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59" r:id="rId5"/>
    <p:sldId id="258" r:id="rId6"/>
    <p:sldId id="260" r:id="rId7"/>
    <p:sldId id="270" r:id="rId8"/>
    <p:sldId id="267" r:id="rId9"/>
  </p:sldIdLst>
  <p:sldSz cx="10058400" cy="77724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4"/>
    <p:restoredTop sz="94700"/>
  </p:normalViewPr>
  <p:slideViewPr>
    <p:cSldViewPr>
      <p:cViewPr varScale="1">
        <p:scale>
          <a:sx n="75" d="100"/>
          <a:sy n="75" d="100"/>
        </p:scale>
        <p:origin x="124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70331-2857-4C15-959C-06FFE096392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1025" y="877888"/>
            <a:ext cx="3067050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9788"/>
            <a:ext cx="7448550" cy="2765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20F2A-C90B-417C-B75A-88FA9A12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5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1">
                <a:solidFill>
                  <a:srgbClr val="9D9FA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3D68A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95B"/>
                </a:solidFill>
                <a:latin typeface="Gotham-Book"/>
                <a:cs typeface="Gotham-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1">
                <a:solidFill>
                  <a:srgbClr val="9D9FA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683551" y="1629441"/>
            <a:ext cx="152400" cy="405130"/>
          </a:xfrm>
          <a:custGeom>
            <a:avLst/>
            <a:gdLst/>
            <a:ahLst/>
            <a:cxnLst/>
            <a:rect l="l" t="t" r="r" b="b"/>
            <a:pathLst>
              <a:path w="152400" h="405130">
                <a:moveTo>
                  <a:pt x="33248" y="11315"/>
                </a:moveTo>
                <a:lnTo>
                  <a:pt x="21945" y="11315"/>
                </a:lnTo>
                <a:lnTo>
                  <a:pt x="21945" y="333616"/>
                </a:lnTo>
                <a:lnTo>
                  <a:pt x="26210" y="361416"/>
                </a:lnTo>
                <a:lnTo>
                  <a:pt x="37836" y="384143"/>
                </a:lnTo>
                <a:lnTo>
                  <a:pt x="55067" y="399478"/>
                </a:lnTo>
                <a:lnTo>
                  <a:pt x="76149" y="405104"/>
                </a:lnTo>
                <a:lnTo>
                  <a:pt x="97227" y="399478"/>
                </a:lnTo>
                <a:lnTo>
                  <a:pt x="103621" y="393788"/>
                </a:lnTo>
                <a:lnTo>
                  <a:pt x="76149" y="393788"/>
                </a:lnTo>
                <a:lnTo>
                  <a:pt x="59464" y="389053"/>
                </a:lnTo>
                <a:lnTo>
                  <a:pt x="45826" y="376147"/>
                </a:lnTo>
                <a:lnTo>
                  <a:pt x="36624" y="357018"/>
                </a:lnTo>
                <a:lnTo>
                  <a:pt x="33248" y="333616"/>
                </a:lnTo>
                <a:lnTo>
                  <a:pt x="33248" y="153898"/>
                </a:lnTo>
                <a:lnTo>
                  <a:pt x="130365" y="153898"/>
                </a:lnTo>
                <a:lnTo>
                  <a:pt x="130365" y="142595"/>
                </a:lnTo>
                <a:lnTo>
                  <a:pt x="33248" y="142595"/>
                </a:lnTo>
                <a:lnTo>
                  <a:pt x="33248" y="11315"/>
                </a:lnTo>
                <a:close/>
              </a:path>
              <a:path w="152400" h="405130">
                <a:moveTo>
                  <a:pt x="130365" y="153898"/>
                </a:moveTo>
                <a:lnTo>
                  <a:pt x="119062" y="153898"/>
                </a:lnTo>
                <a:lnTo>
                  <a:pt x="119062" y="333616"/>
                </a:lnTo>
                <a:lnTo>
                  <a:pt x="115684" y="357018"/>
                </a:lnTo>
                <a:lnTo>
                  <a:pt x="106478" y="376147"/>
                </a:lnTo>
                <a:lnTo>
                  <a:pt x="92836" y="389053"/>
                </a:lnTo>
                <a:lnTo>
                  <a:pt x="76149" y="393788"/>
                </a:lnTo>
                <a:lnTo>
                  <a:pt x="103621" y="393788"/>
                </a:lnTo>
                <a:lnTo>
                  <a:pt x="114463" y="384143"/>
                </a:lnTo>
                <a:lnTo>
                  <a:pt x="126096" y="361416"/>
                </a:lnTo>
                <a:lnTo>
                  <a:pt x="130365" y="333616"/>
                </a:lnTo>
                <a:lnTo>
                  <a:pt x="130365" y="153898"/>
                </a:lnTo>
                <a:close/>
              </a:path>
              <a:path w="152400" h="405130">
                <a:moveTo>
                  <a:pt x="130365" y="11315"/>
                </a:moveTo>
                <a:lnTo>
                  <a:pt x="119062" y="11315"/>
                </a:lnTo>
                <a:lnTo>
                  <a:pt x="119062" y="142595"/>
                </a:lnTo>
                <a:lnTo>
                  <a:pt x="130365" y="142595"/>
                </a:lnTo>
                <a:lnTo>
                  <a:pt x="130365" y="11315"/>
                </a:lnTo>
                <a:close/>
              </a:path>
              <a:path w="152400" h="405130">
                <a:moveTo>
                  <a:pt x="152285" y="0"/>
                </a:moveTo>
                <a:lnTo>
                  <a:pt x="0" y="0"/>
                </a:lnTo>
                <a:lnTo>
                  <a:pt x="0" y="11315"/>
                </a:lnTo>
                <a:lnTo>
                  <a:pt x="152285" y="11315"/>
                </a:lnTo>
                <a:lnTo>
                  <a:pt x="152285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744702" y="124834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89" h="59689">
                <a:moveTo>
                  <a:pt x="29705" y="0"/>
                </a:moveTo>
                <a:lnTo>
                  <a:pt x="18152" y="2337"/>
                </a:lnTo>
                <a:lnTo>
                  <a:pt x="8709" y="8709"/>
                </a:lnTo>
                <a:lnTo>
                  <a:pt x="2337" y="18152"/>
                </a:lnTo>
                <a:lnTo>
                  <a:pt x="0" y="29705"/>
                </a:lnTo>
                <a:lnTo>
                  <a:pt x="2337" y="41252"/>
                </a:lnTo>
                <a:lnTo>
                  <a:pt x="8709" y="50696"/>
                </a:lnTo>
                <a:lnTo>
                  <a:pt x="18152" y="57071"/>
                </a:lnTo>
                <a:lnTo>
                  <a:pt x="29705" y="59410"/>
                </a:lnTo>
                <a:lnTo>
                  <a:pt x="41250" y="57071"/>
                </a:lnTo>
                <a:lnTo>
                  <a:pt x="50690" y="50696"/>
                </a:lnTo>
                <a:lnTo>
                  <a:pt x="51391" y="49657"/>
                </a:lnTo>
                <a:lnTo>
                  <a:pt x="29705" y="49657"/>
                </a:lnTo>
                <a:lnTo>
                  <a:pt x="21940" y="48086"/>
                </a:lnTo>
                <a:lnTo>
                  <a:pt x="15594" y="43805"/>
                </a:lnTo>
                <a:lnTo>
                  <a:pt x="11311" y="37462"/>
                </a:lnTo>
                <a:lnTo>
                  <a:pt x="9740" y="29705"/>
                </a:lnTo>
                <a:lnTo>
                  <a:pt x="11311" y="21940"/>
                </a:lnTo>
                <a:lnTo>
                  <a:pt x="15594" y="15594"/>
                </a:lnTo>
                <a:lnTo>
                  <a:pt x="21940" y="11311"/>
                </a:lnTo>
                <a:lnTo>
                  <a:pt x="29705" y="9740"/>
                </a:lnTo>
                <a:lnTo>
                  <a:pt x="51386" y="9740"/>
                </a:lnTo>
                <a:lnTo>
                  <a:pt x="50690" y="8709"/>
                </a:lnTo>
                <a:lnTo>
                  <a:pt x="41250" y="2337"/>
                </a:lnTo>
                <a:lnTo>
                  <a:pt x="29705" y="0"/>
                </a:lnTo>
                <a:close/>
              </a:path>
              <a:path w="59689" h="59689">
                <a:moveTo>
                  <a:pt x="51386" y="9740"/>
                </a:moveTo>
                <a:lnTo>
                  <a:pt x="29705" y="9740"/>
                </a:lnTo>
                <a:lnTo>
                  <a:pt x="37462" y="11311"/>
                </a:lnTo>
                <a:lnTo>
                  <a:pt x="43805" y="15594"/>
                </a:lnTo>
                <a:lnTo>
                  <a:pt x="48086" y="21940"/>
                </a:lnTo>
                <a:lnTo>
                  <a:pt x="49656" y="29705"/>
                </a:lnTo>
                <a:lnTo>
                  <a:pt x="48086" y="37462"/>
                </a:lnTo>
                <a:lnTo>
                  <a:pt x="43805" y="43805"/>
                </a:lnTo>
                <a:lnTo>
                  <a:pt x="37462" y="48086"/>
                </a:lnTo>
                <a:lnTo>
                  <a:pt x="29705" y="49657"/>
                </a:lnTo>
                <a:lnTo>
                  <a:pt x="51391" y="49657"/>
                </a:lnTo>
                <a:lnTo>
                  <a:pt x="57060" y="41252"/>
                </a:lnTo>
                <a:lnTo>
                  <a:pt x="59397" y="29705"/>
                </a:lnTo>
                <a:lnTo>
                  <a:pt x="57060" y="18152"/>
                </a:lnTo>
                <a:lnTo>
                  <a:pt x="51386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10757" y="1125"/>
            <a:ext cx="327660" cy="336550"/>
          </a:xfrm>
          <a:custGeom>
            <a:avLst/>
            <a:gdLst/>
            <a:ahLst/>
            <a:cxnLst/>
            <a:rect l="l" t="t" r="r" b="b"/>
            <a:pathLst>
              <a:path w="327660" h="336550">
                <a:moveTo>
                  <a:pt x="110317" y="264159"/>
                </a:moveTo>
                <a:lnTo>
                  <a:pt x="100081" y="264159"/>
                </a:lnTo>
                <a:lnTo>
                  <a:pt x="112824" y="294639"/>
                </a:lnTo>
                <a:lnTo>
                  <a:pt x="128024" y="318769"/>
                </a:lnTo>
                <a:lnTo>
                  <a:pt x="145144" y="332739"/>
                </a:lnTo>
                <a:lnTo>
                  <a:pt x="163645" y="336549"/>
                </a:lnTo>
                <a:lnTo>
                  <a:pt x="175168" y="335279"/>
                </a:lnTo>
                <a:lnTo>
                  <a:pt x="186306" y="330199"/>
                </a:lnTo>
                <a:lnTo>
                  <a:pt x="189338" y="327659"/>
                </a:lnTo>
                <a:lnTo>
                  <a:pt x="163645" y="327659"/>
                </a:lnTo>
                <a:lnTo>
                  <a:pt x="148235" y="322579"/>
                </a:lnTo>
                <a:lnTo>
                  <a:pt x="133644" y="309879"/>
                </a:lnTo>
                <a:lnTo>
                  <a:pt x="120468" y="289559"/>
                </a:lnTo>
                <a:lnTo>
                  <a:pt x="110317" y="264159"/>
                </a:lnTo>
                <a:close/>
              </a:path>
              <a:path w="327660" h="336550">
                <a:moveTo>
                  <a:pt x="186981" y="242569"/>
                </a:moveTo>
                <a:lnTo>
                  <a:pt x="163619" y="242569"/>
                </a:lnTo>
                <a:lnTo>
                  <a:pt x="177416" y="248919"/>
                </a:lnTo>
                <a:lnTo>
                  <a:pt x="191078" y="253999"/>
                </a:lnTo>
                <a:lnTo>
                  <a:pt x="217823" y="261619"/>
                </a:lnTo>
                <a:lnTo>
                  <a:pt x="214496" y="271779"/>
                </a:lnTo>
                <a:lnTo>
                  <a:pt x="212781" y="275589"/>
                </a:lnTo>
                <a:lnTo>
                  <a:pt x="201567" y="275589"/>
                </a:lnTo>
                <a:lnTo>
                  <a:pt x="194137" y="283209"/>
                </a:lnTo>
                <a:lnTo>
                  <a:pt x="194137" y="295909"/>
                </a:lnTo>
                <a:lnTo>
                  <a:pt x="195700" y="300989"/>
                </a:lnTo>
                <a:lnTo>
                  <a:pt x="198481" y="303529"/>
                </a:lnTo>
                <a:lnTo>
                  <a:pt x="190189" y="313689"/>
                </a:lnTo>
                <a:lnTo>
                  <a:pt x="181544" y="321309"/>
                </a:lnTo>
                <a:lnTo>
                  <a:pt x="172658" y="326389"/>
                </a:lnTo>
                <a:lnTo>
                  <a:pt x="163645" y="327659"/>
                </a:lnTo>
                <a:lnTo>
                  <a:pt x="189338" y="327659"/>
                </a:lnTo>
                <a:lnTo>
                  <a:pt x="196919" y="321309"/>
                </a:lnTo>
                <a:lnTo>
                  <a:pt x="206863" y="308609"/>
                </a:lnTo>
                <a:lnTo>
                  <a:pt x="214577" y="308609"/>
                </a:lnTo>
                <a:lnTo>
                  <a:pt x="221071" y="304799"/>
                </a:lnTo>
                <a:lnTo>
                  <a:pt x="225551" y="299719"/>
                </a:lnTo>
                <a:lnTo>
                  <a:pt x="206939" y="299719"/>
                </a:lnTo>
                <a:lnTo>
                  <a:pt x="203878" y="295909"/>
                </a:lnTo>
                <a:lnTo>
                  <a:pt x="203878" y="288289"/>
                </a:lnTo>
                <a:lnTo>
                  <a:pt x="206939" y="285749"/>
                </a:lnTo>
                <a:lnTo>
                  <a:pt x="226535" y="285749"/>
                </a:lnTo>
                <a:lnTo>
                  <a:pt x="225164" y="283209"/>
                </a:lnTo>
                <a:lnTo>
                  <a:pt x="221658" y="279399"/>
                </a:lnTo>
                <a:lnTo>
                  <a:pt x="223601" y="275589"/>
                </a:lnTo>
                <a:lnTo>
                  <a:pt x="225481" y="270509"/>
                </a:lnTo>
                <a:lnTo>
                  <a:pt x="227361" y="264159"/>
                </a:lnTo>
                <a:lnTo>
                  <a:pt x="296303" y="264159"/>
                </a:lnTo>
                <a:lnTo>
                  <a:pt x="301552" y="262889"/>
                </a:lnTo>
                <a:lnTo>
                  <a:pt x="307659" y="259079"/>
                </a:lnTo>
                <a:lnTo>
                  <a:pt x="258424" y="259079"/>
                </a:lnTo>
                <a:lnTo>
                  <a:pt x="230167" y="255269"/>
                </a:lnTo>
                <a:lnTo>
                  <a:pt x="230849" y="252729"/>
                </a:lnTo>
                <a:lnTo>
                  <a:pt x="220668" y="252729"/>
                </a:lnTo>
                <a:lnTo>
                  <a:pt x="209631" y="250189"/>
                </a:lnTo>
                <a:lnTo>
                  <a:pt x="186981" y="242569"/>
                </a:lnTo>
                <a:close/>
              </a:path>
              <a:path w="327660" h="336550">
                <a:moveTo>
                  <a:pt x="226535" y="285749"/>
                </a:moveTo>
                <a:lnTo>
                  <a:pt x="214432" y="285749"/>
                </a:lnTo>
                <a:lnTo>
                  <a:pt x="217480" y="288289"/>
                </a:lnTo>
                <a:lnTo>
                  <a:pt x="217480" y="295909"/>
                </a:lnTo>
                <a:lnTo>
                  <a:pt x="214432" y="299719"/>
                </a:lnTo>
                <a:lnTo>
                  <a:pt x="225551" y="299719"/>
                </a:lnTo>
                <a:lnTo>
                  <a:pt x="227221" y="292099"/>
                </a:lnTo>
                <a:lnTo>
                  <a:pt x="227221" y="287019"/>
                </a:lnTo>
                <a:lnTo>
                  <a:pt x="226535" y="285749"/>
                </a:lnTo>
                <a:close/>
              </a:path>
              <a:path w="327660" h="336550">
                <a:moveTo>
                  <a:pt x="50780" y="29209"/>
                </a:moveTo>
                <a:lnTo>
                  <a:pt x="35514" y="29209"/>
                </a:lnTo>
                <a:lnTo>
                  <a:pt x="28415" y="35559"/>
                </a:lnTo>
                <a:lnTo>
                  <a:pt x="27691" y="44449"/>
                </a:lnTo>
                <a:lnTo>
                  <a:pt x="20408" y="48259"/>
                </a:lnTo>
                <a:lnTo>
                  <a:pt x="14191" y="52069"/>
                </a:lnTo>
                <a:lnTo>
                  <a:pt x="9060" y="57149"/>
                </a:lnTo>
                <a:lnTo>
                  <a:pt x="5034" y="62229"/>
                </a:lnTo>
                <a:lnTo>
                  <a:pt x="0" y="81279"/>
                </a:lnTo>
                <a:lnTo>
                  <a:pt x="3741" y="102869"/>
                </a:lnTo>
                <a:lnTo>
                  <a:pt x="15980" y="126999"/>
                </a:lnTo>
                <a:lnTo>
                  <a:pt x="36442" y="153669"/>
                </a:lnTo>
                <a:lnTo>
                  <a:pt x="15980" y="180339"/>
                </a:lnTo>
                <a:lnTo>
                  <a:pt x="3741" y="205739"/>
                </a:lnTo>
                <a:lnTo>
                  <a:pt x="0" y="227329"/>
                </a:lnTo>
                <a:lnTo>
                  <a:pt x="5034" y="245109"/>
                </a:lnTo>
                <a:lnTo>
                  <a:pt x="13575" y="255269"/>
                </a:lnTo>
                <a:lnTo>
                  <a:pt x="25789" y="262889"/>
                </a:lnTo>
                <a:lnTo>
                  <a:pt x="41485" y="267969"/>
                </a:lnTo>
                <a:lnTo>
                  <a:pt x="60470" y="269239"/>
                </a:lnTo>
                <a:lnTo>
                  <a:pt x="69649" y="269239"/>
                </a:lnTo>
                <a:lnTo>
                  <a:pt x="89488" y="266699"/>
                </a:lnTo>
                <a:lnTo>
                  <a:pt x="100081" y="264159"/>
                </a:lnTo>
                <a:lnTo>
                  <a:pt x="110317" y="264159"/>
                </a:lnTo>
                <a:lnTo>
                  <a:pt x="109301" y="261619"/>
                </a:lnTo>
                <a:lnTo>
                  <a:pt x="122584" y="259079"/>
                </a:lnTo>
                <a:lnTo>
                  <a:pt x="60470" y="259079"/>
                </a:lnTo>
                <a:lnTo>
                  <a:pt x="20431" y="248919"/>
                </a:lnTo>
                <a:lnTo>
                  <a:pt x="9616" y="224789"/>
                </a:lnTo>
                <a:lnTo>
                  <a:pt x="13461" y="205739"/>
                </a:lnTo>
                <a:lnTo>
                  <a:pt x="24669" y="184149"/>
                </a:lnTo>
                <a:lnTo>
                  <a:pt x="42906" y="161289"/>
                </a:lnTo>
                <a:lnTo>
                  <a:pt x="56399" y="161289"/>
                </a:lnTo>
                <a:lnTo>
                  <a:pt x="49408" y="153669"/>
                </a:lnTo>
                <a:lnTo>
                  <a:pt x="56198" y="147319"/>
                </a:lnTo>
                <a:lnTo>
                  <a:pt x="42906" y="147319"/>
                </a:lnTo>
                <a:lnTo>
                  <a:pt x="24669" y="123189"/>
                </a:lnTo>
                <a:lnTo>
                  <a:pt x="13461" y="101599"/>
                </a:lnTo>
                <a:lnTo>
                  <a:pt x="9616" y="82549"/>
                </a:lnTo>
                <a:lnTo>
                  <a:pt x="13467" y="67309"/>
                </a:lnTo>
                <a:lnTo>
                  <a:pt x="16744" y="62229"/>
                </a:lnTo>
                <a:lnTo>
                  <a:pt x="22268" y="57149"/>
                </a:lnTo>
                <a:lnTo>
                  <a:pt x="29888" y="54609"/>
                </a:lnTo>
                <a:lnTo>
                  <a:pt x="59009" y="54609"/>
                </a:lnTo>
                <a:lnTo>
                  <a:pt x="59517" y="52069"/>
                </a:lnTo>
                <a:lnTo>
                  <a:pt x="40379" y="52069"/>
                </a:lnTo>
                <a:lnTo>
                  <a:pt x="37331" y="49529"/>
                </a:lnTo>
                <a:lnTo>
                  <a:pt x="37331" y="41909"/>
                </a:lnTo>
                <a:lnTo>
                  <a:pt x="40379" y="39369"/>
                </a:lnTo>
                <a:lnTo>
                  <a:pt x="59251" y="39369"/>
                </a:lnTo>
                <a:lnTo>
                  <a:pt x="56660" y="33019"/>
                </a:lnTo>
                <a:lnTo>
                  <a:pt x="50780" y="29209"/>
                </a:lnTo>
                <a:close/>
              </a:path>
              <a:path w="327660" h="336550">
                <a:moveTo>
                  <a:pt x="296303" y="264159"/>
                </a:moveTo>
                <a:lnTo>
                  <a:pt x="227361" y="264159"/>
                </a:lnTo>
                <a:lnTo>
                  <a:pt x="237852" y="266699"/>
                </a:lnTo>
                <a:lnTo>
                  <a:pt x="247930" y="267969"/>
                </a:lnTo>
                <a:lnTo>
                  <a:pt x="257563" y="267969"/>
                </a:lnTo>
                <a:lnTo>
                  <a:pt x="266718" y="269239"/>
                </a:lnTo>
                <a:lnTo>
                  <a:pt x="285804" y="266699"/>
                </a:lnTo>
                <a:lnTo>
                  <a:pt x="296303" y="264159"/>
                </a:lnTo>
                <a:close/>
              </a:path>
              <a:path w="327660" h="336550">
                <a:moveTo>
                  <a:pt x="56399" y="161289"/>
                </a:moveTo>
                <a:lnTo>
                  <a:pt x="42906" y="161289"/>
                </a:lnTo>
                <a:lnTo>
                  <a:pt x="52718" y="170179"/>
                </a:lnTo>
                <a:lnTo>
                  <a:pt x="63275" y="180339"/>
                </a:lnTo>
                <a:lnTo>
                  <a:pt x="74544" y="189229"/>
                </a:lnTo>
                <a:lnTo>
                  <a:pt x="86492" y="198119"/>
                </a:lnTo>
                <a:lnTo>
                  <a:pt x="88391" y="213359"/>
                </a:lnTo>
                <a:lnTo>
                  <a:pt x="90823" y="227329"/>
                </a:lnTo>
                <a:lnTo>
                  <a:pt x="93779" y="241299"/>
                </a:lnTo>
                <a:lnTo>
                  <a:pt x="97249" y="255269"/>
                </a:lnTo>
                <a:lnTo>
                  <a:pt x="68997" y="259079"/>
                </a:lnTo>
                <a:lnTo>
                  <a:pt x="122584" y="259079"/>
                </a:lnTo>
                <a:lnTo>
                  <a:pt x="139517" y="252729"/>
                </a:lnTo>
                <a:lnTo>
                  <a:pt x="106482" y="252729"/>
                </a:lnTo>
                <a:lnTo>
                  <a:pt x="103609" y="241299"/>
                </a:lnTo>
                <a:lnTo>
                  <a:pt x="101089" y="229869"/>
                </a:lnTo>
                <a:lnTo>
                  <a:pt x="98929" y="218439"/>
                </a:lnTo>
                <a:lnTo>
                  <a:pt x="97135" y="205739"/>
                </a:lnTo>
                <a:lnTo>
                  <a:pt x="114049" y="205739"/>
                </a:lnTo>
                <a:lnTo>
                  <a:pt x="111964" y="204469"/>
                </a:lnTo>
                <a:lnTo>
                  <a:pt x="103757" y="199389"/>
                </a:lnTo>
                <a:lnTo>
                  <a:pt x="95712" y="193039"/>
                </a:lnTo>
                <a:lnTo>
                  <a:pt x="95107" y="185419"/>
                </a:lnTo>
                <a:lnTo>
                  <a:pt x="85298" y="185419"/>
                </a:lnTo>
                <a:lnTo>
                  <a:pt x="75535" y="177799"/>
                </a:lnTo>
                <a:lnTo>
                  <a:pt x="66282" y="170179"/>
                </a:lnTo>
                <a:lnTo>
                  <a:pt x="57565" y="162559"/>
                </a:lnTo>
                <a:lnTo>
                  <a:pt x="56399" y="161289"/>
                </a:lnTo>
                <a:close/>
              </a:path>
              <a:path w="327660" h="336550">
                <a:moveTo>
                  <a:pt x="296692" y="161289"/>
                </a:moveTo>
                <a:lnTo>
                  <a:pt x="284384" y="161289"/>
                </a:lnTo>
                <a:lnTo>
                  <a:pt x="302621" y="184149"/>
                </a:lnTo>
                <a:lnTo>
                  <a:pt x="313829" y="205739"/>
                </a:lnTo>
                <a:lnTo>
                  <a:pt x="306827" y="248919"/>
                </a:lnTo>
                <a:lnTo>
                  <a:pt x="266959" y="259079"/>
                </a:lnTo>
                <a:lnTo>
                  <a:pt x="307659" y="259079"/>
                </a:lnTo>
                <a:lnTo>
                  <a:pt x="313765" y="255269"/>
                </a:lnTo>
                <a:lnTo>
                  <a:pt x="322242" y="245109"/>
                </a:lnTo>
                <a:lnTo>
                  <a:pt x="327278" y="227329"/>
                </a:lnTo>
                <a:lnTo>
                  <a:pt x="323538" y="205739"/>
                </a:lnTo>
                <a:lnTo>
                  <a:pt x="311302" y="180339"/>
                </a:lnTo>
                <a:lnTo>
                  <a:pt x="296692" y="161289"/>
                </a:lnTo>
                <a:close/>
              </a:path>
              <a:path w="327660" h="336550">
                <a:moveTo>
                  <a:pt x="114049" y="205739"/>
                </a:moveTo>
                <a:lnTo>
                  <a:pt x="97135" y="205739"/>
                </a:lnTo>
                <a:lnTo>
                  <a:pt x="103650" y="210819"/>
                </a:lnTo>
                <a:lnTo>
                  <a:pt x="117037" y="218439"/>
                </a:lnTo>
                <a:lnTo>
                  <a:pt x="123881" y="223519"/>
                </a:lnTo>
                <a:lnTo>
                  <a:pt x="130674" y="227329"/>
                </a:lnTo>
                <a:lnTo>
                  <a:pt x="137594" y="229869"/>
                </a:lnTo>
                <a:lnTo>
                  <a:pt x="151745" y="237489"/>
                </a:lnTo>
                <a:lnTo>
                  <a:pt x="140170" y="242569"/>
                </a:lnTo>
                <a:lnTo>
                  <a:pt x="117507" y="250189"/>
                </a:lnTo>
                <a:lnTo>
                  <a:pt x="106482" y="252729"/>
                </a:lnTo>
                <a:lnTo>
                  <a:pt x="139517" y="252729"/>
                </a:lnTo>
                <a:lnTo>
                  <a:pt x="149787" y="248919"/>
                </a:lnTo>
                <a:lnTo>
                  <a:pt x="163619" y="242569"/>
                </a:lnTo>
                <a:lnTo>
                  <a:pt x="186981" y="242569"/>
                </a:lnTo>
                <a:lnTo>
                  <a:pt x="175430" y="237489"/>
                </a:lnTo>
                <a:lnTo>
                  <a:pt x="184933" y="232409"/>
                </a:lnTo>
                <a:lnTo>
                  <a:pt x="163594" y="232409"/>
                </a:lnTo>
                <a:lnTo>
                  <a:pt x="154815" y="228599"/>
                </a:lnTo>
                <a:lnTo>
                  <a:pt x="146062" y="223519"/>
                </a:lnTo>
                <a:lnTo>
                  <a:pt x="137366" y="219709"/>
                </a:lnTo>
                <a:lnTo>
                  <a:pt x="128758" y="214629"/>
                </a:lnTo>
                <a:lnTo>
                  <a:pt x="114049" y="205739"/>
                </a:lnTo>
                <a:close/>
              </a:path>
              <a:path w="327660" h="336550">
                <a:moveTo>
                  <a:pt x="239819" y="205739"/>
                </a:moveTo>
                <a:lnTo>
                  <a:pt x="230078" y="205739"/>
                </a:lnTo>
                <a:lnTo>
                  <a:pt x="228272" y="218439"/>
                </a:lnTo>
                <a:lnTo>
                  <a:pt x="226097" y="229869"/>
                </a:lnTo>
                <a:lnTo>
                  <a:pt x="223560" y="242569"/>
                </a:lnTo>
                <a:lnTo>
                  <a:pt x="220668" y="252729"/>
                </a:lnTo>
                <a:lnTo>
                  <a:pt x="230849" y="252729"/>
                </a:lnTo>
                <a:lnTo>
                  <a:pt x="233576" y="242569"/>
                </a:lnTo>
                <a:lnTo>
                  <a:pt x="236482" y="228599"/>
                </a:lnTo>
                <a:lnTo>
                  <a:pt x="238879" y="213359"/>
                </a:lnTo>
                <a:lnTo>
                  <a:pt x="239819" y="205739"/>
                </a:lnTo>
                <a:close/>
              </a:path>
              <a:path w="327660" h="336550">
                <a:moveTo>
                  <a:pt x="187312" y="76199"/>
                </a:moveTo>
                <a:lnTo>
                  <a:pt x="163657" y="76199"/>
                </a:lnTo>
                <a:lnTo>
                  <a:pt x="181331" y="83819"/>
                </a:lnTo>
                <a:lnTo>
                  <a:pt x="190002" y="88899"/>
                </a:lnTo>
                <a:lnTo>
                  <a:pt x="223554" y="109219"/>
                </a:lnTo>
                <a:lnTo>
                  <a:pt x="233292" y="144779"/>
                </a:lnTo>
                <a:lnTo>
                  <a:pt x="233287" y="163829"/>
                </a:lnTo>
                <a:lnTo>
                  <a:pt x="215316" y="204469"/>
                </a:lnTo>
                <a:lnTo>
                  <a:pt x="181214" y="223519"/>
                </a:lnTo>
                <a:lnTo>
                  <a:pt x="172428" y="228599"/>
                </a:lnTo>
                <a:lnTo>
                  <a:pt x="163594" y="232409"/>
                </a:lnTo>
                <a:lnTo>
                  <a:pt x="184933" y="232409"/>
                </a:lnTo>
                <a:lnTo>
                  <a:pt x="189637" y="229869"/>
                </a:lnTo>
                <a:lnTo>
                  <a:pt x="196581" y="227329"/>
                </a:lnTo>
                <a:lnTo>
                  <a:pt x="203396" y="223519"/>
                </a:lnTo>
                <a:lnTo>
                  <a:pt x="210222" y="218439"/>
                </a:lnTo>
                <a:lnTo>
                  <a:pt x="223580" y="210819"/>
                </a:lnTo>
                <a:lnTo>
                  <a:pt x="230078" y="205739"/>
                </a:lnTo>
                <a:lnTo>
                  <a:pt x="239819" y="205739"/>
                </a:lnTo>
                <a:lnTo>
                  <a:pt x="240759" y="198119"/>
                </a:lnTo>
                <a:lnTo>
                  <a:pt x="252719" y="189229"/>
                </a:lnTo>
                <a:lnTo>
                  <a:pt x="257554" y="185419"/>
                </a:lnTo>
                <a:lnTo>
                  <a:pt x="242016" y="185419"/>
                </a:lnTo>
                <a:lnTo>
                  <a:pt x="242517" y="177799"/>
                </a:lnTo>
                <a:lnTo>
                  <a:pt x="242874" y="170179"/>
                </a:lnTo>
                <a:lnTo>
                  <a:pt x="243052" y="163829"/>
                </a:lnTo>
                <a:lnTo>
                  <a:pt x="243049" y="144779"/>
                </a:lnTo>
                <a:lnTo>
                  <a:pt x="242864" y="138429"/>
                </a:lnTo>
                <a:lnTo>
                  <a:pt x="242495" y="130809"/>
                </a:lnTo>
                <a:lnTo>
                  <a:pt x="241978" y="121919"/>
                </a:lnTo>
                <a:lnTo>
                  <a:pt x="256975" y="121919"/>
                </a:lnTo>
                <a:lnTo>
                  <a:pt x="252747" y="118109"/>
                </a:lnTo>
                <a:lnTo>
                  <a:pt x="240785" y="109219"/>
                </a:lnTo>
                <a:lnTo>
                  <a:pt x="239750" y="101599"/>
                </a:lnTo>
                <a:lnTo>
                  <a:pt x="230142" y="101599"/>
                </a:lnTo>
                <a:lnTo>
                  <a:pt x="223618" y="97789"/>
                </a:lnTo>
                <a:lnTo>
                  <a:pt x="216974" y="93979"/>
                </a:lnTo>
                <a:lnTo>
                  <a:pt x="210227" y="88899"/>
                </a:lnTo>
                <a:lnTo>
                  <a:pt x="189651" y="77469"/>
                </a:lnTo>
                <a:lnTo>
                  <a:pt x="187312" y="76199"/>
                </a:lnTo>
                <a:close/>
              </a:path>
              <a:path w="327660" h="336550">
                <a:moveTo>
                  <a:pt x="95107" y="121919"/>
                </a:moveTo>
                <a:lnTo>
                  <a:pt x="85298" y="121919"/>
                </a:lnTo>
                <a:lnTo>
                  <a:pt x="84782" y="130809"/>
                </a:lnTo>
                <a:lnTo>
                  <a:pt x="84413" y="138429"/>
                </a:lnTo>
                <a:lnTo>
                  <a:pt x="84228" y="144779"/>
                </a:lnTo>
                <a:lnTo>
                  <a:pt x="84230" y="163829"/>
                </a:lnTo>
                <a:lnTo>
                  <a:pt x="84417" y="170179"/>
                </a:lnTo>
                <a:lnTo>
                  <a:pt x="84787" y="177799"/>
                </a:lnTo>
                <a:lnTo>
                  <a:pt x="85298" y="185419"/>
                </a:lnTo>
                <a:lnTo>
                  <a:pt x="95107" y="185419"/>
                </a:lnTo>
                <a:lnTo>
                  <a:pt x="94905" y="182879"/>
                </a:lnTo>
                <a:lnTo>
                  <a:pt x="94330" y="173989"/>
                </a:lnTo>
                <a:lnTo>
                  <a:pt x="93985" y="163829"/>
                </a:lnTo>
                <a:lnTo>
                  <a:pt x="93985" y="144779"/>
                </a:lnTo>
                <a:lnTo>
                  <a:pt x="94330" y="134619"/>
                </a:lnTo>
                <a:lnTo>
                  <a:pt x="94905" y="124459"/>
                </a:lnTo>
                <a:lnTo>
                  <a:pt x="95107" y="121919"/>
                </a:lnTo>
                <a:close/>
              </a:path>
              <a:path w="327660" h="336550">
                <a:moveTo>
                  <a:pt x="256975" y="121919"/>
                </a:moveTo>
                <a:lnTo>
                  <a:pt x="241978" y="121919"/>
                </a:lnTo>
                <a:lnTo>
                  <a:pt x="251757" y="130809"/>
                </a:lnTo>
                <a:lnTo>
                  <a:pt x="261016" y="138429"/>
                </a:lnTo>
                <a:lnTo>
                  <a:pt x="269732" y="146049"/>
                </a:lnTo>
                <a:lnTo>
                  <a:pt x="277881" y="153669"/>
                </a:lnTo>
                <a:lnTo>
                  <a:pt x="269754" y="162559"/>
                </a:lnTo>
                <a:lnTo>
                  <a:pt x="261049" y="170179"/>
                </a:lnTo>
                <a:lnTo>
                  <a:pt x="251794" y="177799"/>
                </a:lnTo>
                <a:lnTo>
                  <a:pt x="242016" y="185419"/>
                </a:lnTo>
                <a:lnTo>
                  <a:pt x="257554" y="185419"/>
                </a:lnTo>
                <a:lnTo>
                  <a:pt x="264000" y="180339"/>
                </a:lnTo>
                <a:lnTo>
                  <a:pt x="274567" y="170179"/>
                </a:lnTo>
                <a:lnTo>
                  <a:pt x="284384" y="161289"/>
                </a:lnTo>
                <a:lnTo>
                  <a:pt x="296692" y="161289"/>
                </a:lnTo>
                <a:lnTo>
                  <a:pt x="290848" y="153669"/>
                </a:lnTo>
                <a:lnTo>
                  <a:pt x="295718" y="147319"/>
                </a:lnTo>
                <a:lnTo>
                  <a:pt x="284371" y="147319"/>
                </a:lnTo>
                <a:lnTo>
                  <a:pt x="274573" y="137159"/>
                </a:lnTo>
                <a:lnTo>
                  <a:pt x="264021" y="128269"/>
                </a:lnTo>
                <a:lnTo>
                  <a:pt x="256975" y="121919"/>
                </a:lnTo>
                <a:close/>
              </a:path>
              <a:path w="327660" h="336550">
                <a:moveTo>
                  <a:pt x="118147" y="48259"/>
                </a:moveTo>
                <a:lnTo>
                  <a:pt x="60279" y="48259"/>
                </a:lnTo>
                <a:lnTo>
                  <a:pt x="69149" y="49529"/>
                </a:lnTo>
                <a:lnTo>
                  <a:pt x="78120" y="49529"/>
                </a:lnTo>
                <a:lnTo>
                  <a:pt x="87495" y="50799"/>
                </a:lnTo>
                <a:lnTo>
                  <a:pt x="97249" y="53339"/>
                </a:lnTo>
                <a:lnTo>
                  <a:pt x="93779" y="66039"/>
                </a:lnTo>
                <a:lnTo>
                  <a:pt x="90823" y="80009"/>
                </a:lnTo>
                <a:lnTo>
                  <a:pt x="88391" y="95249"/>
                </a:lnTo>
                <a:lnTo>
                  <a:pt x="86492" y="109219"/>
                </a:lnTo>
                <a:lnTo>
                  <a:pt x="74537" y="118109"/>
                </a:lnTo>
                <a:lnTo>
                  <a:pt x="63266" y="128269"/>
                </a:lnTo>
                <a:lnTo>
                  <a:pt x="52711" y="137159"/>
                </a:lnTo>
                <a:lnTo>
                  <a:pt x="42906" y="147319"/>
                </a:lnTo>
                <a:lnTo>
                  <a:pt x="56198" y="147319"/>
                </a:lnTo>
                <a:lnTo>
                  <a:pt x="57556" y="146049"/>
                </a:lnTo>
                <a:lnTo>
                  <a:pt x="66268" y="138429"/>
                </a:lnTo>
                <a:lnTo>
                  <a:pt x="75522" y="130809"/>
                </a:lnTo>
                <a:lnTo>
                  <a:pt x="85298" y="121919"/>
                </a:lnTo>
                <a:lnTo>
                  <a:pt x="95107" y="121919"/>
                </a:lnTo>
                <a:lnTo>
                  <a:pt x="95712" y="114299"/>
                </a:lnTo>
                <a:lnTo>
                  <a:pt x="103757" y="109219"/>
                </a:lnTo>
                <a:lnTo>
                  <a:pt x="111964" y="104139"/>
                </a:lnTo>
                <a:lnTo>
                  <a:pt x="116135" y="101599"/>
                </a:lnTo>
                <a:lnTo>
                  <a:pt x="97135" y="101599"/>
                </a:lnTo>
                <a:lnTo>
                  <a:pt x="98930" y="90169"/>
                </a:lnTo>
                <a:lnTo>
                  <a:pt x="101091" y="77469"/>
                </a:lnTo>
                <a:lnTo>
                  <a:pt x="103614" y="66039"/>
                </a:lnTo>
                <a:lnTo>
                  <a:pt x="106495" y="54609"/>
                </a:lnTo>
                <a:lnTo>
                  <a:pt x="136068" y="54609"/>
                </a:lnTo>
                <a:lnTo>
                  <a:pt x="122563" y="49529"/>
                </a:lnTo>
                <a:lnTo>
                  <a:pt x="118147" y="48259"/>
                </a:lnTo>
                <a:close/>
              </a:path>
              <a:path w="327660" h="336550">
                <a:moveTo>
                  <a:pt x="307604" y="48259"/>
                </a:moveTo>
                <a:lnTo>
                  <a:pt x="266820" y="48259"/>
                </a:lnTo>
                <a:lnTo>
                  <a:pt x="283197" y="49529"/>
                </a:lnTo>
                <a:lnTo>
                  <a:pt x="296598" y="53339"/>
                </a:lnTo>
                <a:lnTo>
                  <a:pt x="306860" y="59689"/>
                </a:lnTo>
                <a:lnTo>
                  <a:pt x="313822" y="67309"/>
                </a:lnTo>
                <a:lnTo>
                  <a:pt x="317673" y="82549"/>
                </a:lnTo>
                <a:lnTo>
                  <a:pt x="313827" y="101599"/>
                </a:lnTo>
                <a:lnTo>
                  <a:pt x="302615" y="123189"/>
                </a:lnTo>
                <a:lnTo>
                  <a:pt x="284371" y="147319"/>
                </a:lnTo>
                <a:lnTo>
                  <a:pt x="295718" y="147319"/>
                </a:lnTo>
                <a:lnTo>
                  <a:pt x="311302" y="126999"/>
                </a:lnTo>
                <a:lnTo>
                  <a:pt x="323538" y="102869"/>
                </a:lnTo>
                <a:lnTo>
                  <a:pt x="327278" y="81279"/>
                </a:lnTo>
                <a:lnTo>
                  <a:pt x="322242" y="62229"/>
                </a:lnTo>
                <a:lnTo>
                  <a:pt x="313709" y="52069"/>
                </a:lnTo>
                <a:lnTo>
                  <a:pt x="307604" y="48259"/>
                </a:lnTo>
                <a:close/>
              </a:path>
              <a:path w="327660" h="336550">
                <a:moveTo>
                  <a:pt x="136068" y="54609"/>
                </a:moveTo>
                <a:lnTo>
                  <a:pt x="106495" y="54609"/>
                </a:lnTo>
                <a:lnTo>
                  <a:pt x="117479" y="58419"/>
                </a:lnTo>
                <a:lnTo>
                  <a:pt x="151808" y="69849"/>
                </a:lnTo>
                <a:lnTo>
                  <a:pt x="137649" y="77469"/>
                </a:lnTo>
                <a:lnTo>
                  <a:pt x="117050" y="88899"/>
                </a:lnTo>
                <a:lnTo>
                  <a:pt x="110303" y="93979"/>
                </a:lnTo>
                <a:lnTo>
                  <a:pt x="103659" y="97789"/>
                </a:lnTo>
                <a:lnTo>
                  <a:pt x="97135" y="101599"/>
                </a:lnTo>
                <a:lnTo>
                  <a:pt x="116135" y="101599"/>
                </a:lnTo>
                <a:lnTo>
                  <a:pt x="128758" y="93979"/>
                </a:lnTo>
                <a:lnTo>
                  <a:pt x="146008" y="83819"/>
                </a:lnTo>
                <a:lnTo>
                  <a:pt x="163657" y="76199"/>
                </a:lnTo>
                <a:lnTo>
                  <a:pt x="187312" y="76199"/>
                </a:lnTo>
                <a:lnTo>
                  <a:pt x="175545" y="69849"/>
                </a:lnTo>
                <a:lnTo>
                  <a:pt x="190940" y="64769"/>
                </a:lnTo>
                <a:lnTo>
                  <a:pt x="163670" y="64769"/>
                </a:lnTo>
                <a:lnTo>
                  <a:pt x="136068" y="54609"/>
                </a:lnTo>
                <a:close/>
              </a:path>
              <a:path w="327660" h="336550">
                <a:moveTo>
                  <a:pt x="230387" y="54609"/>
                </a:moveTo>
                <a:lnTo>
                  <a:pt x="220807" y="54609"/>
                </a:lnTo>
                <a:lnTo>
                  <a:pt x="223686" y="66039"/>
                </a:lnTo>
                <a:lnTo>
                  <a:pt x="226203" y="77469"/>
                </a:lnTo>
                <a:lnTo>
                  <a:pt x="228357" y="90169"/>
                </a:lnTo>
                <a:lnTo>
                  <a:pt x="230142" y="101599"/>
                </a:lnTo>
                <a:lnTo>
                  <a:pt x="239750" y="101599"/>
                </a:lnTo>
                <a:lnTo>
                  <a:pt x="238888" y="95249"/>
                </a:lnTo>
                <a:lnTo>
                  <a:pt x="236460" y="80009"/>
                </a:lnTo>
                <a:lnTo>
                  <a:pt x="233509" y="66039"/>
                </a:lnTo>
                <a:lnTo>
                  <a:pt x="230387" y="54609"/>
                </a:lnTo>
                <a:close/>
              </a:path>
              <a:path w="327660" h="336550">
                <a:moveTo>
                  <a:pt x="205619" y="0"/>
                </a:moveTo>
                <a:lnTo>
                  <a:pt x="194657" y="0"/>
                </a:lnTo>
                <a:lnTo>
                  <a:pt x="206822" y="19049"/>
                </a:lnTo>
                <a:lnTo>
                  <a:pt x="217988" y="45719"/>
                </a:lnTo>
                <a:lnTo>
                  <a:pt x="204720" y="49529"/>
                </a:lnTo>
                <a:lnTo>
                  <a:pt x="163670" y="64769"/>
                </a:lnTo>
                <a:lnTo>
                  <a:pt x="190940" y="64769"/>
                </a:lnTo>
                <a:lnTo>
                  <a:pt x="220807" y="54609"/>
                </a:lnTo>
                <a:lnTo>
                  <a:pt x="230387" y="54609"/>
                </a:lnTo>
                <a:lnTo>
                  <a:pt x="230040" y="53339"/>
                </a:lnTo>
                <a:lnTo>
                  <a:pt x="239870" y="50799"/>
                </a:lnTo>
                <a:lnTo>
                  <a:pt x="249297" y="49529"/>
                </a:lnTo>
                <a:lnTo>
                  <a:pt x="258290" y="49529"/>
                </a:lnTo>
                <a:lnTo>
                  <a:pt x="266820" y="48259"/>
                </a:lnTo>
                <a:lnTo>
                  <a:pt x="307604" y="48259"/>
                </a:lnTo>
                <a:lnTo>
                  <a:pt x="301498" y="44449"/>
                </a:lnTo>
                <a:lnTo>
                  <a:pt x="296267" y="43179"/>
                </a:lnTo>
                <a:lnTo>
                  <a:pt x="227196" y="43179"/>
                </a:lnTo>
                <a:lnTo>
                  <a:pt x="214460" y="12699"/>
                </a:lnTo>
                <a:lnTo>
                  <a:pt x="205619" y="0"/>
                </a:lnTo>
                <a:close/>
              </a:path>
              <a:path w="327660" h="336550">
                <a:moveTo>
                  <a:pt x="59009" y="54609"/>
                </a:moveTo>
                <a:lnTo>
                  <a:pt x="29888" y="54609"/>
                </a:lnTo>
                <a:lnTo>
                  <a:pt x="32835" y="58419"/>
                </a:lnTo>
                <a:lnTo>
                  <a:pt x="38220" y="62229"/>
                </a:lnTo>
                <a:lnTo>
                  <a:pt x="52012" y="62229"/>
                </a:lnTo>
                <a:lnTo>
                  <a:pt x="58755" y="55879"/>
                </a:lnTo>
                <a:lnTo>
                  <a:pt x="59009" y="54609"/>
                </a:lnTo>
                <a:close/>
              </a:path>
              <a:path w="327660" h="336550">
                <a:moveTo>
                  <a:pt x="68713" y="39369"/>
                </a:moveTo>
                <a:lnTo>
                  <a:pt x="47872" y="39369"/>
                </a:lnTo>
                <a:lnTo>
                  <a:pt x="50920" y="41909"/>
                </a:lnTo>
                <a:lnTo>
                  <a:pt x="50920" y="49529"/>
                </a:lnTo>
                <a:lnTo>
                  <a:pt x="47872" y="52069"/>
                </a:lnTo>
                <a:lnTo>
                  <a:pt x="59517" y="52069"/>
                </a:lnTo>
                <a:lnTo>
                  <a:pt x="60279" y="48259"/>
                </a:lnTo>
                <a:lnTo>
                  <a:pt x="118147" y="48259"/>
                </a:lnTo>
                <a:lnTo>
                  <a:pt x="109314" y="45719"/>
                </a:lnTo>
                <a:lnTo>
                  <a:pt x="110378" y="43179"/>
                </a:lnTo>
                <a:lnTo>
                  <a:pt x="100081" y="43179"/>
                </a:lnTo>
                <a:lnTo>
                  <a:pt x="68713" y="39369"/>
                </a:lnTo>
                <a:close/>
              </a:path>
              <a:path w="327660" h="336550">
                <a:moveTo>
                  <a:pt x="132640" y="0"/>
                </a:moveTo>
                <a:lnTo>
                  <a:pt x="121669" y="0"/>
                </a:lnTo>
                <a:lnTo>
                  <a:pt x="112826" y="12699"/>
                </a:lnTo>
                <a:lnTo>
                  <a:pt x="100081" y="43179"/>
                </a:lnTo>
                <a:lnTo>
                  <a:pt x="110378" y="43179"/>
                </a:lnTo>
                <a:lnTo>
                  <a:pt x="120486" y="19049"/>
                </a:lnTo>
                <a:lnTo>
                  <a:pt x="132640" y="0"/>
                </a:lnTo>
                <a:close/>
              </a:path>
              <a:path w="327660" h="336550">
                <a:moveTo>
                  <a:pt x="266820" y="39369"/>
                </a:moveTo>
                <a:lnTo>
                  <a:pt x="257626" y="39369"/>
                </a:lnTo>
                <a:lnTo>
                  <a:pt x="227196" y="43179"/>
                </a:lnTo>
                <a:lnTo>
                  <a:pt x="296267" y="43179"/>
                </a:lnTo>
                <a:lnTo>
                  <a:pt x="285804" y="40639"/>
                </a:lnTo>
                <a:lnTo>
                  <a:pt x="266820" y="39369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441358" y="1174139"/>
            <a:ext cx="179070" cy="179070"/>
          </a:xfrm>
          <a:custGeom>
            <a:avLst/>
            <a:gdLst/>
            <a:ahLst/>
            <a:cxnLst/>
            <a:rect l="l" t="t" r="r" b="b"/>
            <a:pathLst>
              <a:path w="179070" h="179069">
                <a:moveTo>
                  <a:pt x="14236" y="121983"/>
                </a:moveTo>
                <a:lnTo>
                  <a:pt x="4406" y="121983"/>
                </a:lnTo>
                <a:lnTo>
                  <a:pt x="0" y="129514"/>
                </a:lnTo>
                <a:lnTo>
                  <a:pt x="0" y="178879"/>
                </a:lnTo>
                <a:lnTo>
                  <a:pt x="47713" y="178879"/>
                </a:lnTo>
                <a:lnTo>
                  <a:pt x="52692" y="176834"/>
                </a:lnTo>
                <a:lnTo>
                  <a:pt x="56591" y="170040"/>
                </a:lnTo>
                <a:lnTo>
                  <a:pt x="56874" y="169125"/>
                </a:lnTo>
                <a:lnTo>
                  <a:pt x="9753" y="169125"/>
                </a:lnTo>
                <a:lnTo>
                  <a:pt x="9753" y="134277"/>
                </a:lnTo>
                <a:lnTo>
                  <a:pt x="10490" y="131724"/>
                </a:lnTo>
                <a:lnTo>
                  <a:pt x="44038" y="131724"/>
                </a:lnTo>
                <a:lnTo>
                  <a:pt x="47058" y="129619"/>
                </a:lnTo>
                <a:lnTo>
                  <a:pt x="48628" y="127126"/>
                </a:lnTo>
                <a:lnTo>
                  <a:pt x="26936" y="127126"/>
                </a:lnTo>
                <a:lnTo>
                  <a:pt x="24053" y="126276"/>
                </a:lnTo>
                <a:lnTo>
                  <a:pt x="21513" y="124663"/>
                </a:lnTo>
                <a:lnTo>
                  <a:pt x="18151" y="122808"/>
                </a:lnTo>
                <a:lnTo>
                  <a:pt x="17475" y="122808"/>
                </a:lnTo>
                <a:lnTo>
                  <a:pt x="15849" y="122262"/>
                </a:lnTo>
                <a:lnTo>
                  <a:pt x="14236" y="121983"/>
                </a:lnTo>
                <a:close/>
              </a:path>
              <a:path w="179070" h="179069">
                <a:moveTo>
                  <a:pt x="87417" y="134670"/>
                </a:moveTo>
                <a:lnTo>
                  <a:pt x="76238" y="134670"/>
                </a:lnTo>
                <a:lnTo>
                  <a:pt x="82930" y="140842"/>
                </a:lnTo>
                <a:lnTo>
                  <a:pt x="82831" y="152311"/>
                </a:lnTo>
                <a:lnTo>
                  <a:pt x="82092" y="154851"/>
                </a:lnTo>
                <a:lnTo>
                  <a:pt x="79578" y="158826"/>
                </a:lnTo>
                <a:lnTo>
                  <a:pt x="79159" y="159981"/>
                </a:lnTo>
                <a:lnTo>
                  <a:pt x="76758" y="165569"/>
                </a:lnTo>
                <a:lnTo>
                  <a:pt x="77939" y="169722"/>
                </a:lnTo>
                <a:lnTo>
                  <a:pt x="79374" y="172262"/>
                </a:lnTo>
                <a:lnTo>
                  <a:pt x="82003" y="176834"/>
                </a:lnTo>
                <a:lnTo>
                  <a:pt x="86982" y="178879"/>
                </a:lnTo>
                <a:lnTo>
                  <a:pt x="134683" y="178879"/>
                </a:lnTo>
                <a:lnTo>
                  <a:pt x="134683" y="169125"/>
                </a:lnTo>
                <a:lnTo>
                  <a:pt x="90106" y="169125"/>
                </a:lnTo>
                <a:lnTo>
                  <a:pt x="88468" y="168516"/>
                </a:lnTo>
                <a:lnTo>
                  <a:pt x="87007" y="165976"/>
                </a:lnTo>
                <a:lnTo>
                  <a:pt x="88099" y="163677"/>
                </a:lnTo>
                <a:lnTo>
                  <a:pt x="90907" y="158826"/>
                </a:lnTo>
                <a:lnTo>
                  <a:pt x="90820" y="158673"/>
                </a:lnTo>
                <a:lnTo>
                  <a:pt x="90819" y="158508"/>
                </a:lnTo>
                <a:lnTo>
                  <a:pt x="92024" y="155600"/>
                </a:lnTo>
                <a:lnTo>
                  <a:pt x="92684" y="152311"/>
                </a:lnTo>
                <a:lnTo>
                  <a:pt x="92684" y="149021"/>
                </a:lnTo>
                <a:lnTo>
                  <a:pt x="90756" y="139460"/>
                </a:lnTo>
                <a:lnTo>
                  <a:pt x="87417" y="134670"/>
                </a:lnTo>
                <a:close/>
              </a:path>
              <a:path w="179070" h="179069">
                <a:moveTo>
                  <a:pt x="67348" y="124929"/>
                </a:moveTo>
                <a:lnTo>
                  <a:pt x="57299" y="126761"/>
                </a:lnTo>
                <a:lnTo>
                  <a:pt x="49271" y="131822"/>
                </a:lnTo>
                <a:lnTo>
                  <a:pt x="43950" y="139460"/>
                </a:lnTo>
                <a:lnTo>
                  <a:pt x="42024" y="149021"/>
                </a:lnTo>
                <a:lnTo>
                  <a:pt x="42036" y="152311"/>
                </a:lnTo>
                <a:lnTo>
                  <a:pt x="42671" y="155498"/>
                </a:lnTo>
                <a:lnTo>
                  <a:pt x="43878" y="158508"/>
                </a:lnTo>
                <a:lnTo>
                  <a:pt x="43776" y="158826"/>
                </a:lnTo>
                <a:lnTo>
                  <a:pt x="46596" y="163690"/>
                </a:lnTo>
                <a:lnTo>
                  <a:pt x="47701" y="165976"/>
                </a:lnTo>
                <a:lnTo>
                  <a:pt x="46227" y="168516"/>
                </a:lnTo>
                <a:lnTo>
                  <a:pt x="44589" y="169125"/>
                </a:lnTo>
                <a:lnTo>
                  <a:pt x="56874" y="169125"/>
                </a:lnTo>
                <a:lnTo>
                  <a:pt x="57696" y="166471"/>
                </a:lnTo>
                <a:lnTo>
                  <a:pt x="56197" y="161734"/>
                </a:lnTo>
                <a:lnTo>
                  <a:pt x="56743" y="161353"/>
                </a:lnTo>
                <a:lnTo>
                  <a:pt x="52603" y="154838"/>
                </a:lnTo>
                <a:lnTo>
                  <a:pt x="51865" y="152311"/>
                </a:lnTo>
                <a:lnTo>
                  <a:pt x="51765" y="140842"/>
                </a:lnTo>
                <a:lnTo>
                  <a:pt x="58470" y="134670"/>
                </a:lnTo>
                <a:lnTo>
                  <a:pt x="87417" y="134670"/>
                </a:lnTo>
                <a:lnTo>
                  <a:pt x="85431" y="131822"/>
                </a:lnTo>
                <a:lnTo>
                  <a:pt x="77398" y="126761"/>
                </a:lnTo>
                <a:lnTo>
                  <a:pt x="67348" y="124929"/>
                </a:lnTo>
                <a:close/>
              </a:path>
              <a:path w="179070" h="179069">
                <a:moveTo>
                  <a:pt x="138544" y="121983"/>
                </a:moveTo>
                <a:lnTo>
                  <a:pt x="129349" y="121983"/>
                </a:lnTo>
                <a:lnTo>
                  <a:pt x="124942" y="129514"/>
                </a:lnTo>
                <a:lnTo>
                  <a:pt x="124942" y="169125"/>
                </a:lnTo>
                <a:lnTo>
                  <a:pt x="134683" y="169125"/>
                </a:lnTo>
                <a:lnTo>
                  <a:pt x="134683" y="134277"/>
                </a:lnTo>
                <a:lnTo>
                  <a:pt x="135420" y="131724"/>
                </a:lnTo>
                <a:lnTo>
                  <a:pt x="168978" y="131724"/>
                </a:lnTo>
                <a:lnTo>
                  <a:pt x="171999" y="129619"/>
                </a:lnTo>
                <a:lnTo>
                  <a:pt x="173569" y="127126"/>
                </a:lnTo>
                <a:lnTo>
                  <a:pt x="151866" y="127126"/>
                </a:lnTo>
                <a:lnTo>
                  <a:pt x="148996" y="126276"/>
                </a:lnTo>
                <a:lnTo>
                  <a:pt x="146469" y="124663"/>
                </a:lnTo>
                <a:lnTo>
                  <a:pt x="143306" y="122707"/>
                </a:lnTo>
                <a:lnTo>
                  <a:pt x="142305" y="122262"/>
                </a:lnTo>
                <a:lnTo>
                  <a:pt x="140411" y="122262"/>
                </a:lnTo>
                <a:lnTo>
                  <a:pt x="139471" y="122072"/>
                </a:lnTo>
                <a:lnTo>
                  <a:pt x="138544" y="121983"/>
                </a:lnTo>
                <a:close/>
              </a:path>
              <a:path w="179070" h="179069">
                <a:moveTo>
                  <a:pt x="37680" y="135293"/>
                </a:moveTo>
                <a:lnTo>
                  <a:pt x="21120" y="135293"/>
                </a:lnTo>
                <a:lnTo>
                  <a:pt x="23926" y="136334"/>
                </a:lnTo>
                <a:lnTo>
                  <a:pt x="26911" y="136867"/>
                </a:lnTo>
                <a:lnTo>
                  <a:pt x="29870" y="136867"/>
                </a:lnTo>
                <a:lnTo>
                  <a:pt x="37680" y="135293"/>
                </a:lnTo>
                <a:close/>
              </a:path>
              <a:path w="179070" h="179069">
                <a:moveTo>
                  <a:pt x="160662" y="135686"/>
                </a:moveTo>
                <a:lnTo>
                  <a:pt x="147192" y="135686"/>
                </a:lnTo>
                <a:lnTo>
                  <a:pt x="149656" y="136474"/>
                </a:lnTo>
                <a:lnTo>
                  <a:pt x="152209" y="136867"/>
                </a:lnTo>
                <a:lnTo>
                  <a:pt x="154800" y="136867"/>
                </a:lnTo>
                <a:lnTo>
                  <a:pt x="160662" y="135686"/>
                </a:lnTo>
                <a:close/>
              </a:path>
              <a:path w="179070" h="179069">
                <a:moveTo>
                  <a:pt x="168978" y="131724"/>
                </a:moveTo>
                <a:lnTo>
                  <a:pt x="138645" y="131724"/>
                </a:lnTo>
                <a:lnTo>
                  <a:pt x="139953" y="132168"/>
                </a:lnTo>
                <a:lnTo>
                  <a:pt x="141414" y="133045"/>
                </a:lnTo>
                <a:lnTo>
                  <a:pt x="144094" y="134556"/>
                </a:lnTo>
                <a:lnTo>
                  <a:pt x="147154" y="135813"/>
                </a:lnTo>
                <a:lnTo>
                  <a:pt x="160662" y="135686"/>
                </a:lnTo>
                <a:lnTo>
                  <a:pt x="164361" y="134941"/>
                </a:lnTo>
                <a:lnTo>
                  <a:pt x="168978" y="131724"/>
                </a:lnTo>
                <a:close/>
              </a:path>
              <a:path w="179070" h="179069">
                <a:moveTo>
                  <a:pt x="44038" y="131724"/>
                </a:moveTo>
                <a:lnTo>
                  <a:pt x="13703" y="131724"/>
                </a:lnTo>
                <a:lnTo>
                  <a:pt x="15011" y="132168"/>
                </a:lnTo>
                <a:lnTo>
                  <a:pt x="16494" y="133045"/>
                </a:lnTo>
                <a:lnTo>
                  <a:pt x="21018" y="135559"/>
                </a:lnTo>
                <a:lnTo>
                  <a:pt x="21120" y="135293"/>
                </a:lnTo>
                <a:lnTo>
                  <a:pt x="37680" y="135293"/>
                </a:lnTo>
                <a:lnTo>
                  <a:pt x="39424" y="134941"/>
                </a:lnTo>
                <a:lnTo>
                  <a:pt x="44038" y="131724"/>
                </a:lnTo>
                <a:close/>
              </a:path>
              <a:path w="179070" h="179069">
                <a:moveTo>
                  <a:pt x="48630" y="95948"/>
                </a:moveTo>
                <a:lnTo>
                  <a:pt x="38036" y="95948"/>
                </a:lnTo>
                <a:lnTo>
                  <a:pt x="44208" y="102641"/>
                </a:lnTo>
                <a:lnTo>
                  <a:pt x="44208" y="120421"/>
                </a:lnTo>
                <a:lnTo>
                  <a:pt x="38036" y="127126"/>
                </a:lnTo>
                <a:lnTo>
                  <a:pt x="48628" y="127126"/>
                </a:lnTo>
                <a:lnTo>
                  <a:pt x="52117" y="121587"/>
                </a:lnTo>
                <a:lnTo>
                  <a:pt x="53949" y="111531"/>
                </a:lnTo>
                <a:lnTo>
                  <a:pt x="52117" y="101482"/>
                </a:lnTo>
                <a:lnTo>
                  <a:pt x="48630" y="95948"/>
                </a:lnTo>
                <a:close/>
              </a:path>
              <a:path w="179070" h="179069">
                <a:moveTo>
                  <a:pt x="173571" y="95948"/>
                </a:moveTo>
                <a:lnTo>
                  <a:pt x="162979" y="95948"/>
                </a:lnTo>
                <a:lnTo>
                  <a:pt x="169151" y="102641"/>
                </a:lnTo>
                <a:lnTo>
                  <a:pt x="169151" y="120421"/>
                </a:lnTo>
                <a:lnTo>
                  <a:pt x="162979" y="127126"/>
                </a:lnTo>
                <a:lnTo>
                  <a:pt x="173569" y="127126"/>
                </a:lnTo>
                <a:lnTo>
                  <a:pt x="177060" y="121587"/>
                </a:lnTo>
                <a:lnTo>
                  <a:pt x="178892" y="111531"/>
                </a:lnTo>
                <a:lnTo>
                  <a:pt x="177060" y="101482"/>
                </a:lnTo>
                <a:lnTo>
                  <a:pt x="173571" y="95948"/>
                </a:lnTo>
                <a:close/>
              </a:path>
              <a:path w="179070" h="179069">
                <a:moveTo>
                  <a:pt x="17691" y="122554"/>
                </a:moveTo>
                <a:lnTo>
                  <a:pt x="17475" y="122808"/>
                </a:lnTo>
                <a:lnTo>
                  <a:pt x="18151" y="122808"/>
                </a:lnTo>
                <a:lnTo>
                  <a:pt x="17691" y="122554"/>
                </a:lnTo>
                <a:close/>
              </a:path>
              <a:path w="179070" h="179069">
                <a:moveTo>
                  <a:pt x="140588" y="121500"/>
                </a:moveTo>
                <a:lnTo>
                  <a:pt x="140411" y="122262"/>
                </a:lnTo>
                <a:lnTo>
                  <a:pt x="142305" y="122262"/>
                </a:lnTo>
                <a:lnTo>
                  <a:pt x="140588" y="121500"/>
                </a:lnTo>
                <a:close/>
              </a:path>
              <a:path w="179070" h="179069">
                <a:moveTo>
                  <a:pt x="87413" y="9740"/>
                </a:moveTo>
                <a:lnTo>
                  <a:pt x="76238" y="9740"/>
                </a:lnTo>
                <a:lnTo>
                  <a:pt x="82930" y="15913"/>
                </a:lnTo>
                <a:lnTo>
                  <a:pt x="82908" y="27101"/>
                </a:lnTo>
                <a:lnTo>
                  <a:pt x="82092" y="29908"/>
                </a:lnTo>
                <a:lnTo>
                  <a:pt x="79578" y="33908"/>
                </a:lnTo>
                <a:lnTo>
                  <a:pt x="79146" y="35064"/>
                </a:lnTo>
                <a:lnTo>
                  <a:pt x="76758" y="40652"/>
                </a:lnTo>
                <a:lnTo>
                  <a:pt x="77939" y="44805"/>
                </a:lnTo>
                <a:lnTo>
                  <a:pt x="82003" y="51904"/>
                </a:lnTo>
                <a:lnTo>
                  <a:pt x="86982" y="53936"/>
                </a:lnTo>
                <a:lnTo>
                  <a:pt x="124942" y="53936"/>
                </a:lnTo>
                <a:lnTo>
                  <a:pt x="124942" y="90919"/>
                </a:lnTo>
                <a:lnTo>
                  <a:pt x="126060" y="93992"/>
                </a:lnTo>
                <a:lnTo>
                  <a:pt x="130936" y="100177"/>
                </a:lnTo>
                <a:lnTo>
                  <a:pt x="135839" y="101803"/>
                </a:lnTo>
                <a:lnTo>
                  <a:pt x="140868" y="100698"/>
                </a:lnTo>
                <a:lnTo>
                  <a:pt x="142828" y="100698"/>
                </a:lnTo>
                <a:lnTo>
                  <a:pt x="148983" y="96799"/>
                </a:lnTo>
                <a:lnTo>
                  <a:pt x="151866" y="95948"/>
                </a:lnTo>
                <a:lnTo>
                  <a:pt x="173571" y="95948"/>
                </a:lnTo>
                <a:lnTo>
                  <a:pt x="171999" y="93454"/>
                </a:lnTo>
                <a:lnTo>
                  <a:pt x="169672" y="91833"/>
                </a:lnTo>
                <a:lnTo>
                  <a:pt x="136753" y="91833"/>
                </a:lnTo>
                <a:lnTo>
                  <a:pt x="134848" y="89395"/>
                </a:lnTo>
                <a:lnTo>
                  <a:pt x="134747" y="88798"/>
                </a:lnTo>
                <a:lnTo>
                  <a:pt x="134683" y="44195"/>
                </a:lnTo>
                <a:lnTo>
                  <a:pt x="90106" y="44195"/>
                </a:lnTo>
                <a:lnTo>
                  <a:pt x="88468" y="43586"/>
                </a:lnTo>
                <a:lnTo>
                  <a:pt x="86969" y="40982"/>
                </a:lnTo>
                <a:lnTo>
                  <a:pt x="88239" y="38493"/>
                </a:lnTo>
                <a:lnTo>
                  <a:pt x="89585" y="36169"/>
                </a:lnTo>
                <a:lnTo>
                  <a:pt x="91960" y="31927"/>
                </a:lnTo>
                <a:lnTo>
                  <a:pt x="91427" y="31927"/>
                </a:lnTo>
                <a:lnTo>
                  <a:pt x="92252" y="29400"/>
                </a:lnTo>
                <a:lnTo>
                  <a:pt x="92626" y="27101"/>
                </a:lnTo>
                <a:lnTo>
                  <a:pt x="92684" y="24091"/>
                </a:lnTo>
                <a:lnTo>
                  <a:pt x="90756" y="14535"/>
                </a:lnTo>
                <a:lnTo>
                  <a:pt x="87413" y="9740"/>
                </a:lnTo>
                <a:close/>
              </a:path>
              <a:path w="179070" h="179069">
                <a:moveTo>
                  <a:pt x="142828" y="100698"/>
                </a:moveTo>
                <a:lnTo>
                  <a:pt x="140868" y="100698"/>
                </a:lnTo>
                <a:lnTo>
                  <a:pt x="141223" y="101714"/>
                </a:lnTo>
                <a:lnTo>
                  <a:pt x="142828" y="100698"/>
                </a:lnTo>
                <a:close/>
              </a:path>
              <a:path w="179070" h="179069">
                <a:moveTo>
                  <a:pt x="67348" y="0"/>
                </a:moveTo>
                <a:lnTo>
                  <a:pt x="57299" y="1833"/>
                </a:lnTo>
                <a:lnTo>
                  <a:pt x="49271" y="6897"/>
                </a:lnTo>
                <a:lnTo>
                  <a:pt x="43950" y="14535"/>
                </a:lnTo>
                <a:lnTo>
                  <a:pt x="42024" y="24091"/>
                </a:lnTo>
                <a:lnTo>
                  <a:pt x="42024" y="27101"/>
                </a:lnTo>
                <a:lnTo>
                  <a:pt x="42583" y="30124"/>
                </a:lnTo>
                <a:lnTo>
                  <a:pt x="43649" y="32956"/>
                </a:lnTo>
                <a:lnTo>
                  <a:pt x="43319" y="33096"/>
                </a:lnTo>
                <a:lnTo>
                  <a:pt x="46596" y="38734"/>
                </a:lnTo>
                <a:lnTo>
                  <a:pt x="47701" y="41046"/>
                </a:lnTo>
                <a:lnTo>
                  <a:pt x="46227" y="43599"/>
                </a:lnTo>
                <a:lnTo>
                  <a:pt x="44589" y="44195"/>
                </a:lnTo>
                <a:lnTo>
                  <a:pt x="0" y="44195"/>
                </a:lnTo>
                <a:lnTo>
                  <a:pt x="0" y="93560"/>
                </a:lnTo>
                <a:lnTo>
                  <a:pt x="4406" y="101091"/>
                </a:lnTo>
                <a:lnTo>
                  <a:pt x="14350" y="101091"/>
                </a:lnTo>
                <a:lnTo>
                  <a:pt x="16090" y="100774"/>
                </a:lnTo>
                <a:lnTo>
                  <a:pt x="17868" y="100126"/>
                </a:lnTo>
                <a:lnTo>
                  <a:pt x="18828" y="100126"/>
                </a:lnTo>
                <a:lnTo>
                  <a:pt x="24053" y="96799"/>
                </a:lnTo>
                <a:lnTo>
                  <a:pt x="26923" y="95948"/>
                </a:lnTo>
                <a:lnTo>
                  <a:pt x="48630" y="95948"/>
                </a:lnTo>
                <a:lnTo>
                  <a:pt x="47058" y="93454"/>
                </a:lnTo>
                <a:lnTo>
                  <a:pt x="44040" y="91351"/>
                </a:lnTo>
                <a:lnTo>
                  <a:pt x="10490" y="91351"/>
                </a:lnTo>
                <a:lnTo>
                  <a:pt x="9753" y="88798"/>
                </a:lnTo>
                <a:lnTo>
                  <a:pt x="9753" y="53936"/>
                </a:lnTo>
                <a:lnTo>
                  <a:pt x="47713" y="53936"/>
                </a:lnTo>
                <a:lnTo>
                  <a:pt x="52692" y="51904"/>
                </a:lnTo>
                <a:lnTo>
                  <a:pt x="56603" y="45097"/>
                </a:lnTo>
                <a:lnTo>
                  <a:pt x="57708" y="41503"/>
                </a:lnTo>
                <a:lnTo>
                  <a:pt x="56159" y="36715"/>
                </a:lnTo>
                <a:lnTo>
                  <a:pt x="56667" y="36347"/>
                </a:lnTo>
                <a:lnTo>
                  <a:pt x="54203" y="32410"/>
                </a:lnTo>
                <a:lnTo>
                  <a:pt x="52603" y="29908"/>
                </a:lnTo>
                <a:lnTo>
                  <a:pt x="51787" y="27101"/>
                </a:lnTo>
                <a:lnTo>
                  <a:pt x="51765" y="15913"/>
                </a:lnTo>
                <a:lnTo>
                  <a:pt x="58470" y="9740"/>
                </a:lnTo>
                <a:lnTo>
                  <a:pt x="87413" y="9740"/>
                </a:lnTo>
                <a:lnTo>
                  <a:pt x="85431" y="6897"/>
                </a:lnTo>
                <a:lnTo>
                  <a:pt x="77398" y="1833"/>
                </a:lnTo>
                <a:lnTo>
                  <a:pt x="67348" y="0"/>
                </a:lnTo>
                <a:close/>
              </a:path>
              <a:path w="179070" h="179069">
                <a:moveTo>
                  <a:pt x="18828" y="100126"/>
                </a:moveTo>
                <a:lnTo>
                  <a:pt x="17868" y="100126"/>
                </a:lnTo>
                <a:lnTo>
                  <a:pt x="18249" y="100495"/>
                </a:lnTo>
                <a:lnTo>
                  <a:pt x="18828" y="100126"/>
                </a:lnTo>
                <a:close/>
              </a:path>
              <a:path w="179070" h="179069">
                <a:moveTo>
                  <a:pt x="146773" y="86906"/>
                </a:moveTo>
                <a:lnTo>
                  <a:pt x="138734" y="91617"/>
                </a:lnTo>
                <a:lnTo>
                  <a:pt x="136753" y="91833"/>
                </a:lnTo>
                <a:lnTo>
                  <a:pt x="169672" y="91833"/>
                </a:lnTo>
                <a:lnTo>
                  <a:pt x="164361" y="88133"/>
                </a:lnTo>
                <a:lnTo>
                  <a:pt x="161104" y="87477"/>
                </a:lnTo>
                <a:lnTo>
                  <a:pt x="146913" y="87477"/>
                </a:lnTo>
                <a:lnTo>
                  <a:pt x="146773" y="86906"/>
                </a:lnTo>
                <a:close/>
              </a:path>
              <a:path w="179070" h="179069">
                <a:moveTo>
                  <a:pt x="29870" y="86207"/>
                </a:moveTo>
                <a:lnTo>
                  <a:pt x="26619" y="86207"/>
                </a:lnTo>
                <a:lnTo>
                  <a:pt x="23355" y="86842"/>
                </a:lnTo>
                <a:lnTo>
                  <a:pt x="20358" y="88074"/>
                </a:lnTo>
                <a:lnTo>
                  <a:pt x="19848" y="88074"/>
                </a:lnTo>
                <a:lnTo>
                  <a:pt x="14961" y="90919"/>
                </a:lnTo>
                <a:lnTo>
                  <a:pt x="13703" y="91351"/>
                </a:lnTo>
                <a:lnTo>
                  <a:pt x="44040" y="91351"/>
                </a:lnTo>
                <a:lnTo>
                  <a:pt x="39424" y="88133"/>
                </a:lnTo>
                <a:lnTo>
                  <a:pt x="39130" y="88074"/>
                </a:lnTo>
                <a:lnTo>
                  <a:pt x="20358" y="88074"/>
                </a:lnTo>
                <a:lnTo>
                  <a:pt x="20218" y="87858"/>
                </a:lnTo>
                <a:lnTo>
                  <a:pt x="38059" y="87858"/>
                </a:lnTo>
                <a:lnTo>
                  <a:pt x="29870" y="86207"/>
                </a:lnTo>
                <a:close/>
              </a:path>
              <a:path w="179070" h="179069">
                <a:moveTo>
                  <a:pt x="154800" y="86207"/>
                </a:moveTo>
                <a:lnTo>
                  <a:pt x="152107" y="86207"/>
                </a:lnTo>
                <a:lnTo>
                  <a:pt x="149466" y="86626"/>
                </a:lnTo>
                <a:lnTo>
                  <a:pt x="146913" y="87477"/>
                </a:lnTo>
                <a:lnTo>
                  <a:pt x="161104" y="87477"/>
                </a:lnTo>
                <a:lnTo>
                  <a:pt x="154800" y="86207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220991" y="1067355"/>
            <a:ext cx="99060" cy="363855"/>
          </a:xfrm>
          <a:custGeom>
            <a:avLst/>
            <a:gdLst/>
            <a:ahLst/>
            <a:cxnLst/>
            <a:rect l="l" t="t" r="r" b="b"/>
            <a:pathLst>
              <a:path w="99059" h="363855">
                <a:moveTo>
                  <a:pt x="13068" y="280416"/>
                </a:moveTo>
                <a:lnTo>
                  <a:pt x="1968" y="280416"/>
                </a:lnTo>
                <a:lnTo>
                  <a:pt x="35432" y="341757"/>
                </a:lnTo>
                <a:lnTo>
                  <a:pt x="35585" y="363626"/>
                </a:lnTo>
                <a:lnTo>
                  <a:pt x="45326" y="363575"/>
                </a:lnTo>
                <a:lnTo>
                  <a:pt x="45186" y="341718"/>
                </a:lnTo>
                <a:lnTo>
                  <a:pt x="51407" y="330327"/>
                </a:lnTo>
                <a:lnTo>
                  <a:pt x="40297" y="330327"/>
                </a:lnTo>
                <a:lnTo>
                  <a:pt x="13068" y="280416"/>
                </a:lnTo>
                <a:close/>
              </a:path>
              <a:path w="99059" h="363855">
                <a:moveTo>
                  <a:pt x="78663" y="280416"/>
                </a:moveTo>
                <a:lnTo>
                  <a:pt x="67551" y="280416"/>
                </a:lnTo>
                <a:lnTo>
                  <a:pt x="40297" y="330327"/>
                </a:lnTo>
                <a:lnTo>
                  <a:pt x="51407" y="330327"/>
                </a:lnTo>
                <a:lnTo>
                  <a:pt x="78663" y="280416"/>
                </a:lnTo>
                <a:close/>
              </a:path>
              <a:path w="99059" h="363855">
                <a:moveTo>
                  <a:pt x="40322" y="0"/>
                </a:moveTo>
                <a:lnTo>
                  <a:pt x="4536" y="22353"/>
                </a:lnTo>
                <a:lnTo>
                  <a:pt x="0" y="280416"/>
                </a:lnTo>
                <a:lnTo>
                  <a:pt x="80644" y="280416"/>
                </a:lnTo>
                <a:lnTo>
                  <a:pt x="80644" y="270675"/>
                </a:lnTo>
                <a:lnTo>
                  <a:pt x="9740" y="270675"/>
                </a:lnTo>
                <a:lnTo>
                  <a:pt x="9740" y="100711"/>
                </a:lnTo>
                <a:lnTo>
                  <a:pt x="80644" y="100711"/>
                </a:lnTo>
                <a:lnTo>
                  <a:pt x="80644" y="90957"/>
                </a:lnTo>
                <a:lnTo>
                  <a:pt x="9740" y="90957"/>
                </a:lnTo>
                <a:lnTo>
                  <a:pt x="9859" y="42262"/>
                </a:lnTo>
                <a:lnTo>
                  <a:pt x="31241" y="9740"/>
                </a:lnTo>
                <a:lnTo>
                  <a:pt x="67234" y="9740"/>
                </a:lnTo>
                <a:lnTo>
                  <a:pt x="63162" y="6290"/>
                </a:lnTo>
                <a:lnTo>
                  <a:pt x="56472" y="2803"/>
                </a:lnTo>
                <a:lnTo>
                  <a:pt x="48794" y="698"/>
                </a:lnTo>
                <a:lnTo>
                  <a:pt x="40322" y="0"/>
                </a:lnTo>
                <a:close/>
              </a:path>
              <a:path w="99059" h="363855">
                <a:moveTo>
                  <a:pt x="80644" y="100711"/>
                </a:moveTo>
                <a:lnTo>
                  <a:pt x="70904" y="100711"/>
                </a:lnTo>
                <a:lnTo>
                  <a:pt x="70904" y="270675"/>
                </a:lnTo>
                <a:lnTo>
                  <a:pt x="80644" y="270675"/>
                </a:lnTo>
                <a:lnTo>
                  <a:pt x="80644" y="100711"/>
                </a:lnTo>
                <a:close/>
              </a:path>
              <a:path w="99059" h="363855">
                <a:moveTo>
                  <a:pt x="98577" y="65747"/>
                </a:moveTo>
                <a:lnTo>
                  <a:pt x="88849" y="65747"/>
                </a:lnTo>
                <a:lnTo>
                  <a:pt x="88849" y="158267"/>
                </a:lnTo>
                <a:lnTo>
                  <a:pt x="98577" y="158267"/>
                </a:lnTo>
                <a:lnTo>
                  <a:pt x="98577" y="65747"/>
                </a:lnTo>
                <a:close/>
              </a:path>
              <a:path w="99059" h="363855">
                <a:moveTo>
                  <a:pt x="67234" y="9740"/>
                </a:moveTo>
                <a:lnTo>
                  <a:pt x="49479" y="9740"/>
                </a:lnTo>
                <a:lnTo>
                  <a:pt x="56705" y="12471"/>
                </a:lnTo>
                <a:lnTo>
                  <a:pt x="61798" y="17830"/>
                </a:lnTo>
                <a:lnTo>
                  <a:pt x="67232" y="26200"/>
                </a:lnTo>
                <a:lnTo>
                  <a:pt x="69932" y="34988"/>
                </a:lnTo>
                <a:lnTo>
                  <a:pt x="70782" y="41781"/>
                </a:lnTo>
                <a:lnTo>
                  <a:pt x="70904" y="90957"/>
                </a:lnTo>
                <a:lnTo>
                  <a:pt x="80644" y="90957"/>
                </a:lnTo>
                <a:lnTo>
                  <a:pt x="80644" y="65747"/>
                </a:lnTo>
                <a:lnTo>
                  <a:pt x="98577" y="65747"/>
                </a:lnTo>
                <a:lnTo>
                  <a:pt x="98577" y="56007"/>
                </a:lnTo>
                <a:lnTo>
                  <a:pt x="80644" y="56007"/>
                </a:lnTo>
                <a:lnTo>
                  <a:pt x="80604" y="41781"/>
                </a:lnTo>
                <a:lnTo>
                  <a:pt x="79494" y="32881"/>
                </a:lnTo>
                <a:lnTo>
                  <a:pt x="76019" y="21918"/>
                </a:lnTo>
                <a:lnTo>
                  <a:pt x="68897" y="11150"/>
                </a:lnTo>
                <a:lnTo>
                  <a:pt x="67234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151637" y="1102572"/>
            <a:ext cx="115570" cy="292735"/>
          </a:xfrm>
          <a:custGeom>
            <a:avLst/>
            <a:gdLst/>
            <a:ahLst/>
            <a:cxnLst/>
            <a:rect l="l" t="t" r="r" b="b"/>
            <a:pathLst>
              <a:path w="115570" h="292734">
                <a:moveTo>
                  <a:pt x="37350" y="227990"/>
                </a:moveTo>
                <a:lnTo>
                  <a:pt x="27609" y="227990"/>
                </a:lnTo>
                <a:lnTo>
                  <a:pt x="27609" y="292188"/>
                </a:lnTo>
                <a:lnTo>
                  <a:pt x="87414" y="292188"/>
                </a:lnTo>
                <a:lnTo>
                  <a:pt x="87414" y="282448"/>
                </a:lnTo>
                <a:lnTo>
                  <a:pt x="37350" y="282448"/>
                </a:lnTo>
                <a:lnTo>
                  <a:pt x="37350" y="227990"/>
                </a:lnTo>
                <a:close/>
              </a:path>
              <a:path w="115570" h="292734">
                <a:moveTo>
                  <a:pt x="87414" y="227990"/>
                </a:moveTo>
                <a:lnTo>
                  <a:pt x="77673" y="227990"/>
                </a:lnTo>
                <a:lnTo>
                  <a:pt x="77673" y="282448"/>
                </a:lnTo>
                <a:lnTo>
                  <a:pt x="87414" y="282448"/>
                </a:lnTo>
                <a:lnTo>
                  <a:pt x="87414" y="227990"/>
                </a:lnTo>
                <a:close/>
              </a:path>
              <a:path w="115570" h="292734">
                <a:moveTo>
                  <a:pt x="58788" y="0"/>
                </a:moveTo>
                <a:lnTo>
                  <a:pt x="56222" y="0"/>
                </a:lnTo>
                <a:lnTo>
                  <a:pt x="34359" y="4425"/>
                </a:lnTo>
                <a:lnTo>
                  <a:pt x="16486" y="16487"/>
                </a:lnTo>
                <a:lnTo>
                  <a:pt x="4425" y="34365"/>
                </a:lnTo>
                <a:lnTo>
                  <a:pt x="0" y="56235"/>
                </a:lnTo>
                <a:lnTo>
                  <a:pt x="0" y="227990"/>
                </a:lnTo>
                <a:lnTo>
                  <a:pt x="115023" y="227990"/>
                </a:lnTo>
                <a:lnTo>
                  <a:pt x="115023" y="218249"/>
                </a:lnTo>
                <a:lnTo>
                  <a:pt x="9740" y="218249"/>
                </a:lnTo>
                <a:lnTo>
                  <a:pt x="9740" y="56235"/>
                </a:lnTo>
                <a:lnTo>
                  <a:pt x="13399" y="38160"/>
                </a:lnTo>
                <a:lnTo>
                  <a:pt x="23371" y="23383"/>
                </a:lnTo>
                <a:lnTo>
                  <a:pt x="38148" y="13412"/>
                </a:lnTo>
                <a:lnTo>
                  <a:pt x="56222" y="9753"/>
                </a:lnTo>
                <a:lnTo>
                  <a:pt x="88550" y="9753"/>
                </a:lnTo>
                <a:lnTo>
                  <a:pt x="80653" y="4425"/>
                </a:lnTo>
                <a:lnTo>
                  <a:pt x="58788" y="0"/>
                </a:lnTo>
                <a:close/>
              </a:path>
              <a:path w="115570" h="292734">
                <a:moveTo>
                  <a:pt x="88550" y="9753"/>
                </a:moveTo>
                <a:lnTo>
                  <a:pt x="58788" y="9753"/>
                </a:lnTo>
                <a:lnTo>
                  <a:pt x="76865" y="13412"/>
                </a:lnTo>
                <a:lnTo>
                  <a:pt x="91646" y="23383"/>
                </a:lnTo>
                <a:lnTo>
                  <a:pt x="101622" y="38160"/>
                </a:lnTo>
                <a:lnTo>
                  <a:pt x="105282" y="56235"/>
                </a:lnTo>
                <a:lnTo>
                  <a:pt x="105282" y="218249"/>
                </a:lnTo>
                <a:lnTo>
                  <a:pt x="115023" y="218249"/>
                </a:lnTo>
                <a:lnTo>
                  <a:pt x="115023" y="56235"/>
                </a:lnTo>
                <a:lnTo>
                  <a:pt x="110596" y="34365"/>
                </a:lnTo>
                <a:lnTo>
                  <a:pt x="98531" y="16487"/>
                </a:lnTo>
                <a:lnTo>
                  <a:pt x="88550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214541" y="1371282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740" y="0"/>
                </a:lnTo>
              </a:path>
            </a:pathLst>
          </a:custGeom>
          <a:ln w="19812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194006" y="1371282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740" y="0"/>
                </a:lnTo>
              </a:path>
            </a:pathLst>
          </a:custGeom>
          <a:ln w="19812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43249" y="930259"/>
            <a:ext cx="167640" cy="97790"/>
          </a:xfrm>
          <a:custGeom>
            <a:avLst/>
            <a:gdLst/>
            <a:ahLst/>
            <a:cxnLst/>
            <a:rect l="l" t="t" r="r" b="b"/>
            <a:pathLst>
              <a:path w="167640" h="97790">
                <a:moveTo>
                  <a:pt x="83527" y="0"/>
                </a:moveTo>
                <a:lnTo>
                  <a:pt x="48081" y="6179"/>
                </a:lnTo>
                <a:lnTo>
                  <a:pt x="21856" y="24179"/>
                </a:lnTo>
                <a:lnTo>
                  <a:pt x="5586" y="53187"/>
                </a:lnTo>
                <a:lnTo>
                  <a:pt x="0" y="92392"/>
                </a:lnTo>
                <a:lnTo>
                  <a:pt x="0" y="97269"/>
                </a:lnTo>
                <a:lnTo>
                  <a:pt x="167055" y="97269"/>
                </a:lnTo>
                <a:lnTo>
                  <a:pt x="167055" y="92392"/>
                </a:lnTo>
                <a:lnTo>
                  <a:pt x="166360" y="87515"/>
                </a:lnTo>
                <a:lnTo>
                  <a:pt x="9817" y="87515"/>
                </a:lnTo>
                <a:lnTo>
                  <a:pt x="15519" y="54194"/>
                </a:lnTo>
                <a:lnTo>
                  <a:pt x="29994" y="29811"/>
                </a:lnTo>
                <a:lnTo>
                  <a:pt x="52808" y="14836"/>
                </a:lnTo>
                <a:lnTo>
                  <a:pt x="83527" y="9740"/>
                </a:lnTo>
                <a:lnTo>
                  <a:pt x="124162" y="9740"/>
                </a:lnTo>
                <a:lnTo>
                  <a:pt x="118974" y="6179"/>
                </a:lnTo>
                <a:lnTo>
                  <a:pt x="83527" y="0"/>
                </a:lnTo>
                <a:close/>
              </a:path>
              <a:path w="167640" h="97790">
                <a:moveTo>
                  <a:pt x="124162" y="9740"/>
                </a:moveTo>
                <a:lnTo>
                  <a:pt x="83527" y="9740"/>
                </a:lnTo>
                <a:lnTo>
                  <a:pt x="114254" y="14836"/>
                </a:lnTo>
                <a:lnTo>
                  <a:pt x="137072" y="29811"/>
                </a:lnTo>
                <a:lnTo>
                  <a:pt x="151548" y="54194"/>
                </a:lnTo>
                <a:lnTo>
                  <a:pt x="157251" y="87515"/>
                </a:lnTo>
                <a:lnTo>
                  <a:pt x="166360" y="87515"/>
                </a:lnTo>
                <a:lnTo>
                  <a:pt x="161469" y="53187"/>
                </a:lnTo>
                <a:lnTo>
                  <a:pt x="145199" y="24179"/>
                </a:lnTo>
                <a:lnTo>
                  <a:pt x="124162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43642" y="859349"/>
            <a:ext cx="366395" cy="239395"/>
          </a:xfrm>
          <a:custGeom>
            <a:avLst/>
            <a:gdLst/>
            <a:ahLst/>
            <a:cxnLst/>
            <a:rect l="l" t="t" r="r" b="b"/>
            <a:pathLst>
              <a:path w="366395" h="239394">
                <a:moveTo>
                  <a:pt x="183134" y="0"/>
                </a:moveTo>
                <a:lnTo>
                  <a:pt x="132514" y="7370"/>
                </a:lnTo>
                <a:lnTo>
                  <a:pt x="90277" y="28449"/>
                </a:lnTo>
                <a:lnTo>
                  <a:pt x="57912" y="61686"/>
                </a:lnTo>
                <a:lnTo>
                  <a:pt x="36908" y="105530"/>
                </a:lnTo>
                <a:lnTo>
                  <a:pt x="28752" y="158432"/>
                </a:lnTo>
                <a:lnTo>
                  <a:pt x="0" y="158432"/>
                </a:lnTo>
                <a:lnTo>
                  <a:pt x="0" y="239077"/>
                </a:lnTo>
                <a:lnTo>
                  <a:pt x="366280" y="239077"/>
                </a:lnTo>
                <a:lnTo>
                  <a:pt x="366280" y="229349"/>
                </a:lnTo>
                <a:lnTo>
                  <a:pt x="9740" y="229349"/>
                </a:lnTo>
                <a:lnTo>
                  <a:pt x="9740" y="168173"/>
                </a:lnTo>
                <a:lnTo>
                  <a:pt x="38455" y="168173"/>
                </a:lnTo>
                <a:lnTo>
                  <a:pt x="38455" y="163309"/>
                </a:lnTo>
                <a:lnTo>
                  <a:pt x="45194" y="112070"/>
                </a:lnTo>
                <a:lnTo>
                  <a:pt x="64459" y="69580"/>
                </a:lnTo>
                <a:lnTo>
                  <a:pt x="94822" y="37353"/>
                </a:lnTo>
                <a:lnTo>
                  <a:pt x="134856" y="16906"/>
                </a:lnTo>
                <a:lnTo>
                  <a:pt x="183134" y="9753"/>
                </a:lnTo>
                <a:lnTo>
                  <a:pt x="238536" y="9753"/>
                </a:lnTo>
                <a:lnTo>
                  <a:pt x="233761" y="7370"/>
                </a:lnTo>
                <a:lnTo>
                  <a:pt x="183134" y="0"/>
                </a:lnTo>
                <a:close/>
              </a:path>
              <a:path w="366395" h="239394">
                <a:moveTo>
                  <a:pt x="64706" y="208432"/>
                </a:moveTo>
                <a:lnTo>
                  <a:pt x="54965" y="208432"/>
                </a:lnTo>
                <a:lnTo>
                  <a:pt x="54965" y="229349"/>
                </a:lnTo>
                <a:lnTo>
                  <a:pt x="64706" y="229349"/>
                </a:lnTo>
                <a:lnTo>
                  <a:pt x="64706" y="208432"/>
                </a:lnTo>
                <a:close/>
              </a:path>
              <a:path w="366395" h="239394">
                <a:moveTo>
                  <a:pt x="127114" y="208432"/>
                </a:moveTo>
                <a:lnTo>
                  <a:pt x="117373" y="208432"/>
                </a:lnTo>
                <a:lnTo>
                  <a:pt x="117373" y="229349"/>
                </a:lnTo>
                <a:lnTo>
                  <a:pt x="127114" y="229349"/>
                </a:lnTo>
                <a:lnTo>
                  <a:pt x="127114" y="208432"/>
                </a:lnTo>
                <a:close/>
              </a:path>
              <a:path w="366395" h="239394">
                <a:moveTo>
                  <a:pt x="189496" y="208432"/>
                </a:moveTo>
                <a:lnTo>
                  <a:pt x="179755" y="208432"/>
                </a:lnTo>
                <a:lnTo>
                  <a:pt x="179755" y="229349"/>
                </a:lnTo>
                <a:lnTo>
                  <a:pt x="189496" y="229349"/>
                </a:lnTo>
                <a:lnTo>
                  <a:pt x="189496" y="208432"/>
                </a:lnTo>
                <a:close/>
              </a:path>
              <a:path w="366395" h="239394">
                <a:moveTo>
                  <a:pt x="251891" y="208432"/>
                </a:moveTo>
                <a:lnTo>
                  <a:pt x="242150" y="208432"/>
                </a:lnTo>
                <a:lnTo>
                  <a:pt x="242150" y="229349"/>
                </a:lnTo>
                <a:lnTo>
                  <a:pt x="251891" y="229349"/>
                </a:lnTo>
                <a:lnTo>
                  <a:pt x="251891" y="208432"/>
                </a:lnTo>
                <a:close/>
              </a:path>
              <a:path w="366395" h="239394">
                <a:moveTo>
                  <a:pt x="314274" y="208432"/>
                </a:moveTo>
                <a:lnTo>
                  <a:pt x="304533" y="208432"/>
                </a:lnTo>
                <a:lnTo>
                  <a:pt x="304533" y="229349"/>
                </a:lnTo>
                <a:lnTo>
                  <a:pt x="314274" y="229349"/>
                </a:lnTo>
                <a:lnTo>
                  <a:pt x="314274" y="208432"/>
                </a:lnTo>
                <a:close/>
              </a:path>
              <a:path w="366395" h="239394">
                <a:moveTo>
                  <a:pt x="238536" y="9753"/>
                </a:moveTo>
                <a:lnTo>
                  <a:pt x="183134" y="9753"/>
                </a:lnTo>
                <a:lnTo>
                  <a:pt x="231417" y="16906"/>
                </a:lnTo>
                <a:lnTo>
                  <a:pt x="271455" y="37353"/>
                </a:lnTo>
                <a:lnTo>
                  <a:pt x="301820" y="69580"/>
                </a:lnTo>
                <a:lnTo>
                  <a:pt x="321086" y="112070"/>
                </a:lnTo>
                <a:lnTo>
                  <a:pt x="327825" y="163309"/>
                </a:lnTo>
                <a:lnTo>
                  <a:pt x="327825" y="168173"/>
                </a:lnTo>
                <a:lnTo>
                  <a:pt x="356539" y="168173"/>
                </a:lnTo>
                <a:lnTo>
                  <a:pt x="356539" y="229349"/>
                </a:lnTo>
                <a:lnTo>
                  <a:pt x="366280" y="229349"/>
                </a:lnTo>
                <a:lnTo>
                  <a:pt x="366280" y="158432"/>
                </a:lnTo>
                <a:lnTo>
                  <a:pt x="337515" y="158432"/>
                </a:lnTo>
                <a:lnTo>
                  <a:pt x="329370" y="105530"/>
                </a:lnTo>
                <a:lnTo>
                  <a:pt x="308370" y="61686"/>
                </a:lnTo>
                <a:lnTo>
                  <a:pt x="276003" y="28449"/>
                </a:lnTo>
                <a:lnTo>
                  <a:pt x="238536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774602" y="1003185"/>
            <a:ext cx="410845" cy="379095"/>
          </a:xfrm>
          <a:custGeom>
            <a:avLst/>
            <a:gdLst/>
            <a:ahLst/>
            <a:cxnLst/>
            <a:rect l="l" t="t" r="r" b="b"/>
            <a:pathLst>
              <a:path w="410845" h="379094">
                <a:moveTo>
                  <a:pt x="110456" y="334492"/>
                </a:moveTo>
                <a:lnTo>
                  <a:pt x="95097" y="334492"/>
                </a:lnTo>
                <a:lnTo>
                  <a:pt x="119202" y="353355"/>
                </a:lnTo>
                <a:lnTo>
                  <a:pt x="146047" y="367152"/>
                </a:lnTo>
                <a:lnTo>
                  <a:pt x="174997" y="375626"/>
                </a:lnTo>
                <a:lnTo>
                  <a:pt x="205397" y="378510"/>
                </a:lnTo>
                <a:lnTo>
                  <a:pt x="235798" y="375626"/>
                </a:lnTo>
                <a:lnTo>
                  <a:pt x="256921" y="369443"/>
                </a:lnTo>
                <a:lnTo>
                  <a:pt x="200914" y="369443"/>
                </a:lnTo>
                <a:lnTo>
                  <a:pt x="155329" y="360865"/>
                </a:lnTo>
                <a:lnTo>
                  <a:pt x="115479" y="339516"/>
                </a:lnTo>
                <a:lnTo>
                  <a:pt x="110456" y="334492"/>
                </a:lnTo>
                <a:close/>
              </a:path>
              <a:path w="410845" h="379094">
                <a:moveTo>
                  <a:pt x="209854" y="352425"/>
                </a:moveTo>
                <a:lnTo>
                  <a:pt x="200914" y="352425"/>
                </a:lnTo>
                <a:lnTo>
                  <a:pt x="200914" y="369443"/>
                </a:lnTo>
                <a:lnTo>
                  <a:pt x="209854" y="369443"/>
                </a:lnTo>
                <a:lnTo>
                  <a:pt x="209854" y="352425"/>
                </a:lnTo>
                <a:close/>
              </a:path>
              <a:path w="410845" h="379094">
                <a:moveTo>
                  <a:pt x="256542" y="66281"/>
                </a:moveTo>
                <a:lnTo>
                  <a:pt x="209854" y="66281"/>
                </a:lnTo>
                <a:lnTo>
                  <a:pt x="255427" y="74856"/>
                </a:lnTo>
                <a:lnTo>
                  <a:pt x="295271" y="96197"/>
                </a:lnTo>
                <a:lnTo>
                  <a:pt x="327040" y="127961"/>
                </a:lnTo>
                <a:lnTo>
                  <a:pt x="348389" y="167801"/>
                </a:lnTo>
                <a:lnTo>
                  <a:pt x="356971" y="213372"/>
                </a:lnTo>
                <a:lnTo>
                  <a:pt x="339979" y="213372"/>
                </a:lnTo>
                <a:lnTo>
                  <a:pt x="339979" y="222313"/>
                </a:lnTo>
                <a:lnTo>
                  <a:pt x="356984" y="222313"/>
                </a:lnTo>
                <a:lnTo>
                  <a:pt x="348425" y="267899"/>
                </a:lnTo>
                <a:lnTo>
                  <a:pt x="327085" y="307753"/>
                </a:lnTo>
                <a:lnTo>
                  <a:pt x="295312" y="339525"/>
                </a:lnTo>
                <a:lnTo>
                  <a:pt x="255453" y="360871"/>
                </a:lnTo>
                <a:lnTo>
                  <a:pt x="209854" y="369443"/>
                </a:lnTo>
                <a:lnTo>
                  <a:pt x="256921" y="369443"/>
                </a:lnTo>
                <a:lnTo>
                  <a:pt x="264750" y="367150"/>
                </a:lnTo>
                <a:lnTo>
                  <a:pt x="291604" y="353350"/>
                </a:lnTo>
                <a:lnTo>
                  <a:pt x="315696" y="334505"/>
                </a:lnTo>
                <a:lnTo>
                  <a:pt x="328336" y="334505"/>
                </a:lnTo>
                <a:lnTo>
                  <a:pt x="322008" y="328180"/>
                </a:lnTo>
                <a:lnTo>
                  <a:pt x="340878" y="304075"/>
                </a:lnTo>
                <a:lnTo>
                  <a:pt x="354674" y="277229"/>
                </a:lnTo>
                <a:lnTo>
                  <a:pt x="363144" y="248281"/>
                </a:lnTo>
                <a:lnTo>
                  <a:pt x="366026" y="217881"/>
                </a:lnTo>
                <a:lnTo>
                  <a:pt x="363142" y="187471"/>
                </a:lnTo>
                <a:lnTo>
                  <a:pt x="354666" y="158515"/>
                </a:lnTo>
                <a:lnTo>
                  <a:pt x="340866" y="131663"/>
                </a:lnTo>
                <a:lnTo>
                  <a:pt x="322008" y="107569"/>
                </a:lnTo>
                <a:lnTo>
                  <a:pt x="328320" y="101257"/>
                </a:lnTo>
                <a:lnTo>
                  <a:pt x="315696" y="101257"/>
                </a:lnTo>
                <a:lnTo>
                  <a:pt x="292563" y="83036"/>
                </a:lnTo>
                <a:lnTo>
                  <a:pt x="266809" y="69478"/>
                </a:lnTo>
                <a:lnTo>
                  <a:pt x="256542" y="66281"/>
                </a:lnTo>
                <a:close/>
              </a:path>
              <a:path w="410845" h="379094">
                <a:moveTo>
                  <a:pt x="87129" y="93281"/>
                </a:moveTo>
                <a:lnTo>
                  <a:pt x="74485" y="93281"/>
                </a:lnTo>
                <a:lnTo>
                  <a:pt x="88773" y="107581"/>
                </a:lnTo>
                <a:lnTo>
                  <a:pt x="69917" y="131668"/>
                </a:lnTo>
                <a:lnTo>
                  <a:pt x="56121" y="158516"/>
                </a:lnTo>
                <a:lnTo>
                  <a:pt x="47650" y="187472"/>
                </a:lnTo>
                <a:lnTo>
                  <a:pt x="44767" y="217881"/>
                </a:lnTo>
                <a:lnTo>
                  <a:pt x="47652" y="248288"/>
                </a:lnTo>
                <a:lnTo>
                  <a:pt x="56127" y="277241"/>
                </a:lnTo>
                <a:lnTo>
                  <a:pt x="69926" y="304088"/>
                </a:lnTo>
                <a:lnTo>
                  <a:pt x="88773" y="328168"/>
                </a:lnTo>
                <a:lnTo>
                  <a:pt x="63474" y="353466"/>
                </a:lnTo>
                <a:lnTo>
                  <a:pt x="69799" y="359791"/>
                </a:lnTo>
                <a:lnTo>
                  <a:pt x="95097" y="334492"/>
                </a:lnTo>
                <a:lnTo>
                  <a:pt x="110456" y="334492"/>
                </a:lnTo>
                <a:lnTo>
                  <a:pt x="83712" y="307743"/>
                </a:lnTo>
                <a:lnTo>
                  <a:pt x="62373" y="267893"/>
                </a:lnTo>
                <a:lnTo>
                  <a:pt x="53809" y="222313"/>
                </a:lnTo>
                <a:lnTo>
                  <a:pt x="70802" y="222313"/>
                </a:lnTo>
                <a:lnTo>
                  <a:pt x="70802" y="213372"/>
                </a:lnTo>
                <a:lnTo>
                  <a:pt x="53809" y="213372"/>
                </a:lnTo>
                <a:lnTo>
                  <a:pt x="62397" y="167801"/>
                </a:lnTo>
                <a:lnTo>
                  <a:pt x="83745" y="127961"/>
                </a:lnTo>
                <a:lnTo>
                  <a:pt x="110451" y="101257"/>
                </a:lnTo>
                <a:lnTo>
                  <a:pt x="95097" y="101257"/>
                </a:lnTo>
                <a:lnTo>
                  <a:pt x="87129" y="93281"/>
                </a:lnTo>
                <a:close/>
              </a:path>
              <a:path w="410845" h="379094">
                <a:moveTo>
                  <a:pt x="328336" y="334505"/>
                </a:moveTo>
                <a:lnTo>
                  <a:pt x="315696" y="334505"/>
                </a:lnTo>
                <a:lnTo>
                  <a:pt x="340982" y="359791"/>
                </a:lnTo>
                <a:lnTo>
                  <a:pt x="347306" y="353466"/>
                </a:lnTo>
                <a:lnTo>
                  <a:pt x="328336" y="334505"/>
                </a:lnTo>
                <a:close/>
              </a:path>
              <a:path w="410845" h="379094">
                <a:moveTo>
                  <a:pt x="73990" y="13462"/>
                </a:moveTo>
                <a:lnTo>
                  <a:pt x="32961" y="25854"/>
                </a:lnTo>
                <a:lnTo>
                  <a:pt x="5594" y="59139"/>
                </a:lnTo>
                <a:lnTo>
                  <a:pt x="0" y="87452"/>
                </a:lnTo>
                <a:lnTo>
                  <a:pt x="1420" y="101998"/>
                </a:lnTo>
                <a:lnTo>
                  <a:pt x="5594" y="115781"/>
                </a:lnTo>
                <a:lnTo>
                  <a:pt x="12387" y="128480"/>
                </a:lnTo>
                <a:lnTo>
                  <a:pt x="21666" y="139776"/>
                </a:lnTo>
                <a:lnTo>
                  <a:pt x="24828" y="142938"/>
                </a:lnTo>
                <a:lnTo>
                  <a:pt x="37579" y="130187"/>
                </a:lnTo>
                <a:lnTo>
                  <a:pt x="24942" y="130187"/>
                </a:lnTo>
                <a:lnTo>
                  <a:pt x="18081" y="120742"/>
                </a:lnTo>
                <a:lnTo>
                  <a:pt x="13065" y="110315"/>
                </a:lnTo>
                <a:lnTo>
                  <a:pt x="9987" y="99140"/>
                </a:lnTo>
                <a:lnTo>
                  <a:pt x="8940" y="87452"/>
                </a:lnTo>
                <a:lnTo>
                  <a:pt x="10188" y="74664"/>
                </a:lnTo>
                <a:lnTo>
                  <a:pt x="37907" y="33305"/>
                </a:lnTo>
                <a:lnTo>
                  <a:pt x="73990" y="22402"/>
                </a:lnTo>
                <a:lnTo>
                  <a:pt x="108565" y="22402"/>
                </a:lnTo>
                <a:lnTo>
                  <a:pt x="102317" y="19057"/>
                </a:lnTo>
                <a:lnTo>
                  <a:pt x="88536" y="14883"/>
                </a:lnTo>
                <a:lnTo>
                  <a:pt x="73990" y="13462"/>
                </a:lnTo>
                <a:close/>
              </a:path>
              <a:path w="410845" h="379094">
                <a:moveTo>
                  <a:pt x="348942" y="93281"/>
                </a:moveTo>
                <a:lnTo>
                  <a:pt x="336296" y="93281"/>
                </a:lnTo>
                <a:lnTo>
                  <a:pt x="385965" y="142938"/>
                </a:lnTo>
                <a:lnTo>
                  <a:pt x="389128" y="139776"/>
                </a:lnTo>
                <a:lnTo>
                  <a:pt x="396998" y="130187"/>
                </a:lnTo>
                <a:lnTo>
                  <a:pt x="385838" y="130187"/>
                </a:lnTo>
                <a:lnTo>
                  <a:pt x="348942" y="93281"/>
                </a:lnTo>
                <a:close/>
              </a:path>
              <a:path w="410845" h="379094">
                <a:moveTo>
                  <a:pt x="108565" y="22402"/>
                </a:moveTo>
                <a:lnTo>
                  <a:pt x="73990" y="22402"/>
                </a:lnTo>
                <a:lnTo>
                  <a:pt x="85671" y="23449"/>
                </a:lnTo>
                <a:lnTo>
                  <a:pt x="96842" y="26527"/>
                </a:lnTo>
                <a:lnTo>
                  <a:pt x="107267" y="31543"/>
                </a:lnTo>
                <a:lnTo>
                  <a:pt x="116713" y="38404"/>
                </a:lnTo>
                <a:lnTo>
                  <a:pt x="24942" y="130187"/>
                </a:lnTo>
                <a:lnTo>
                  <a:pt x="37579" y="130187"/>
                </a:lnTo>
                <a:lnTo>
                  <a:pt x="74485" y="93281"/>
                </a:lnTo>
                <a:lnTo>
                  <a:pt x="87129" y="93281"/>
                </a:lnTo>
                <a:lnTo>
                  <a:pt x="80810" y="86956"/>
                </a:lnTo>
                <a:lnTo>
                  <a:pt x="129463" y="38303"/>
                </a:lnTo>
                <a:lnTo>
                  <a:pt x="126301" y="35140"/>
                </a:lnTo>
                <a:lnTo>
                  <a:pt x="115013" y="25854"/>
                </a:lnTo>
                <a:lnTo>
                  <a:pt x="108565" y="22402"/>
                </a:lnTo>
                <a:close/>
              </a:path>
              <a:path w="410845" h="379094">
                <a:moveTo>
                  <a:pt x="371382" y="22402"/>
                </a:moveTo>
                <a:lnTo>
                  <a:pt x="336804" y="22402"/>
                </a:lnTo>
                <a:lnTo>
                  <a:pt x="349592" y="23652"/>
                </a:lnTo>
                <a:lnTo>
                  <a:pt x="361708" y="27325"/>
                </a:lnTo>
                <a:lnTo>
                  <a:pt x="396933" y="62550"/>
                </a:lnTo>
                <a:lnTo>
                  <a:pt x="401853" y="87452"/>
                </a:lnTo>
                <a:lnTo>
                  <a:pt x="400804" y="99142"/>
                </a:lnTo>
                <a:lnTo>
                  <a:pt x="397722" y="110320"/>
                </a:lnTo>
                <a:lnTo>
                  <a:pt x="392702" y="120747"/>
                </a:lnTo>
                <a:lnTo>
                  <a:pt x="385838" y="130187"/>
                </a:lnTo>
                <a:lnTo>
                  <a:pt x="396998" y="130187"/>
                </a:lnTo>
                <a:lnTo>
                  <a:pt x="398399" y="128480"/>
                </a:lnTo>
                <a:lnTo>
                  <a:pt x="405188" y="115781"/>
                </a:lnTo>
                <a:lnTo>
                  <a:pt x="409360" y="101998"/>
                </a:lnTo>
                <a:lnTo>
                  <a:pt x="410781" y="87452"/>
                </a:lnTo>
                <a:lnTo>
                  <a:pt x="409360" y="72913"/>
                </a:lnTo>
                <a:lnTo>
                  <a:pt x="405188" y="59134"/>
                </a:lnTo>
                <a:lnTo>
                  <a:pt x="398399" y="46436"/>
                </a:lnTo>
                <a:lnTo>
                  <a:pt x="389128" y="35140"/>
                </a:lnTo>
                <a:lnTo>
                  <a:pt x="377832" y="25854"/>
                </a:lnTo>
                <a:lnTo>
                  <a:pt x="371382" y="22402"/>
                </a:lnTo>
                <a:close/>
              </a:path>
              <a:path w="410845" h="379094">
                <a:moveTo>
                  <a:pt x="209854" y="8953"/>
                </a:moveTo>
                <a:lnTo>
                  <a:pt x="200926" y="8953"/>
                </a:lnTo>
                <a:lnTo>
                  <a:pt x="200926" y="57340"/>
                </a:lnTo>
                <a:lnTo>
                  <a:pt x="171742" y="60830"/>
                </a:lnTo>
                <a:lnTo>
                  <a:pt x="143973" y="69478"/>
                </a:lnTo>
                <a:lnTo>
                  <a:pt x="118223" y="83036"/>
                </a:lnTo>
                <a:lnTo>
                  <a:pt x="95097" y="101257"/>
                </a:lnTo>
                <a:lnTo>
                  <a:pt x="110451" y="101257"/>
                </a:lnTo>
                <a:lnTo>
                  <a:pt x="115510" y="96197"/>
                </a:lnTo>
                <a:lnTo>
                  <a:pt x="155348" y="74856"/>
                </a:lnTo>
                <a:lnTo>
                  <a:pt x="200914" y="66281"/>
                </a:lnTo>
                <a:lnTo>
                  <a:pt x="256542" y="66281"/>
                </a:lnTo>
                <a:lnTo>
                  <a:pt x="239038" y="60830"/>
                </a:lnTo>
                <a:lnTo>
                  <a:pt x="209854" y="57340"/>
                </a:lnTo>
                <a:lnTo>
                  <a:pt x="209854" y="8953"/>
                </a:lnTo>
                <a:close/>
              </a:path>
              <a:path w="410845" h="379094">
                <a:moveTo>
                  <a:pt x="336804" y="13462"/>
                </a:moveTo>
                <a:lnTo>
                  <a:pt x="295788" y="25854"/>
                </a:lnTo>
                <a:lnTo>
                  <a:pt x="281330" y="38303"/>
                </a:lnTo>
                <a:lnTo>
                  <a:pt x="329996" y="86956"/>
                </a:lnTo>
                <a:lnTo>
                  <a:pt x="315696" y="101257"/>
                </a:lnTo>
                <a:lnTo>
                  <a:pt x="328320" y="101257"/>
                </a:lnTo>
                <a:lnTo>
                  <a:pt x="336296" y="93281"/>
                </a:lnTo>
                <a:lnTo>
                  <a:pt x="348942" y="93281"/>
                </a:lnTo>
                <a:lnTo>
                  <a:pt x="294081" y="38404"/>
                </a:lnTo>
                <a:lnTo>
                  <a:pt x="303521" y="31543"/>
                </a:lnTo>
                <a:lnTo>
                  <a:pt x="313947" y="26527"/>
                </a:lnTo>
                <a:lnTo>
                  <a:pt x="325120" y="23449"/>
                </a:lnTo>
                <a:lnTo>
                  <a:pt x="336804" y="22402"/>
                </a:lnTo>
                <a:lnTo>
                  <a:pt x="371382" y="22402"/>
                </a:lnTo>
                <a:lnTo>
                  <a:pt x="365132" y="19057"/>
                </a:lnTo>
                <a:lnTo>
                  <a:pt x="351350" y="14883"/>
                </a:lnTo>
                <a:lnTo>
                  <a:pt x="336804" y="13462"/>
                </a:lnTo>
                <a:close/>
              </a:path>
              <a:path w="410845" h="379094">
                <a:moveTo>
                  <a:pt x="209854" y="66281"/>
                </a:moveTo>
                <a:lnTo>
                  <a:pt x="200914" y="66281"/>
                </a:lnTo>
                <a:lnTo>
                  <a:pt x="200914" y="83248"/>
                </a:lnTo>
                <a:lnTo>
                  <a:pt x="209854" y="83248"/>
                </a:lnTo>
                <a:lnTo>
                  <a:pt x="209854" y="66281"/>
                </a:lnTo>
                <a:close/>
              </a:path>
              <a:path w="410845" h="379094">
                <a:moveTo>
                  <a:pt x="236207" y="0"/>
                </a:moveTo>
                <a:lnTo>
                  <a:pt x="174586" y="0"/>
                </a:lnTo>
                <a:lnTo>
                  <a:pt x="174586" y="8953"/>
                </a:lnTo>
                <a:lnTo>
                  <a:pt x="236207" y="8953"/>
                </a:lnTo>
                <a:lnTo>
                  <a:pt x="236207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974651" y="1083937"/>
            <a:ext cx="97155" cy="143510"/>
          </a:xfrm>
          <a:custGeom>
            <a:avLst/>
            <a:gdLst/>
            <a:ahLst/>
            <a:cxnLst/>
            <a:rect l="l" t="t" r="r" b="b"/>
            <a:pathLst>
              <a:path w="97154" h="143509">
                <a:moveTo>
                  <a:pt x="26136" y="0"/>
                </a:moveTo>
                <a:lnTo>
                  <a:pt x="0" y="141503"/>
                </a:lnTo>
                <a:lnTo>
                  <a:pt x="96951" y="143167"/>
                </a:lnTo>
                <a:lnTo>
                  <a:pt x="97116" y="134226"/>
                </a:lnTo>
                <a:lnTo>
                  <a:pt x="10693" y="132740"/>
                </a:lnTo>
                <a:lnTo>
                  <a:pt x="34925" y="1612"/>
                </a:lnTo>
                <a:lnTo>
                  <a:pt x="26136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427252" y="27866"/>
            <a:ext cx="297815" cy="272415"/>
          </a:xfrm>
          <a:custGeom>
            <a:avLst/>
            <a:gdLst/>
            <a:ahLst/>
            <a:cxnLst/>
            <a:rect l="l" t="t" r="r" b="b"/>
            <a:pathLst>
              <a:path w="297815" h="272415">
                <a:moveTo>
                  <a:pt x="191744" y="0"/>
                </a:moveTo>
                <a:lnTo>
                  <a:pt x="0" y="197954"/>
                </a:lnTo>
                <a:lnTo>
                  <a:pt x="73101" y="271894"/>
                </a:lnTo>
                <a:lnTo>
                  <a:pt x="133921" y="270929"/>
                </a:lnTo>
                <a:lnTo>
                  <a:pt x="142482" y="262089"/>
                </a:lnTo>
                <a:lnTo>
                  <a:pt x="77101" y="262089"/>
                </a:lnTo>
                <a:lnTo>
                  <a:pt x="13639" y="197891"/>
                </a:lnTo>
                <a:lnTo>
                  <a:pt x="102400" y="106260"/>
                </a:lnTo>
                <a:lnTo>
                  <a:pt x="116405" y="106260"/>
                </a:lnTo>
                <a:lnTo>
                  <a:pt x="109169" y="99250"/>
                </a:lnTo>
                <a:lnTo>
                  <a:pt x="191973" y="13779"/>
                </a:lnTo>
                <a:lnTo>
                  <a:pt x="205972" y="13779"/>
                </a:lnTo>
                <a:lnTo>
                  <a:pt x="191744" y="0"/>
                </a:lnTo>
                <a:close/>
              </a:path>
              <a:path w="297815" h="272415">
                <a:moveTo>
                  <a:pt x="116405" y="106260"/>
                </a:moveTo>
                <a:lnTo>
                  <a:pt x="102400" y="106260"/>
                </a:lnTo>
                <a:lnTo>
                  <a:pt x="193941" y="194944"/>
                </a:lnTo>
                <a:lnTo>
                  <a:pt x="129730" y="261251"/>
                </a:lnTo>
                <a:lnTo>
                  <a:pt x="77101" y="262089"/>
                </a:lnTo>
                <a:lnTo>
                  <a:pt x="142482" y="262089"/>
                </a:lnTo>
                <a:lnTo>
                  <a:pt x="214291" y="187947"/>
                </a:lnTo>
                <a:lnTo>
                  <a:pt x="200723" y="187947"/>
                </a:lnTo>
                <a:lnTo>
                  <a:pt x="116405" y="106260"/>
                </a:lnTo>
                <a:close/>
              </a:path>
              <a:path w="297815" h="272415">
                <a:moveTo>
                  <a:pt x="205972" y="13779"/>
                </a:moveTo>
                <a:lnTo>
                  <a:pt x="191973" y="13779"/>
                </a:lnTo>
                <a:lnTo>
                  <a:pt x="283514" y="102450"/>
                </a:lnTo>
                <a:lnTo>
                  <a:pt x="200723" y="187947"/>
                </a:lnTo>
                <a:lnTo>
                  <a:pt x="214291" y="187947"/>
                </a:lnTo>
                <a:lnTo>
                  <a:pt x="297306" y="102234"/>
                </a:lnTo>
                <a:lnTo>
                  <a:pt x="205972" y="13779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441696" y="272079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848" y="0"/>
                </a:moveTo>
                <a:lnTo>
                  <a:pt x="13923" y="0"/>
                </a:lnTo>
                <a:lnTo>
                  <a:pt x="10138" y="63"/>
                </a:lnTo>
                <a:lnTo>
                  <a:pt x="6608" y="1587"/>
                </a:lnTo>
                <a:lnTo>
                  <a:pt x="1337" y="7035"/>
                </a:lnTo>
                <a:lnTo>
                  <a:pt x="72" y="10248"/>
                </a:lnTo>
                <a:lnTo>
                  <a:pt x="0" y="15265"/>
                </a:lnTo>
                <a:lnTo>
                  <a:pt x="105" y="22072"/>
                </a:lnTo>
                <a:lnTo>
                  <a:pt x="6455" y="28333"/>
                </a:lnTo>
                <a:lnTo>
                  <a:pt x="14151" y="28333"/>
                </a:lnTo>
                <a:lnTo>
                  <a:pt x="18152" y="28270"/>
                </a:lnTo>
                <a:lnTo>
                  <a:pt x="21682" y="26746"/>
                </a:lnTo>
                <a:lnTo>
                  <a:pt x="22274" y="26136"/>
                </a:lnTo>
                <a:lnTo>
                  <a:pt x="14151" y="26136"/>
                </a:lnTo>
                <a:lnTo>
                  <a:pt x="22286" y="26123"/>
                </a:lnTo>
                <a:lnTo>
                  <a:pt x="26966" y="21297"/>
                </a:lnTo>
                <a:lnTo>
                  <a:pt x="28030" y="18592"/>
                </a:lnTo>
                <a:lnTo>
                  <a:pt x="11751" y="18592"/>
                </a:lnTo>
                <a:lnTo>
                  <a:pt x="9770" y="16636"/>
                </a:lnTo>
                <a:lnTo>
                  <a:pt x="14075" y="9753"/>
                </a:lnTo>
                <a:lnTo>
                  <a:pt x="14151" y="7581"/>
                </a:lnTo>
                <a:lnTo>
                  <a:pt x="28218" y="7581"/>
                </a:lnTo>
                <a:lnTo>
                  <a:pt x="28198" y="6248"/>
                </a:lnTo>
                <a:lnTo>
                  <a:pt x="21848" y="0"/>
                </a:lnTo>
                <a:close/>
              </a:path>
              <a:path w="28575" h="28575">
                <a:moveTo>
                  <a:pt x="22286" y="26123"/>
                </a:moveTo>
                <a:lnTo>
                  <a:pt x="14151" y="26123"/>
                </a:lnTo>
                <a:lnTo>
                  <a:pt x="22286" y="26123"/>
                </a:lnTo>
                <a:close/>
              </a:path>
              <a:path w="28575" h="28575">
                <a:moveTo>
                  <a:pt x="28218" y="7581"/>
                </a:moveTo>
                <a:lnTo>
                  <a:pt x="14151" y="7581"/>
                </a:lnTo>
                <a:lnTo>
                  <a:pt x="14151" y="9753"/>
                </a:lnTo>
                <a:lnTo>
                  <a:pt x="16565" y="9766"/>
                </a:lnTo>
                <a:lnTo>
                  <a:pt x="18533" y="11696"/>
                </a:lnTo>
                <a:lnTo>
                  <a:pt x="14151" y="18592"/>
                </a:lnTo>
                <a:lnTo>
                  <a:pt x="28030" y="18592"/>
                </a:lnTo>
                <a:lnTo>
                  <a:pt x="28375" y="17716"/>
                </a:lnTo>
                <a:lnTo>
                  <a:pt x="28218" y="7581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422714" y="247294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958" y="0"/>
                </a:moveTo>
                <a:lnTo>
                  <a:pt x="14033" y="0"/>
                </a:lnTo>
                <a:lnTo>
                  <a:pt x="6235" y="126"/>
                </a:lnTo>
                <a:lnTo>
                  <a:pt x="0" y="6578"/>
                </a:lnTo>
                <a:lnTo>
                  <a:pt x="241" y="22085"/>
                </a:lnTo>
                <a:lnTo>
                  <a:pt x="6591" y="28333"/>
                </a:lnTo>
                <a:lnTo>
                  <a:pt x="14490" y="28333"/>
                </a:lnTo>
                <a:lnTo>
                  <a:pt x="18275" y="28270"/>
                </a:lnTo>
                <a:lnTo>
                  <a:pt x="21805" y="26746"/>
                </a:lnTo>
                <a:lnTo>
                  <a:pt x="22397" y="26136"/>
                </a:lnTo>
                <a:lnTo>
                  <a:pt x="14262" y="26136"/>
                </a:lnTo>
                <a:lnTo>
                  <a:pt x="22409" y="26123"/>
                </a:lnTo>
                <a:lnTo>
                  <a:pt x="27089" y="21297"/>
                </a:lnTo>
                <a:lnTo>
                  <a:pt x="28168" y="18580"/>
                </a:lnTo>
                <a:lnTo>
                  <a:pt x="11861" y="18567"/>
                </a:lnTo>
                <a:lnTo>
                  <a:pt x="9893" y="16636"/>
                </a:lnTo>
                <a:lnTo>
                  <a:pt x="9915" y="11696"/>
                </a:lnTo>
                <a:lnTo>
                  <a:pt x="11760" y="9791"/>
                </a:lnTo>
                <a:lnTo>
                  <a:pt x="14198" y="9753"/>
                </a:lnTo>
                <a:lnTo>
                  <a:pt x="14274" y="7581"/>
                </a:lnTo>
                <a:lnTo>
                  <a:pt x="28342" y="7581"/>
                </a:lnTo>
                <a:lnTo>
                  <a:pt x="28320" y="6261"/>
                </a:lnTo>
                <a:lnTo>
                  <a:pt x="21958" y="0"/>
                </a:lnTo>
                <a:close/>
              </a:path>
              <a:path w="28575" h="28575">
                <a:moveTo>
                  <a:pt x="22409" y="26123"/>
                </a:moveTo>
                <a:lnTo>
                  <a:pt x="14262" y="26123"/>
                </a:lnTo>
                <a:lnTo>
                  <a:pt x="22409" y="26123"/>
                </a:lnTo>
                <a:close/>
              </a:path>
              <a:path w="28575" h="28575">
                <a:moveTo>
                  <a:pt x="28342" y="7581"/>
                </a:moveTo>
                <a:lnTo>
                  <a:pt x="14274" y="7581"/>
                </a:lnTo>
                <a:lnTo>
                  <a:pt x="14274" y="9753"/>
                </a:lnTo>
                <a:lnTo>
                  <a:pt x="16675" y="9753"/>
                </a:lnTo>
                <a:lnTo>
                  <a:pt x="18656" y="11696"/>
                </a:lnTo>
                <a:lnTo>
                  <a:pt x="14262" y="18580"/>
                </a:lnTo>
                <a:lnTo>
                  <a:pt x="28173" y="18567"/>
                </a:lnTo>
                <a:lnTo>
                  <a:pt x="28511" y="17716"/>
                </a:lnTo>
                <a:lnTo>
                  <a:pt x="28342" y="7581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399911" y="265869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853" y="0"/>
                </a:moveTo>
                <a:lnTo>
                  <a:pt x="13941" y="0"/>
                </a:lnTo>
                <a:lnTo>
                  <a:pt x="10156" y="63"/>
                </a:lnTo>
                <a:lnTo>
                  <a:pt x="6626" y="1600"/>
                </a:lnTo>
                <a:lnTo>
                  <a:pt x="1355" y="7035"/>
                </a:lnTo>
                <a:lnTo>
                  <a:pt x="91" y="10248"/>
                </a:lnTo>
                <a:lnTo>
                  <a:pt x="0" y="14097"/>
                </a:lnTo>
                <a:lnTo>
                  <a:pt x="123" y="22085"/>
                </a:lnTo>
                <a:lnTo>
                  <a:pt x="6473" y="28346"/>
                </a:lnTo>
                <a:lnTo>
                  <a:pt x="14398" y="28346"/>
                </a:lnTo>
                <a:lnTo>
                  <a:pt x="22209" y="28219"/>
                </a:lnTo>
                <a:lnTo>
                  <a:pt x="24210" y="26149"/>
                </a:lnTo>
                <a:lnTo>
                  <a:pt x="14157" y="26149"/>
                </a:lnTo>
                <a:lnTo>
                  <a:pt x="24234" y="26123"/>
                </a:lnTo>
                <a:lnTo>
                  <a:pt x="28457" y="21755"/>
                </a:lnTo>
                <a:lnTo>
                  <a:pt x="28408" y="18592"/>
                </a:lnTo>
                <a:lnTo>
                  <a:pt x="11744" y="18580"/>
                </a:lnTo>
                <a:lnTo>
                  <a:pt x="9763" y="16637"/>
                </a:lnTo>
                <a:lnTo>
                  <a:pt x="14093" y="9753"/>
                </a:lnTo>
                <a:lnTo>
                  <a:pt x="14170" y="7569"/>
                </a:lnTo>
                <a:lnTo>
                  <a:pt x="28236" y="7569"/>
                </a:lnTo>
                <a:lnTo>
                  <a:pt x="28216" y="6261"/>
                </a:lnTo>
                <a:lnTo>
                  <a:pt x="21853" y="0"/>
                </a:lnTo>
                <a:close/>
              </a:path>
              <a:path w="28575" h="28575">
                <a:moveTo>
                  <a:pt x="24234" y="26123"/>
                </a:moveTo>
                <a:lnTo>
                  <a:pt x="14157" y="26123"/>
                </a:lnTo>
                <a:lnTo>
                  <a:pt x="24210" y="26149"/>
                </a:lnTo>
                <a:close/>
              </a:path>
              <a:path w="28575" h="28575">
                <a:moveTo>
                  <a:pt x="28236" y="7569"/>
                </a:moveTo>
                <a:lnTo>
                  <a:pt x="14170" y="7569"/>
                </a:lnTo>
                <a:lnTo>
                  <a:pt x="14170" y="9753"/>
                </a:lnTo>
                <a:lnTo>
                  <a:pt x="16583" y="9766"/>
                </a:lnTo>
                <a:lnTo>
                  <a:pt x="18564" y="11696"/>
                </a:lnTo>
                <a:lnTo>
                  <a:pt x="14170" y="18592"/>
                </a:lnTo>
                <a:lnTo>
                  <a:pt x="28408" y="18592"/>
                </a:lnTo>
                <a:lnTo>
                  <a:pt x="28236" y="7569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7436768" y="0"/>
            <a:ext cx="90805" cy="80645"/>
          </a:xfrm>
          <a:custGeom>
            <a:avLst/>
            <a:gdLst/>
            <a:ahLst/>
            <a:cxnLst/>
            <a:rect l="l" t="t" r="r" b="b"/>
            <a:pathLst>
              <a:path w="90804" h="80645">
                <a:moveTo>
                  <a:pt x="9908" y="0"/>
                </a:moveTo>
                <a:lnTo>
                  <a:pt x="0" y="0"/>
                </a:lnTo>
                <a:lnTo>
                  <a:pt x="2150" y="11336"/>
                </a:lnTo>
                <a:lnTo>
                  <a:pt x="2164" y="80188"/>
                </a:lnTo>
                <a:lnTo>
                  <a:pt x="88321" y="80188"/>
                </a:lnTo>
                <a:lnTo>
                  <a:pt x="88309" y="70447"/>
                </a:lnTo>
                <a:lnTo>
                  <a:pt x="11918" y="70447"/>
                </a:lnTo>
                <a:lnTo>
                  <a:pt x="11880" y="39852"/>
                </a:lnTo>
                <a:lnTo>
                  <a:pt x="88271" y="39852"/>
                </a:lnTo>
                <a:lnTo>
                  <a:pt x="88259" y="30099"/>
                </a:lnTo>
                <a:lnTo>
                  <a:pt x="11880" y="30099"/>
                </a:lnTo>
                <a:lnTo>
                  <a:pt x="11894" y="18974"/>
                </a:lnTo>
                <a:lnTo>
                  <a:pt x="12071" y="13225"/>
                </a:lnTo>
                <a:lnTo>
                  <a:pt x="9908" y="0"/>
                </a:lnTo>
                <a:close/>
              </a:path>
              <a:path w="90804" h="80645">
                <a:moveTo>
                  <a:pt x="88271" y="39852"/>
                </a:moveTo>
                <a:lnTo>
                  <a:pt x="78567" y="39852"/>
                </a:lnTo>
                <a:lnTo>
                  <a:pt x="78567" y="70447"/>
                </a:lnTo>
                <a:lnTo>
                  <a:pt x="88309" y="70447"/>
                </a:lnTo>
                <a:lnTo>
                  <a:pt x="88271" y="39852"/>
                </a:lnTo>
                <a:close/>
              </a:path>
              <a:path w="90804" h="80645">
                <a:moveTo>
                  <a:pt x="50107" y="0"/>
                </a:moveTo>
                <a:lnTo>
                  <a:pt x="40366" y="0"/>
                </a:lnTo>
                <a:lnTo>
                  <a:pt x="40366" y="30099"/>
                </a:lnTo>
                <a:lnTo>
                  <a:pt x="50107" y="30099"/>
                </a:lnTo>
                <a:lnTo>
                  <a:pt x="50107" y="0"/>
                </a:lnTo>
                <a:close/>
              </a:path>
              <a:path w="90804" h="80645">
                <a:moveTo>
                  <a:pt x="90475" y="0"/>
                </a:moveTo>
                <a:lnTo>
                  <a:pt x="80367" y="0"/>
                </a:lnTo>
                <a:lnTo>
                  <a:pt x="78286" y="13323"/>
                </a:lnTo>
                <a:lnTo>
                  <a:pt x="78532" y="18974"/>
                </a:lnTo>
                <a:lnTo>
                  <a:pt x="78567" y="30099"/>
                </a:lnTo>
                <a:lnTo>
                  <a:pt x="88259" y="30099"/>
                </a:lnTo>
                <a:lnTo>
                  <a:pt x="88256" y="12423"/>
                </a:lnTo>
                <a:lnTo>
                  <a:pt x="90475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349388" y="520532"/>
            <a:ext cx="366395" cy="287655"/>
          </a:xfrm>
          <a:custGeom>
            <a:avLst/>
            <a:gdLst/>
            <a:ahLst/>
            <a:cxnLst/>
            <a:rect l="l" t="t" r="r" b="b"/>
            <a:pathLst>
              <a:path w="366395" h="287655">
                <a:moveTo>
                  <a:pt x="366280" y="191058"/>
                </a:moveTo>
                <a:lnTo>
                  <a:pt x="0" y="191058"/>
                </a:lnTo>
                <a:lnTo>
                  <a:pt x="0" y="287439"/>
                </a:lnTo>
                <a:lnTo>
                  <a:pt x="366280" y="287439"/>
                </a:lnTo>
                <a:lnTo>
                  <a:pt x="366280" y="277685"/>
                </a:lnTo>
                <a:lnTo>
                  <a:pt x="9753" y="277685"/>
                </a:lnTo>
                <a:lnTo>
                  <a:pt x="9753" y="200799"/>
                </a:lnTo>
                <a:lnTo>
                  <a:pt x="366280" y="200799"/>
                </a:lnTo>
                <a:lnTo>
                  <a:pt x="366280" y="191058"/>
                </a:lnTo>
                <a:close/>
              </a:path>
              <a:path w="366395" h="287655">
                <a:moveTo>
                  <a:pt x="54165" y="200799"/>
                </a:moveTo>
                <a:lnTo>
                  <a:pt x="44424" y="200799"/>
                </a:lnTo>
                <a:lnTo>
                  <a:pt x="44424" y="277685"/>
                </a:lnTo>
                <a:lnTo>
                  <a:pt x="54165" y="277685"/>
                </a:lnTo>
                <a:lnTo>
                  <a:pt x="54165" y="200799"/>
                </a:lnTo>
                <a:close/>
              </a:path>
              <a:path w="366395" h="287655">
                <a:moveTo>
                  <a:pt x="80822" y="200799"/>
                </a:moveTo>
                <a:lnTo>
                  <a:pt x="71081" y="200799"/>
                </a:lnTo>
                <a:lnTo>
                  <a:pt x="71081" y="277685"/>
                </a:lnTo>
                <a:lnTo>
                  <a:pt x="80822" y="277685"/>
                </a:lnTo>
                <a:lnTo>
                  <a:pt x="80822" y="200799"/>
                </a:lnTo>
                <a:close/>
              </a:path>
              <a:path w="366395" h="287655">
                <a:moveTo>
                  <a:pt x="366280" y="200799"/>
                </a:moveTo>
                <a:lnTo>
                  <a:pt x="356539" y="200799"/>
                </a:lnTo>
                <a:lnTo>
                  <a:pt x="356539" y="277685"/>
                </a:lnTo>
                <a:lnTo>
                  <a:pt x="366280" y="277685"/>
                </a:lnTo>
                <a:lnTo>
                  <a:pt x="366280" y="200799"/>
                </a:lnTo>
                <a:close/>
              </a:path>
              <a:path w="366395" h="287655">
                <a:moveTo>
                  <a:pt x="134251" y="37274"/>
                </a:moveTo>
                <a:lnTo>
                  <a:pt x="92879" y="69741"/>
                </a:lnTo>
                <a:lnTo>
                  <a:pt x="90097" y="92332"/>
                </a:lnTo>
                <a:lnTo>
                  <a:pt x="92567" y="120442"/>
                </a:lnTo>
                <a:lnTo>
                  <a:pt x="104580" y="165471"/>
                </a:lnTo>
                <a:lnTo>
                  <a:pt x="126034" y="191058"/>
                </a:lnTo>
                <a:lnTo>
                  <a:pt x="174193" y="191058"/>
                </a:lnTo>
                <a:lnTo>
                  <a:pt x="177266" y="189191"/>
                </a:lnTo>
                <a:lnTo>
                  <a:pt x="177982" y="188658"/>
                </a:lnTo>
                <a:lnTo>
                  <a:pt x="149809" y="188658"/>
                </a:lnTo>
                <a:lnTo>
                  <a:pt x="136989" y="185963"/>
                </a:lnTo>
                <a:lnTo>
                  <a:pt x="109651" y="151307"/>
                </a:lnTo>
                <a:lnTo>
                  <a:pt x="99855" y="94267"/>
                </a:lnTo>
                <a:lnTo>
                  <a:pt x="101945" y="73603"/>
                </a:lnTo>
                <a:lnTo>
                  <a:pt x="134251" y="47015"/>
                </a:lnTo>
                <a:lnTo>
                  <a:pt x="169679" y="47015"/>
                </a:lnTo>
                <a:lnTo>
                  <a:pt x="169279" y="46773"/>
                </a:lnTo>
                <a:lnTo>
                  <a:pt x="158598" y="41978"/>
                </a:lnTo>
                <a:lnTo>
                  <a:pt x="146742" y="38570"/>
                </a:lnTo>
                <a:lnTo>
                  <a:pt x="134251" y="37274"/>
                </a:lnTo>
                <a:close/>
              </a:path>
              <a:path w="366395" h="287655">
                <a:moveTo>
                  <a:pt x="200281" y="184429"/>
                </a:moveTo>
                <a:lnTo>
                  <a:pt x="183134" y="184429"/>
                </a:lnTo>
                <a:lnTo>
                  <a:pt x="186029" y="186969"/>
                </a:lnTo>
                <a:lnTo>
                  <a:pt x="189014" y="189191"/>
                </a:lnTo>
                <a:lnTo>
                  <a:pt x="192100" y="191058"/>
                </a:lnTo>
                <a:lnTo>
                  <a:pt x="240245" y="191058"/>
                </a:lnTo>
                <a:lnTo>
                  <a:pt x="243202" y="188658"/>
                </a:lnTo>
                <a:lnTo>
                  <a:pt x="216458" y="188658"/>
                </a:lnTo>
                <a:lnTo>
                  <a:pt x="208824" y="187735"/>
                </a:lnTo>
                <a:lnTo>
                  <a:pt x="201231" y="185002"/>
                </a:lnTo>
                <a:lnTo>
                  <a:pt x="200281" y="184429"/>
                </a:lnTo>
                <a:close/>
              </a:path>
              <a:path w="366395" h="287655">
                <a:moveTo>
                  <a:pt x="183134" y="170865"/>
                </a:moveTo>
                <a:lnTo>
                  <a:pt x="149809" y="188658"/>
                </a:lnTo>
                <a:lnTo>
                  <a:pt x="177982" y="188658"/>
                </a:lnTo>
                <a:lnTo>
                  <a:pt x="180251" y="186969"/>
                </a:lnTo>
                <a:lnTo>
                  <a:pt x="183134" y="184429"/>
                </a:lnTo>
                <a:lnTo>
                  <a:pt x="200281" y="184429"/>
                </a:lnTo>
                <a:lnTo>
                  <a:pt x="193780" y="180509"/>
                </a:lnTo>
                <a:lnTo>
                  <a:pt x="186575" y="174307"/>
                </a:lnTo>
                <a:lnTo>
                  <a:pt x="183134" y="170865"/>
                </a:lnTo>
                <a:close/>
              </a:path>
              <a:path w="366395" h="287655">
                <a:moveTo>
                  <a:pt x="259830" y="47015"/>
                </a:moveTo>
                <a:lnTo>
                  <a:pt x="232029" y="47015"/>
                </a:lnTo>
                <a:lnTo>
                  <a:pt x="239902" y="47744"/>
                </a:lnTo>
                <a:lnTo>
                  <a:pt x="246799" y="49926"/>
                </a:lnTo>
                <a:lnTo>
                  <a:pt x="252695" y="53551"/>
                </a:lnTo>
                <a:lnTo>
                  <a:pt x="257568" y="58610"/>
                </a:lnTo>
                <a:lnTo>
                  <a:pt x="264324" y="73610"/>
                </a:lnTo>
                <a:lnTo>
                  <a:pt x="266419" y="94276"/>
                </a:lnTo>
                <a:lnTo>
                  <a:pt x="263854" y="120277"/>
                </a:lnTo>
                <a:lnTo>
                  <a:pt x="250145" y="166568"/>
                </a:lnTo>
                <a:lnTo>
                  <a:pt x="216458" y="188658"/>
                </a:lnTo>
                <a:lnTo>
                  <a:pt x="243202" y="188658"/>
                </a:lnTo>
                <a:lnTo>
                  <a:pt x="265988" y="153987"/>
                </a:lnTo>
                <a:lnTo>
                  <a:pt x="276191" y="92327"/>
                </a:lnTo>
                <a:lnTo>
                  <a:pt x="273399" y="69735"/>
                </a:lnTo>
                <a:lnTo>
                  <a:pt x="265353" y="52755"/>
                </a:lnTo>
                <a:lnTo>
                  <a:pt x="259830" y="47015"/>
                </a:lnTo>
                <a:close/>
              </a:path>
              <a:path w="366395" h="287655">
                <a:moveTo>
                  <a:pt x="169679" y="47015"/>
                </a:moveTo>
                <a:lnTo>
                  <a:pt x="134251" y="47015"/>
                </a:lnTo>
                <a:lnTo>
                  <a:pt x="147375" y="48650"/>
                </a:lnTo>
                <a:lnTo>
                  <a:pt x="159977" y="52952"/>
                </a:lnTo>
                <a:lnTo>
                  <a:pt x="171075" y="59016"/>
                </a:lnTo>
                <a:lnTo>
                  <a:pt x="179692" y="65938"/>
                </a:lnTo>
                <a:lnTo>
                  <a:pt x="183134" y="69380"/>
                </a:lnTo>
                <a:lnTo>
                  <a:pt x="186575" y="65938"/>
                </a:lnTo>
                <a:lnTo>
                  <a:pt x="195197" y="59016"/>
                </a:lnTo>
                <a:lnTo>
                  <a:pt x="206297" y="52952"/>
                </a:lnTo>
                <a:lnTo>
                  <a:pt x="208361" y="52247"/>
                </a:lnTo>
                <a:lnTo>
                  <a:pt x="178249" y="52235"/>
                </a:lnTo>
                <a:lnTo>
                  <a:pt x="169679" y="47015"/>
                </a:lnTo>
                <a:close/>
              </a:path>
              <a:path w="366395" h="287655">
                <a:moveTo>
                  <a:pt x="188010" y="0"/>
                </a:moveTo>
                <a:lnTo>
                  <a:pt x="178269" y="0"/>
                </a:lnTo>
                <a:lnTo>
                  <a:pt x="178269" y="21831"/>
                </a:lnTo>
                <a:lnTo>
                  <a:pt x="176987" y="23329"/>
                </a:lnTo>
                <a:lnTo>
                  <a:pt x="178219" y="24765"/>
                </a:lnTo>
                <a:lnTo>
                  <a:pt x="178269" y="52247"/>
                </a:lnTo>
                <a:lnTo>
                  <a:pt x="208399" y="52235"/>
                </a:lnTo>
                <a:lnTo>
                  <a:pt x="188010" y="52235"/>
                </a:lnTo>
                <a:lnTo>
                  <a:pt x="188010" y="33934"/>
                </a:lnTo>
                <a:lnTo>
                  <a:pt x="225884" y="33934"/>
                </a:lnTo>
                <a:lnTo>
                  <a:pt x="229528" y="30937"/>
                </a:lnTo>
                <a:lnTo>
                  <a:pt x="200139" y="30937"/>
                </a:lnTo>
                <a:lnTo>
                  <a:pt x="193814" y="26403"/>
                </a:lnTo>
                <a:lnTo>
                  <a:pt x="190309" y="23317"/>
                </a:lnTo>
                <a:lnTo>
                  <a:pt x="193880" y="20193"/>
                </a:lnTo>
                <a:lnTo>
                  <a:pt x="200139" y="15697"/>
                </a:lnTo>
                <a:lnTo>
                  <a:pt x="229518" y="15697"/>
                </a:lnTo>
                <a:lnTo>
                  <a:pt x="226155" y="12860"/>
                </a:lnTo>
                <a:lnTo>
                  <a:pt x="225867" y="12700"/>
                </a:lnTo>
                <a:lnTo>
                  <a:pt x="188010" y="12700"/>
                </a:lnTo>
                <a:lnTo>
                  <a:pt x="188010" y="0"/>
                </a:lnTo>
                <a:close/>
              </a:path>
              <a:path w="366395" h="287655">
                <a:moveTo>
                  <a:pt x="232029" y="37274"/>
                </a:moveTo>
                <a:lnTo>
                  <a:pt x="219535" y="38571"/>
                </a:lnTo>
                <a:lnTo>
                  <a:pt x="207673" y="41979"/>
                </a:lnTo>
                <a:lnTo>
                  <a:pt x="196980" y="46779"/>
                </a:lnTo>
                <a:lnTo>
                  <a:pt x="188010" y="52235"/>
                </a:lnTo>
                <a:lnTo>
                  <a:pt x="208399" y="52235"/>
                </a:lnTo>
                <a:lnTo>
                  <a:pt x="218899" y="48650"/>
                </a:lnTo>
                <a:lnTo>
                  <a:pt x="232029" y="47015"/>
                </a:lnTo>
                <a:lnTo>
                  <a:pt x="259830" y="47015"/>
                </a:lnTo>
                <a:lnTo>
                  <a:pt x="258912" y="46061"/>
                </a:lnTo>
                <a:lnTo>
                  <a:pt x="251134" y="41214"/>
                </a:lnTo>
                <a:lnTo>
                  <a:pt x="242134" y="38268"/>
                </a:lnTo>
                <a:lnTo>
                  <a:pt x="232029" y="37274"/>
                </a:lnTo>
                <a:close/>
              </a:path>
              <a:path w="366395" h="287655">
                <a:moveTo>
                  <a:pt x="225884" y="33934"/>
                </a:moveTo>
                <a:lnTo>
                  <a:pt x="188010" y="33934"/>
                </a:lnTo>
                <a:lnTo>
                  <a:pt x="192963" y="37439"/>
                </a:lnTo>
                <a:lnTo>
                  <a:pt x="199529" y="40678"/>
                </a:lnTo>
                <a:lnTo>
                  <a:pt x="206946" y="40678"/>
                </a:lnTo>
                <a:lnTo>
                  <a:pt x="217265" y="38662"/>
                </a:lnTo>
                <a:lnTo>
                  <a:pt x="225658" y="34120"/>
                </a:lnTo>
                <a:lnTo>
                  <a:pt x="225884" y="33934"/>
                </a:lnTo>
                <a:close/>
              </a:path>
              <a:path w="366395" h="287655">
                <a:moveTo>
                  <a:pt x="229518" y="15697"/>
                </a:moveTo>
                <a:lnTo>
                  <a:pt x="213753" y="15697"/>
                </a:lnTo>
                <a:lnTo>
                  <a:pt x="220078" y="20243"/>
                </a:lnTo>
                <a:lnTo>
                  <a:pt x="223596" y="23329"/>
                </a:lnTo>
                <a:lnTo>
                  <a:pt x="220002" y="26466"/>
                </a:lnTo>
                <a:lnTo>
                  <a:pt x="213779" y="30937"/>
                </a:lnTo>
                <a:lnTo>
                  <a:pt x="229528" y="30937"/>
                </a:lnTo>
                <a:lnTo>
                  <a:pt x="231515" y="29303"/>
                </a:lnTo>
                <a:lnTo>
                  <a:pt x="234279" y="26403"/>
                </a:lnTo>
                <a:lnTo>
                  <a:pt x="236880" y="23329"/>
                </a:lnTo>
                <a:lnTo>
                  <a:pt x="234238" y="20193"/>
                </a:lnTo>
                <a:lnTo>
                  <a:pt x="231924" y="17727"/>
                </a:lnTo>
                <a:lnTo>
                  <a:pt x="229518" y="15697"/>
                </a:lnTo>
                <a:close/>
              </a:path>
              <a:path w="366395" h="287655">
                <a:moveTo>
                  <a:pt x="206946" y="5956"/>
                </a:moveTo>
                <a:lnTo>
                  <a:pt x="199529" y="5956"/>
                </a:lnTo>
                <a:lnTo>
                  <a:pt x="192963" y="9182"/>
                </a:lnTo>
                <a:lnTo>
                  <a:pt x="188010" y="12700"/>
                </a:lnTo>
                <a:lnTo>
                  <a:pt x="225867" y="12700"/>
                </a:lnTo>
                <a:lnTo>
                  <a:pt x="217604" y="8100"/>
                </a:lnTo>
                <a:lnTo>
                  <a:pt x="206946" y="5956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6829681" y="0"/>
            <a:ext cx="247015" cy="429259"/>
          </a:xfrm>
          <a:custGeom>
            <a:avLst/>
            <a:gdLst/>
            <a:ahLst/>
            <a:cxnLst/>
            <a:rect l="l" t="t" r="r" b="b"/>
            <a:pathLst>
              <a:path w="247015" h="429259">
                <a:moveTo>
                  <a:pt x="13780" y="0"/>
                </a:moveTo>
                <a:lnTo>
                  <a:pt x="0" y="0"/>
                </a:lnTo>
                <a:lnTo>
                  <a:pt x="85144" y="85144"/>
                </a:lnTo>
                <a:lnTo>
                  <a:pt x="34103" y="332642"/>
                </a:lnTo>
                <a:lnTo>
                  <a:pt x="123156" y="428641"/>
                </a:lnTo>
                <a:lnTo>
                  <a:pt x="137185" y="414608"/>
                </a:lnTo>
                <a:lnTo>
                  <a:pt x="123422" y="414608"/>
                </a:lnTo>
                <a:lnTo>
                  <a:pt x="44657" y="329696"/>
                </a:lnTo>
                <a:lnTo>
                  <a:pt x="93399" y="93374"/>
                </a:lnTo>
                <a:lnTo>
                  <a:pt x="107181" y="93374"/>
                </a:lnTo>
                <a:lnTo>
                  <a:pt x="66145" y="52366"/>
                </a:lnTo>
                <a:lnTo>
                  <a:pt x="73044" y="45470"/>
                </a:lnTo>
                <a:lnTo>
                  <a:pt x="59249" y="45457"/>
                </a:lnTo>
                <a:lnTo>
                  <a:pt x="13780" y="0"/>
                </a:lnTo>
                <a:close/>
              </a:path>
              <a:path w="247015" h="429259">
                <a:moveTo>
                  <a:pt x="163149" y="93374"/>
                </a:moveTo>
                <a:lnTo>
                  <a:pt x="153204" y="93374"/>
                </a:lnTo>
                <a:lnTo>
                  <a:pt x="203166" y="334826"/>
                </a:lnTo>
                <a:lnTo>
                  <a:pt x="123422" y="414608"/>
                </a:lnTo>
                <a:lnTo>
                  <a:pt x="137185" y="414608"/>
                </a:lnTo>
                <a:lnTo>
                  <a:pt x="213770" y="338001"/>
                </a:lnTo>
                <a:lnTo>
                  <a:pt x="163149" y="93374"/>
                </a:lnTo>
                <a:close/>
              </a:path>
              <a:path w="247015" h="429259">
                <a:moveTo>
                  <a:pt x="107181" y="93374"/>
                </a:moveTo>
                <a:lnTo>
                  <a:pt x="93399" y="93374"/>
                </a:lnTo>
                <a:lnTo>
                  <a:pt x="123295" y="123257"/>
                </a:lnTo>
                <a:lnTo>
                  <a:pt x="137086" y="109478"/>
                </a:lnTo>
                <a:lnTo>
                  <a:pt x="123295" y="109478"/>
                </a:lnTo>
                <a:lnTo>
                  <a:pt x="107181" y="93374"/>
                </a:lnTo>
                <a:close/>
              </a:path>
              <a:path w="247015" h="429259">
                <a:moveTo>
                  <a:pt x="159211" y="17339"/>
                </a:moveTo>
                <a:lnTo>
                  <a:pt x="101185" y="17339"/>
                </a:lnTo>
                <a:lnTo>
                  <a:pt x="145901" y="17822"/>
                </a:lnTo>
                <a:lnTo>
                  <a:pt x="180458" y="52366"/>
                </a:lnTo>
                <a:lnTo>
                  <a:pt x="123295" y="109478"/>
                </a:lnTo>
                <a:lnTo>
                  <a:pt x="137086" y="109478"/>
                </a:lnTo>
                <a:lnTo>
                  <a:pt x="153204" y="93374"/>
                </a:lnTo>
                <a:lnTo>
                  <a:pt x="163149" y="93374"/>
                </a:lnTo>
                <a:lnTo>
                  <a:pt x="161446" y="85144"/>
                </a:lnTo>
                <a:lnTo>
                  <a:pt x="201128" y="45457"/>
                </a:lnTo>
                <a:lnTo>
                  <a:pt x="187329" y="45457"/>
                </a:lnTo>
                <a:lnTo>
                  <a:pt x="159211" y="17339"/>
                </a:lnTo>
                <a:close/>
              </a:path>
              <a:path w="247015" h="429259">
                <a:moveTo>
                  <a:pt x="93622" y="0"/>
                </a:moveTo>
                <a:lnTo>
                  <a:pt x="79844" y="0"/>
                </a:lnTo>
                <a:lnTo>
                  <a:pt x="92295" y="12450"/>
                </a:lnTo>
                <a:lnTo>
                  <a:pt x="59262" y="45470"/>
                </a:lnTo>
                <a:lnTo>
                  <a:pt x="73057" y="45457"/>
                </a:lnTo>
                <a:lnTo>
                  <a:pt x="101185" y="17339"/>
                </a:lnTo>
                <a:lnTo>
                  <a:pt x="159211" y="17339"/>
                </a:lnTo>
                <a:lnTo>
                  <a:pt x="154906" y="13034"/>
                </a:lnTo>
                <a:lnTo>
                  <a:pt x="159864" y="8068"/>
                </a:lnTo>
                <a:lnTo>
                  <a:pt x="146092" y="8068"/>
                </a:lnTo>
                <a:lnTo>
                  <a:pt x="101223" y="7598"/>
                </a:lnTo>
                <a:lnTo>
                  <a:pt x="93622" y="0"/>
                </a:lnTo>
                <a:close/>
              </a:path>
              <a:path w="247015" h="429259">
                <a:moveTo>
                  <a:pt x="246579" y="0"/>
                </a:moveTo>
                <a:lnTo>
                  <a:pt x="232786" y="0"/>
                </a:lnTo>
                <a:lnTo>
                  <a:pt x="187329" y="45457"/>
                </a:lnTo>
                <a:lnTo>
                  <a:pt x="201128" y="45457"/>
                </a:lnTo>
                <a:lnTo>
                  <a:pt x="246579" y="0"/>
                </a:lnTo>
                <a:close/>
              </a:path>
              <a:path w="247015" h="429259">
                <a:moveTo>
                  <a:pt x="167920" y="0"/>
                </a:moveTo>
                <a:lnTo>
                  <a:pt x="154152" y="0"/>
                </a:lnTo>
                <a:lnTo>
                  <a:pt x="146092" y="8068"/>
                </a:lnTo>
                <a:lnTo>
                  <a:pt x="159864" y="8068"/>
                </a:lnTo>
                <a:lnTo>
                  <a:pt x="167920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077909" y="25198"/>
            <a:ext cx="280035" cy="306070"/>
          </a:xfrm>
          <a:custGeom>
            <a:avLst/>
            <a:gdLst/>
            <a:ahLst/>
            <a:cxnLst/>
            <a:rect l="l" t="t" r="r" b="b"/>
            <a:pathLst>
              <a:path w="280034" h="306070">
                <a:moveTo>
                  <a:pt x="47561" y="233845"/>
                </a:moveTo>
                <a:lnTo>
                  <a:pt x="29066" y="236679"/>
                </a:lnTo>
                <a:lnTo>
                  <a:pt x="13946" y="244405"/>
                </a:lnTo>
                <a:lnTo>
                  <a:pt x="3743" y="255854"/>
                </a:lnTo>
                <a:lnTo>
                  <a:pt x="0" y="269862"/>
                </a:lnTo>
                <a:lnTo>
                  <a:pt x="3743" y="283869"/>
                </a:lnTo>
                <a:lnTo>
                  <a:pt x="13946" y="295319"/>
                </a:lnTo>
                <a:lnTo>
                  <a:pt x="29066" y="303045"/>
                </a:lnTo>
                <a:lnTo>
                  <a:pt x="47561" y="305879"/>
                </a:lnTo>
                <a:lnTo>
                  <a:pt x="66056" y="303045"/>
                </a:lnTo>
                <a:lnTo>
                  <a:pt x="79573" y="296138"/>
                </a:lnTo>
                <a:lnTo>
                  <a:pt x="47561" y="296138"/>
                </a:lnTo>
                <a:lnTo>
                  <a:pt x="32856" y="294070"/>
                </a:lnTo>
                <a:lnTo>
                  <a:pt x="20837" y="288434"/>
                </a:lnTo>
                <a:lnTo>
                  <a:pt x="12728" y="280081"/>
                </a:lnTo>
                <a:lnTo>
                  <a:pt x="9753" y="269862"/>
                </a:lnTo>
                <a:lnTo>
                  <a:pt x="12728" y="259643"/>
                </a:lnTo>
                <a:lnTo>
                  <a:pt x="20837" y="251290"/>
                </a:lnTo>
                <a:lnTo>
                  <a:pt x="32856" y="245653"/>
                </a:lnTo>
                <a:lnTo>
                  <a:pt x="47561" y="243585"/>
                </a:lnTo>
                <a:lnTo>
                  <a:pt x="79734" y="243585"/>
                </a:lnTo>
                <a:lnTo>
                  <a:pt x="77806" y="242069"/>
                </a:lnTo>
                <a:lnTo>
                  <a:pt x="68737" y="237612"/>
                </a:lnTo>
                <a:lnTo>
                  <a:pt x="58532" y="234814"/>
                </a:lnTo>
                <a:lnTo>
                  <a:pt x="47561" y="233845"/>
                </a:lnTo>
                <a:close/>
              </a:path>
              <a:path w="280034" h="306070">
                <a:moveTo>
                  <a:pt x="79734" y="243585"/>
                </a:moveTo>
                <a:lnTo>
                  <a:pt x="47561" y="243585"/>
                </a:lnTo>
                <a:lnTo>
                  <a:pt x="62261" y="245653"/>
                </a:lnTo>
                <a:lnTo>
                  <a:pt x="74280" y="251290"/>
                </a:lnTo>
                <a:lnTo>
                  <a:pt x="82392" y="259643"/>
                </a:lnTo>
                <a:lnTo>
                  <a:pt x="85369" y="269862"/>
                </a:lnTo>
                <a:lnTo>
                  <a:pt x="82392" y="280081"/>
                </a:lnTo>
                <a:lnTo>
                  <a:pt x="74280" y="288434"/>
                </a:lnTo>
                <a:lnTo>
                  <a:pt x="62261" y="294070"/>
                </a:lnTo>
                <a:lnTo>
                  <a:pt x="47561" y="296138"/>
                </a:lnTo>
                <a:lnTo>
                  <a:pt x="79573" y="296138"/>
                </a:lnTo>
                <a:lnTo>
                  <a:pt x="81176" y="295319"/>
                </a:lnTo>
                <a:lnTo>
                  <a:pt x="91379" y="283869"/>
                </a:lnTo>
                <a:lnTo>
                  <a:pt x="95122" y="269862"/>
                </a:lnTo>
                <a:lnTo>
                  <a:pt x="95122" y="248018"/>
                </a:lnTo>
                <a:lnTo>
                  <a:pt x="85369" y="248018"/>
                </a:lnTo>
                <a:lnTo>
                  <a:pt x="79734" y="243585"/>
                </a:lnTo>
                <a:close/>
              </a:path>
              <a:path w="280034" h="306070">
                <a:moveTo>
                  <a:pt x="232155" y="206146"/>
                </a:moveTo>
                <a:lnTo>
                  <a:pt x="213662" y="208982"/>
                </a:lnTo>
                <a:lnTo>
                  <a:pt x="198547" y="216711"/>
                </a:lnTo>
                <a:lnTo>
                  <a:pt x="188348" y="228161"/>
                </a:lnTo>
                <a:lnTo>
                  <a:pt x="184607" y="242163"/>
                </a:lnTo>
                <a:lnTo>
                  <a:pt x="188348" y="256178"/>
                </a:lnTo>
                <a:lnTo>
                  <a:pt x="198547" y="267631"/>
                </a:lnTo>
                <a:lnTo>
                  <a:pt x="213662" y="275358"/>
                </a:lnTo>
                <a:lnTo>
                  <a:pt x="232155" y="278193"/>
                </a:lnTo>
                <a:lnTo>
                  <a:pt x="250651" y="275358"/>
                </a:lnTo>
                <a:lnTo>
                  <a:pt x="264165" y="268452"/>
                </a:lnTo>
                <a:lnTo>
                  <a:pt x="232155" y="268452"/>
                </a:lnTo>
                <a:lnTo>
                  <a:pt x="217458" y="266384"/>
                </a:lnTo>
                <a:lnTo>
                  <a:pt x="205443" y="260746"/>
                </a:lnTo>
                <a:lnTo>
                  <a:pt x="197335" y="252389"/>
                </a:lnTo>
                <a:lnTo>
                  <a:pt x="194360" y="242163"/>
                </a:lnTo>
                <a:lnTo>
                  <a:pt x="197335" y="231952"/>
                </a:lnTo>
                <a:lnTo>
                  <a:pt x="205443" y="223602"/>
                </a:lnTo>
                <a:lnTo>
                  <a:pt x="217458" y="217967"/>
                </a:lnTo>
                <a:lnTo>
                  <a:pt x="232155" y="215899"/>
                </a:lnTo>
                <a:lnTo>
                  <a:pt x="264343" y="215899"/>
                </a:lnTo>
                <a:lnTo>
                  <a:pt x="262406" y="214375"/>
                </a:lnTo>
                <a:lnTo>
                  <a:pt x="253333" y="209915"/>
                </a:lnTo>
                <a:lnTo>
                  <a:pt x="243126" y="207116"/>
                </a:lnTo>
                <a:lnTo>
                  <a:pt x="232155" y="206146"/>
                </a:lnTo>
                <a:close/>
              </a:path>
              <a:path w="280034" h="306070">
                <a:moveTo>
                  <a:pt x="264343" y="215899"/>
                </a:moveTo>
                <a:lnTo>
                  <a:pt x="232155" y="215899"/>
                </a:lnTo>
                <a:lnTo>
                  <a:pt x="246862" y="217967"/>
                </a:lnTo>
                <a:lnTo>
                  <a:pt x="258886" y="223602"/>
                </a:lnTo>
                <a:lnTo>
                  <a:pt x="266999" y="231952"/>
                </a:lnTo>
                <a:lnTo>
                  <a:pt x="269976" y="242163"/>
                </a:lnTo>
                <a:lnTo>
                  <a:pt x="266999" y="252389"/>
                </a:lnTo>
                <a:lnTo>
                  <a:pt x="258886" y="260746"/>
                </a:lnTo>
                <a:lnTo>
                  <a:pt x="246862" y="266384"/>
                </a:lnTo>
                <a:lnTo>
                  <a:pt x="232155" y="268452"/>
                </a:lnTo>
                <a:lnTo>
                  <a:pt x="264165" y="268452"/>
                </a:lnTo>
                <a:lnTo>
                  <a:pt x="265771" y="267631"/>
                </a:lnTo>
                <a:lnTo>
                  <a:pt x="275973" y="256178"/>
                </a:lnTo>
                <a:lnTo>
                  <a:pt x="279717" y="242163"/>
                </a:lnTo>
                <a:lnTo>
                  <a:pt x="279717" y="220332"/>
                </a:lnTo>
                <a:lnTo>
                  <a:pt x="269976" y="220332"/>
                </a:lnTo>
                <a:lnTo>
                  <a:pt x="264343" y="215899"/>
                </a:lnTo>
                <a:close/>
              </a:path>
              <a:path w="280034" h="306070">
                <a:moveTo>
                  <a:pt x="279717" y="0"/>
                </a:moveTo>
                <a:lnTo>
                  <a:pt x="85369" y="29159"/>
                </a:lnTo>
                <a:lnTo>
                  <a:pt x="85369" y="248018"/>
                </a:lnTo>
                <a:lnTo>
                  <a:pt x="95122" y="248018"/>
                </a:lnTo>
                <a:lnTo>
                  <a:pt x="95122" y="83692"/>
                </a:lnTo>
                <a:lnTo>
                  <a:pt x="160830" y="73837"/>
                </a:lnTo>
                <a:lnTo>
                  <a:pt x="95122" y="73837"/>
                </a:lnTo>
                <a:lnTo>
                  <a:pt x="95122" y="37553"/>
                </a:lnTo>
                <a:lnTo>
                  <a:pt x="269976" y="11315"/>
                </a:lnTo>
                <a:lnTo>
                  <a:pt x="279717" y="11315"/>
                </a:lnTo>
                <a:lnTo>
                  <a:pt x="279717" y="0"/>
                </a:lnTo>
                <a:close/>
              </a:path>
              <a:path w="280034" h="306070">
                <a:moveTo>
                  <a:pt x="279717" y="57467"/>
                </a:moveTo>
                <a:lnTo>
                  <a:pt x="269976" y="57467"/>
                </a:lnTo>
                <a:lnTo>
                  <a:pt x="269976" y="220332"/>
                </a:lnTo>
                <a:lnTo>
                  <a:pt x="279717" y="220332"/>
                </a:lnTo>
                <a:lnTo>
                  <a:pt x="279717" y="57467"/>
                </a:lnTo>
                <a:close/>
              </a:path>
              <a:path w="280034" h="306070">
                <a:moveTo>
                  <a:pt x="279717" y="11315"/>
                </a:moveTo>
                <a:lnTo>
                  <a:pt x="269976" y="11315"/>
                </a:lnTo>
                <a:lnTo>
                  <a:pt x="269976" y="47624"/>
                </a:lnTo>
                <a:lnTo>
                  <a:pt x="95122" y="73837"/>
                </a:lnTo>
                <a:lnTo>
                  <a:pt x="160830" y="73837"/>
                </a:lnTo>
                <a:lnTo>
                  <a:pt x="269976" y="57467"/>
                </a:lnTo>
                <a:lnTo>
                  <a:pt x="279717" y="57467"/>
                </a:lnTo>
                <a:lnTo>
                  <a:pt x="279717" y="11315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979243" y="0"/>
            <a:ext cx="111760" cy="30480"/>
          </a:xfrm>
          <a:custGeom>
            <a:avLst/>
            <a:gdLst/>
            <a:ahLst/>
            <a:cxnLst/>
            <a:rect l="l" t="t" r="r" b="b"/>
            <a:pathLst>
              <a:path w="111760" h="30480">
                <a:moveTo>
                  <a:pt x="10668" y="0"/>
                </a:moveTo>
                <a:lnTo>
                  <a:pt x="0" y="0"/>
                </a:lnTo>
                <a:lnTo>
                  <a:pt x="0" y="30351"/>
                </a:lnTo>
                <a:lnTo>
                  <a:pt x="27101" y="7275"/>
                </a:lnTo>
                <a:lnTo>
                  <a:pt x="10668" y="7275"/>
                </a:lnTo>
                <a:lnTo>
                  <a:pt x="10668" y="0"/>
                </a:lnTo>
                <a:close/>
              </a:path>
              <a:path w="111760" h="30480">
                <a:moveTo>
                  <a:pt x="35646" y="0"/>
                </a:moveTo>
                <a:lnTo>
                  <a:pt x="19209" y="0"/>
                </a:lnTo>
                <a:lnTo>
                  <a:pt x="10668" y="7275"/>
                </a:lnTo>
                <a:lnTo>
                  <a:pt x="27101" y="7275"/>
                </a:lnTo>
                <a:lnTo>
                  <a:pt x="35646" y="0"/>
                </a:lnTo>
                <a:close/>
              </a:path>
              <a:path w="111760" h="30480">
                <a:moveTo>
                  <a:pt x="92461" y="0"/>
                </a:moveTo>
                <a:lnTo>
                  <a:pt x="76006" y="0"/>
                </a:lnTo>
                <a:lnTo>
                  <a:pt x="111658" y="30364"/>
                </a:lnTo>
                <a:lnTo>
                  <a:pt x="111658" y="7262"/>
                </a:lnTo>
                <a:lnTo>
                  <a:pt x="100990" y="7262"/>
                </a:lnTo>
                <a:lnTo>
                  <a:pt x="92461" y="0"/>
                </a:lnTo>
                <a:close/>
              </a:path>
              <a:path w="111760" h="30480">
                <a:moveTo>
                  <a:pt x="111658" y="0"/>
                </a:moveTo>
                <a:lnTo>
                  <a:pt x="100990" y="0"/>
                </a:lnTo>
                <a:lnTo>
                  <a:pt x="100990" y="7262"/>
                </a:lnTo>
                <a:lnTo>
                  <a:pt x="111658" y="7262"/>
                </a:lnTo>
                <a:lnTo>
                  <a:pt x="111658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801874" y="1433761"/>
            <a:ext cx="437515" cy="212725"/>
          </a:xfrm>
          <a:custGeom>
            <a:avLst/>
            <a:gdLst/>
            <a:ahLst/>
            <a:cxnLst/>
            <a:rect l="l" t="t" r="r" b="b"/>
            <a:pathLst>
              <a:path w="437515" h="212725">
                <a:moveTo>
                  <a:pt x="235939" y="111023"/>
                </a:moveTo>
                <a:lnTo>
                  <a:pt x="225412" y="111023"/>
                </a:lnTo>
                <a:lnTo>
                  <a:pt x="235138" y="150487"/>
                </a:lnTo>
                <a:lnTo>
                  <a:pt x="258243" y="182676"/>
                </a:lnTo>
                <a:lnTo>
                  <a:pt x="291418" y="204360"/>
                </a:lnTo>
                <a:lnTo>
                  <a:pt x="331355" y="212305"/>
                </a:lnTo>
                <a:lnTo>
                  <a:pt x="372627" y="203949"/>
                </a:lnTo>
                <a:lnTo>
                  <a:pt x="374698" y="202552"/>
                </a:lnTo>
                <a:lnTo>
                  <a:pt x="331355" y="202552"/>
                </a:lnTo>
                <a:lnTo>
                  <a:pt x="293864" y="194962"/>
                </a:lnTo>
                <a:lnTo>
                  <a:pt x="263217" y="174278"/>
                </a:lnTo>
                <a:lnTo>
                  <a:pt x="242537" y="143627"/>
                </a:lnTo>
                <a:lnTo>
                  <a:pt x="235939" y="111023"/>
                </a:lnTo>
                <a:close/>
              </a:path>
              <a:path w="437515" h="212725">
                <a:moveTo>
                  <a:pt x="374683" y="9740"/>
                </a:moveTo>
                <a:lnTo>
                  <a:pt x="331355" y="9740"/>
                </a:lnTo>
                <a:lnTo>
                  <a:pt x="368839" y="17328"/>
                </a:lnTo>
                <a:lnTo>
                  <a:pt x="399483" y="38006"/>
                </a:lnTo>
                <a:lnTo>
                  <a:pt x="420161" y="68650"/>
                </a:lnTo>
                <a:lnTo>
                  <a:pt x="427748" y="106133"/>
                </a:lnTo>
                <a:lnTo>
                  <a:pt x="420161" y="143627"/>
                </a:lnTo>
                <a:lnTo>
                  <a:pt x="399483" y="174278"/>
                </a:lnTo>
                <a:lnTo>
                  <a:pt x="368839" y="194962"/>
                </a:lnTo>
                <a:lnTo>
                  <a:pt x="331355" y="202552"/>
                </a:lnTo>
                <a:lnTo>
                  <a:pt x="374698" y="202552"/>
                </a:lnTo>
                <a:lnTo>
                  <a:pt x="406368" y="181175"/>
                </a:lnTo>
                <a:lnTo>
                  <a:pt x="429135" y="147422"/>
                </a:lnTo>
                <a:lnTo>
                  <a:pt x="437489" y="106133"/>
                </a:lnTo>
                <a:lnTo>
                  <a:pt x="429135" y="64861"/>
                </a:lnTo>
                <a:lnTo>
                  <a:pt x="406368" y="31121"/>
                </a:lnTo>
                <a:lnTo>
                  <a:pt x="374683" y="9740"/>
                </a:lnTo>
                <a:close/>
              </a:path>
              <a:path w="437515" h="212725">
                <a:moveTo>
                  <a:pt x="153670" y="77939"/>
                </a:moveTo>
                <a:lnTo>
                  <a:pt x="0" y="77939"/>
                </a:lnTo>
                <a:lnTo>
                  <a:pt x="0" y="134327"/>
                </a:lnTo>
                <a:lnTo>
                  <a:pt x="153670" y="134327"/>
                </a:lnTo>
                <a:lnTo>
                  <a:pt x="153670" y="124587"/>
                </a:lnTo>
                <a:lnTo>
                  <a:pt x="9740" y="124587"/>
                </a:lnTo>
                <a:lnTo>
                  <a:pt x="9740" y="87680"/>
                </a:lnTo>
                <a:lnTo>
                  <a:pt x="153670" y="87680"/>
                </a:lnTo>
                <a:lnTo>
                  <a:pt x="153670" y="77939"/>
                </a:lnTo>
                <a:close/>
              </a:path>
              <a:path w="437515" h="212725">
                <a:moveTo>
                  <a:pt x="153670" y="87680"/>
                </a:moveTo>
                <a:lnTo>
                  <a:pt x="143916" y="87680"/>
                </a:lnTo>
                <a:lnTo>
                  <a:pt x="143916" y="124587"/>
                </a:lnTo>
                <a:lnTo>
                  <a:pt x="153670" y="124587"/>
                </a:lnTo>
                <a:lnTo>
                  <a:pt x="153670" y="111023"/>
                </a:lnTo>
                <a:lnTo>
                  <a:pt x="235939" y="111023"/>
                </a:lnTo>
                <a:lnTo>
                  <a:pt x="234950" y="106133"/>
                </a:lnTo>
                <a:lnTo>
                  <a:pt x="235934" y="101269"/>
                </a:lnTo>
                <a:lnTo>
                  <a:pt x="153670" y="101269"/>
                </a:lnTo>
                <a:lnTo>
                  <a:pt x="153670" y="87680"/>
                </a:lnTo>
                <a:close/>
              </a:path>
              <a:path w="437515" h="212725">
                <a:moveTo>
                  <a:pt x="331355" y="0"/>
                </a:moveTo>
                <a:lnTo>
                  <a:pt x="291418" y="7943"/>
                </a:lnTo>
                <a:lnTo>
                  <a:pt x="258243" y="29622"/>
                </a:lnTo>
                <a:lnTo>
                  <a:pt x="235138" y="61807"/>
                </a:lnTo>
                <a:lnTo>
                  <a:pt x="225412" y="101269"/>
                </a:lnTo>
                <a:lnTo>
                  <a:pt x="235934" y="101269"/>
                </a:lnTo>
                <a:lnTo>
                  <a:pt x="242537" y="68650"/>
                </a:lnTo>
                <a:lnTo>
                  <a:pt x="263217" y="38006"/>
                </a:lnTo>
                <a:lnTo>
                  <a:pt x="293864" y="17328"/>
                </a:lnTo>
                <a:lnTo>
                  <a:pt x="331355" y="9740"/>
                </a:lnTo>
                <a:lnTo>
                  <a:pt x="374683" y="9740"/>
                </a:lnTo>
                <a:lnTo>
                  <a:pt x="372627" y="8353"/>
                </a:lnTo>
                <a:lnTo>
                  <a:pt x="331355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251375" y="0"/>
            <a:ext cx="139700" cy="71755"/>
          </a:xfrm>
          <a:custGeom>
            <a:avLst/>
            <a:gdLst/>
            <a:ahLst/>
            <a:cxnLst/>
            <a:rect l="l" t="t" r="r" b="b"/>
            <a:pathLst>
              <a:path w="139700" h="71755">
                <a:moveTo>
                  <a:pt x="129170" y="61721"/>
                </a:moveTo>
                <a:lnTo>
                  <a:pt x="9486" y="61721"/>
                </a:lnTo>
                <a:lnTo>
                  <a:pt x="9486" y="71488"/>
                </a:lnTo>
                <a:lnTo>
                  <a:pt x="129170" y="71488"/>
                </a:lnTo>
                <a:lnTo>
                  <a:pt x="129170" y="61721"/>
                </a:lnTo>
                <a:close/>
              </a:path>
              <a:path w="139700" h="71755">
                <a:moveTo>
                  <a:pt x="20878" y="0"/>
                </a:moveTo>
                <a:lnTo>
                  <a:pt x="0" y="0"/>
                </a:lnTo>
                <a:lnTo>
                  <a:pt x="16449" y="8997"/>
                </a:lnTo>
                <a:lnTo>
                  <a:pt x="64451" y="18198"/>
                </a:lnTo>
                <a:lnTo>
                  <a:pt x="64451" y="61721"/>
                </a:lnTo>
                <a:lnTo>
                  <a:pt x="74205" y="61721"/>
                </a:lnTo>
                <a:lnTo>
                  <a:pt x="74205" y="18160"/>
                </a:lnTo>
                <a:lnTo>
                  <a:pt x="117144" y="10711"/>
                </a:lnTo>
                <a:lnTo>
                  <a:pt x="121585" y="8572"/>
                </a:lnTo>
                <a:lnTo>
                  <a:pt x="69328" y="8572"/>
                </a:lnTo>
                <a:lnTo>
                  <a:pt x="22940" y="1067"/>
                </a:lnTo>
                <a:lnTo>
                  <a:pt x="20878" y="0"/>
                </a:lnTo>
                <a:close/>
              </a:path>
              <a:path w="139700" h="71755">
                <a:moveTo>
                  <a:pt x="139382" y="0"/>
                </a:moveTo>
                <a:lnTo>
                  <a:pt x="116154" y="0"/>
                </a:lnTo>
                <a:lnTo>
                  <a:pt x="109834" y="2814"/>
                </a:lnTo>
                <a:lnTo>
                  <a:pt x="69328" y="8572"/>
                </a:lnTo>
                <a:lnTo>
                  <a:pt x="121585" y="8572"/>
                </a:lnTo>
                <a:lnTo>
                  <a:pt x="139382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199962" y="319971"/>
            <a:ext cx="590550" cy="332740"/>
          </a:xfrm>
          <a:custGeom>
            <a:avLst/>
            <a:gdLst/>
            <a:ahLst/>
            <a:cxnLst/>
            <a:rect l="l" t="t" r="r" b="b"/>
            <a:pathLst>
              <a:path w="590550" h="332740">
                <a:moveTo>
                  <a:pt x="294982" y="0"/>
                </a:moveTo>
                <a:lnTo>
                  <a:pt x="0" y="104305"/>
                </a:lnTo>
                <a:lnTo>
                  <a:pt x="133629" y="151549"/>
                </a:lnTo>
                <a:lnTo>
                  <a:pt x="133629" y="288823"/>
                </a:lnTo>
                <a:lnTo>
                  <a:pt x="179768" y="311389"/>
                </a:lnTo>
                <a:lnTo>
                  <a:pt x="229868" y="325711"/>
                </a:lnTo>
                <a:lnTo>
                  <a:pt x="294995" y="332206"/>
                </a:lnTo>
                <a:lnTo>
                  <a:pt x="369075" y="325797"/>
                </a:lnTo>
                <a:lnTo>
                  <a:pt x="380575" y="322465"/>
                </a:lnTo>
                <a:lnTo>
                  <a:pt x="294995" y="322465"/>
                </a:lnTo>
                <a:lnTo>
                  <a:pt x="238487" y="317483"/>
                </a:lnTo>
                <a:lnTo>
                  <a:pt x="193251" y="305933"/>
                </a:lnTo>
                <a:lnTo>
                  <a:pt x="160980" y="292912"/>
                </a:lnTo>
                <a:lnTo>
                  <a:pt x="143370" y="283514"/>
                </a:lnTo>
                <a:lnTo>
                  <a:pt x="143370" y="154990"/>
                </a:lnTo>
                <a:lnTo>
                  <a:pt x="172574" y="154990"/>
                </a:lnTo>
                <a:lnTo>
                  <a:pt x="29210" y="104305"/>
                </a:lnTo>
                <a:lnTo>
                  <a:pt x="294995" y="10337"/>
                </a:lnTo>
                <a:lnTo>
                  <a:pt x="324222" y="10337"/>
                </a:lnTo>
                <a:lnTo>
                  <a:pt x="294982" y="0"/>
                </a:lnTo>
                <a:close/>
              </a:path>
              <a:path w="590550" h="332740">
                <a:moveTo>
                  <a:pt x="456361" y="154990"/>
                </a:moveTo>
                <a:lnTo>
                  <a:pt x="446620" y="154990"/>
                </a:lnTo>
                <a:lnTo>
                  <a:pt x="446620" y="284048"/>
                </a:lnTo>
                <a:lnTo>
                  <a:pt x="434095" y="292644"/>
                </a:lnTo>
                <a:lnTo>
                  <a:pt x="406050" y="305561"/>
                </a:lnTo>
                <a:lnTo>
                  <a:pt x="360385" y="317327"/>
                </a:lnTo>
                <a:lnTo>
                  <a:pt x="294995" y="322465"/>
                </a:lnTo>
                <a:lnTo>
                  <a:pt x="380575" y="322465"/>
                </a:lnTo>
                <a:lnTo>
                  <a:pt x="418187" y="311567"/>
                </a:lnTo>
                <a:lnTo>
                  <a:pt x="445725" y="296989"/>
                </a:lnTo>
                <a:lnTo>
                  <a:pt x="454977" y="289623"/>
                </a:lnTo>
                <a:lnTo>
                  <a:pt x="456361" y="288201"/>
                </a:lnTo>
                <a:lnTo>
                  <a:pt x="456361" y="154990"/>
                </a:lnTo>
                <a:close/>
              </a:path>
              <a:path w="590550" h="332740">
                <a:moveTo>
                  <a:pt x="521449" y="131978"/>
                </a:moveTo>
                <a:lnTo>
                  <a:pt x="511708" y="131978"/>
                </a:lnTo>
                <a:lnTo>
                  <a:pt x="511708" y="229222"/>
                </a:lnTo>
                <a:lnTo>
                  <a:pt x="495769" y="256819"/>
                </a:lnTo>
                <a:lnTo>
                  <a:pt x="537387" y="256819"/>
                </a:lnTo>
                <a:lnTo>
                  <a:pt x="531754" y="247065"/>
                </a:lnTo>
                <a:lnTo>
                  <a:pt x="512648" y="247065"/>
                </a:lnTo>
                <a:lnTo>
                  <a:pt x="516585" y="240258"/>
                </a:lnTo>
                <a:lnTo>
                  <a:pt x="527823" y="240258"/>
                </a:lnTo>
                <a:lnTo>
                  <a:pt x="521449" y="229222"/>
                </a:lnTo>
                <a:lnTo>
                  <a:pt x="521449" y="131978"/>
                </a:lnTo>
                <a:close/>
              </a:path>
              <a:path w="590550" h="332740">
                <a:moveTo>
                  <a:pt x="527823" y="240258"/>
                </a:moveTo>
                <a:lnTo>
                  <a:pt x="516585" y="240258"/>
                </a:lnTo>
                <a:lnTo>
                  <a:pt x="520509" y="247065"/>
                </a:lnTo>
                <a:lnTo>
                  <a:pt x="531754" y="247065"/>
                </a:lnTo>
                <a:lnTo>
                  <a:pt x="527823" y="240258"/>
                </a:lnTo>
                <a:close/>
              </a:path>
              <a:path w="590550" h="332740">
                <a:moveTo>
                  <a:pt x="172574" y="154990"/>
                </a:moveTo>
                <a:lnTo>
                  <a:pt x="143370" y="154990"/>
                </a:lnTo>
                <a:lnTo>
                  <a:pt x="294995" y="208597"/>
                </a:lnTo>
                <a:lnTo>
                  <a:pt x="324199" y="198272"/>
                </a:lnTo>
                <a:lnTo>
                  <a:pt x="294995" y="198272"/>
                </a:lnTo>
                <a:lnTo>
                  <a:pt x="172574" y="154990"/>
                </a:lnTo>
                <a:close/>
              </a:path>
              <a:path w="590550" h="332740">
                <a:moveTo>
                  <a:pt x="324222" y="10337"/>
                </a:moveTo>
                <a:lnTo>
                  <a:pt x="294995" y="10337"/>
                </a:lnTo>
                <a:lnTo>
                  <a:pt x="560781" y="104305"/>
                </a:lnTo>
                <a:lnTo>
                  <a:pt x="294995" y="198272"/>
                </a:lnTo>
                <a:lnTo>
                  <a:pt x="324199" y="198272"/>
                </a:lnTo>
                <a:lnTo>
                  <a:pt x="446620" y="154990"/>
                </a:lnTo>
                <a:lnTo>
                  <a:pt x="456361" y="154990"/>
                </a:lnTo>
                <a:lnTo>
                  <a:pt x="456361" y="151549"/>
                </a:lnTo>
                <a:lnTo>
                  <a:pt x="511708" y="131978"/>
                </a:lnTo>
                <a:lnTo>
                  <a:pt x="521449" y="131978"/>
                </a:lnTo>
                <a:lnTo>
                  <a:pt x="521449" y="128536"/>
                </a:lnTo>
                <a:lnTo>
                  <a:pt x="590003" y="104305"/>
                </a:lnTo>
                <a:lnTo>
                  <a:pt x="324222" y="10337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353542" y="0"/>
            <a:ext cx="504190" cy="137160"/>
          </a:xfrm>
          <a:custGeom>
            <a:avLst/>
            <a:gdLst/>
            <a:ahLst/>
            <a:cxnLst/>
            <a:rect l="l" t="t" r="r" b="b"/>
            <a:pathLst>
              <a:path w="504190" h="137160">
                <a:moveTo>
                  <a:pt x="196393" y="0"/>
                </a:moveTo>
                <a:lnTo>
                  <a:pt x="180825" y="0"/>
                </a:lnTo>
                <a:lnTo>
                  <a:pt x="0" y="136884"/>
                </a:lnTo>
                <a:lnTo>
                  <a:pt x="503732" y="136884"/>
                </a:lnTo>
                <a:lnTo>
                  <a:pt x="491316" y="127486"/>
                </a:lnTo>
                <a:lnTo>
                  <a:pt x="27978" y="127486"/>
                </a:lnTo>
                <a:lnTo>
                  <a:pt x="196393" y="0"/>
                </a:lnTo>
                <a:close/>
              </a:path>
              <a:path w="504190" h="137160">
                <a:moveTo>
                  <a:pt x="322888" y="0"/>
                </a:moveTo>
                <a:lnTo>
                  <a:pt x="307320" y="0"/>
                </a:lnTo>
                <a:lnTo>
                  <a:pt x="475754" y="127486"/>
                </a:lnTo>
                <a:lnTo>
                  <a:pt x="491316" y="127486"/>
                </a:lnTo>
                <a:lnTo>
                  <a:pt x="322888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438696" y="17652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470"/>
                </a:lnTo>
              </a:path>
            </a:pathLst>
          </a:custGeom>
          <a:ln w="939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6512534" y="176428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571"/>
                </a:lnTo>
              </a:path>
            </a:pathLst>
          </a:custGeom>
          <a:ln w="939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6568617" y="17652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470"/>
                </a:lnTo>
              </a:path>
            </a:pathLst>
          </a:custGeom>
          <a:ln w="9397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6642436" y="176428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571"/>
                </a:lnTo>
              </a:path>
            </a:pathLst>
          </a:custGeom>
          <a:ln w="941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6693827" y="38544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235" y="0"/>
                </a:lnTo>
              </a:path>
            </a:pathLst>
          </a:custGeom>
          <a:ln w="888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6698519" y="17652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470"/>
                </a:lnTo>
              </a:path>
            </a:pathLst>
          </a:custGeom>
          <a:ln w="9385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6693827" y="17208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235" y="0"/>
                </a:lnTo>
              </a:path>
            </a:pathLst>
          </a:custGeom>
          <a:ln w="889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6772357" y="176428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571"/>
                </a:lnTo>
              </a:path>
            </a:pathLst>
          </a:custGeom>
          <a:ln w="941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6361760" y="464794"/>
            <a:ext cx="483870" cy="0"/>
          </a:xfrm>
          <a:custGeom>
            <a:avLst/>
            <a:gdLst/>
            <a:ahLst/>
            <a:cxnLst/>
            <a:rect l="l" t="t" r="r" b="b"/>
            <a:pathLst>
              <a:path w="483870">
                <a:moveTo>
                  <a:pt x="0" y="0"/>
                </a:moveTo>
                <a:lnTo>
                  <a:pt x="483717" y="0"/>
                </a:lnTo>
              </a:path>
            </a:pathLst>
          </a:custGeom>
          <a:ln w="939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6436499" y="425246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048" y="0"/>
                </a:lnTo>
              </a:path>
            </a:pathLst>
          </a:custGeom>
          <a:ln w="939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5861655" y="419134"/>
            <a:ext cx="100330" cy="471170"/>
          </a:xfrm>
          <a:custGeom>
            <a:avLst/>
            <a:gdLst/>
            <a:ahLst/>
            <a:cxnLst/>
            <a:rect l="l" t="t" r="r" b="b"/>
            <a:pathLst>
              <a:path w="100329" h="471169">
                <a:moveTo>
                  <a:pt x="100126" y="0"/>
                </a:moveTo>
                <a:lnTo>
                  <a:pt x="0" y="0"/>
                </a:lnTo>
                <a:lnTo>
                  <a:pt x="0" y="367118"/>
                </a:lnTo>
                <a:lnTo>
                  <a:pt x="50063" y="471157"/>
                </a:lnTo>
                <a:lnTo>
                  <a:pt x="61019" y="448500"/>
                </a:lnTo>
                <a:lnTo>
                  <a:pt x="50063" y="448500"/>
                </a:lnTo>
                <a:lnTo>
                  <a:pt x="42570" y="432663"/>
                </a:lnTo>
                <a:lnTo>
                  <a:pt x="68677" y="432663"/>
                </a:lnTo>
                <a:lnTo>
                  <a:pt x="73387" y="422922"/>
                </a:lnTo>
                <a:lnTo>
                  <a:pt x="37947" y="422922"/>
                </a:lnTo>
                <a:lnTo>
                  <a:pt x="12573" y="369316"/>
                </a:lnTo>
                <a:lnTo>
                  <a:pt x="99309" y="369316"/>
                </a:lnTo>
                <a:lnTo>
                  <a:pt x="99910" y="368071"/>
                </a:lnTo>
                <a:lnTo>
                  <a:pt x="99915" y="359575"/>
                </a:lnTo>
                <a:lnTo>
                  <a:pt x="9753" y="359575"/>
                </a:lnTo>
                <a:lnTo>
                  <a:pt x="9753" y="42887"/>
                </a:lnTo>
                <a:lnTo>
                  <a:pt x="100101" y="42887"/>
                </a:lnTo>
                <a:lnTo>
                  <a:pt x="100107" y="33146"/>
                </a:lnTo>
                <a:lnTo>
                  <a:pt x="9753" y="33147"/>
                </a:lnTo>
                <a:lnTo>
                  <a:pt x="9753" y="9740"/>
                </a:lnTo>
                <a:lnTo>
                  <a:pt x="100121" y="9740"/>
                </a:lnTo>
                <a:lnTo>
                  <a:pt x="100126" y="0"/>
                </a:lnTo>
                <a:close/>
              </a:path>
              <a:path w="100329" h="471169">
                <a:moveTo>
                  <a:pt x="68677" y="432663"/>
                </a:moveTo>
                <a:lnTo>
                  <a:pt x="57569" y="432663"/>
                </a:lnTo>
                <a:lnTo>
                  <a:pt x="50063" y="448500"/>
                </a:lnTo>
                <a:lnTo>
                  <a:pt x="61019" y="448500"/>
                </a:lnTo>
                <a:lnTo>
                  <a:pt x="68677" y="432663"/>
                </a:lnTo>
                <a:close/>
              </a:path>
              <a:path w="100329" h="471169">
                <a:moveTo>
                  <a:pt x="99309" y="369316"/>
                </a:moveTo>
                <a:lnTo>
                  <a:pt x="87553" y="369316"/>
                </a:lnTo>
                <a:lnTo>
                  <a:pt x="62179" y="422922"/>
                </a:lnTo>
                <a:lnTo>
                  <a:pt x="73387" y="422922"/>
                </a:lnTo>
                <a:lnTo>
                  <a:pt x="99309" y="369316"/>
                </a:lnTo>
                <a:close/>
              </a:path>
              <a:path w="100329" h="471169">
                <a:moveTo>
                  <a:pt x="54940" y="42887"/>
                </a:moveTo>
                <a:lnTo>
                  <a:pt x="45199" y="42887"/>
                </a:lnTo>
                <a:lnTo>
                  <a:pt x="45199" y="359575"/>
                </a:lnTo>
                <a:lnTo>
                  <a:pt x="54940" y="359575"/>
                </a:lnTo>
                <a:lnTo>
                  <a:pt x="54940" y="42887"/>
                </a:lnTo>
                <a:close/>
              </a:path>
              <a:path w="100329" h="471169">
                <a:moveTo>
                  <a:pt x="100101" y="42887"/>
                </a:moveTo>
                <a:lnTo>
                  <a:pt x="90385" y="42887"/>
                </a:lnTo>
                <a:lnTo>
                  <a:pt x="90385" y="359575"/>
                </a:lnTo>
                <a:lnTo>
                  <a:pt x="99915" y="359575"/>
                </a:lnTo>
                <a:lnTo>
                  <a:pt x="100101" y="42887"/>
                </a:lnTo>
                <a:close/>
              </a:path>
              <a:path w="100329" h="471169">
                <a:moveTo>
                  <a:pt x="100121" y="9740"/>
                </a:moveTo>
                <a:lnTo>
                  <a:pt x="90385" y="9740"/>
                </a:lnTo>
                <a:lnTo>
                  <a:pt x="90385" y="33147"/>
                </a:lnTo>
                <a:lnTo>
                  <a:pt x="100107" y="33146"/>
                </a:lnTo>
                <a:lnTo>
                  <a:pt x="100121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4636010" y="1404484"/>
            <a:ext cx="958850" cy="344805"/>
          </a:xfrm>
          <a:custGeom>
            <a:avLst/>
            <a:gdLst/>
            <a:ahLst/>
            <a:cxnLst/>
            <a:rect l="l" t="t" r="r" b="b"/>
            <a:pathLst>
              <a:path w="958850" h="344805">
                <a:moveTo>
                  <a:pt x="958850" y="334911"/>
                </a:moveTo>
                <a:lnTo>
                  <a:pt x="0" y="334911"/>
                </a:lnTo>
                <a:lnTo>
                  <a:pt x="0" y="344665"/>
                </a:lnTo>
                <a:lnTo>
                  <a:pt x="958850" y="344665"/>
                </a:lnTo>
                <a:lnTo>
                  <a:pt x="958850" y="334911"/>
                </a:lnTo>
                <a:close/>
              </a:path>
              <a:path w="958850" h="344805">
                <a:moveTo>
                  <a:pt x="197561" y="0"/>
                </a:moveTo>
                <a:lnTo>
                  <a:pt x="111709" y="0"/>
                </a:lnTo>
                <a:lnTo>
                  <a:pt x="111709" y="54800"/>
                </a:lnTo>
                <a:lnTo>
                  <a:pt x="35610" y="54800"/>
                </a:lnTo>
                <a:lnTo>
                  <a:pt x="35610" y="334911"/>
                </a:lnTo>
                <a:lnTo>
                  <a:pt x="45339" y="334911"/>
                </a:lnTo>
                <a:lnTo>
                  <a:pt x="45339" y="98043"/>
                </a:lnTo>
                <a:lnTo>
                  <a:pt x="121462" y="98043"/>
                </a:lnTo>
                <a:lnTo>
                  <a:pt x="121462" y="88303"/>
                </a:lnTo>
                <a:lnTo>
                  <a:pt x="45339" y="88303"/>
                </a:lnTo>
                <a:lnTo>
                  <a:pt x="45339" y="64541"/>
                </a:lnTo>
                <a:lnTo>
                  <a:pt x="121462" y="64541"/>
                </a:lnTo>
                <a:lnTo>
                  <a:pt x="121462" y="9740"/>
                </a:lnTo>
                <a:lnTo>
                  <a:pt x="197561" y="9740"/>
                </a:lnTo>
                <a:lnTo>
                  <a:pt x="197561" y="0"/>
                </a:lnTo>
                <a:close/>
              </a:path>
              <a:path w="958850" h="344805">
                <a:moveTo>
                  <a:pt x="121462" y="98043"/>
                </a:moveTo>
                <a:lnTo>
                  <a:pt x="111709" y="98043"/>
                </a:lnTo>
                <a:lnTo>
                  <a:pt x="111709" y="334911"/>
                </a:lnTo>
                <a:lnTo>
                  <a:pt x="121462" y="334911"/>
                </a:lnTo>
                <a:lnTo>
                  <a:pt x="121462" y="98043"/>
                </a:lnTo>
                <a:close/>
              </a:path>
              <a:path w="958850" h="344805">
                <a:moveTo>
                  <a:pt x="197561" y="9740"/>
                </a:moveTo>
                <a:lnTo>
                  <a:pt x="187820" y="9740"/>
                </a:lnTo>
                <a:lnTo>
                  <a:pt x="187820" y="334911"/>
                </a:lnTo>
                <a:lnTo>
                  <a:pt x="197561" y="334911"/>
                </a:lnTo>
                <a:lnTo>
                  <a:pt x="197561" y="161963"/>
                </a:lnTo>
                <a:lnTo>
                  <a:pt x="273672" y="161963"/>
                </a:lnTo>
                <a:lnTo>
                  <a:pt x="273672" y="152209"/>
                </a:lnTo>
                <a:lnTo>
                  <a:pt x="197561" y="152209"/>
                </a:lnTo>
                <a:lnTo>
                  <a:pt x="197561" y="128460"/>
                </a:lnTo>
                <a:lnTo>
                  <a:pt x="273672" y="128460"/>
                </a:lnTo>
                <a:lnTo>
                  <a:pt x="273672" y="118719"/>
                </a:lnTo>
                <a:lnTo>
                  <a:pt x="197561" y="118719"/>
                </a:lnTo>
                <a:lnTo>
                  <a:pt x="197561" y="9740"/>
                </a:lnTo>
                <a:close/>
              </a:path>
              <a:path w="958850" h="344805">
                <a:moveTo>
                  <a:pt x="273672" y="161963"/>
                </a:moveTo>
                <a:lnTo>
                  <a:pt x="263944" y="161963"/>
                </a:lnTo>
                <a:lnTo>
                  <a:pt x="263944" y="334911"/>
                </a:lnTo>
                <a:lnTo>
                  <a:pt x="273672" y="334911"/>
                </a:lnTo>
                <a:lnTo>
                  <a:pt x="273672" y="306793"/>
                </a:lnTo>
                <a:lnTo>
                  <a:pt x="296379" y="306793"/>
                </a:lnTo>
                <a:lnTo>
                  <a:pt x="276733" y="297459"/>
                </a:lnTo>
                <a:lnTo>
                  <a:pt x="284458" y="281203"/>
                </a:lnTo>
                <a:lnTo>
                  <a:pt x="273672" y="281203"/>
                </a:lnTo>
                <a:lnTo>
                  <a:pt x="273672" y="161963"/>
                </a:lnTo>
                <a:close/>
              </a:path>
              <a:path w="958850" h="344805">
                <a:moveTo>
                  <a:pt x="296379" y="306793"/>
                </a:moveTo>
                <a:lnTo>
                  <a:pt x="273672" y="306793"/>
                </a:lnTo>
                <a:lnTo>
                  <a:pt x="332841" y="334911"/>
                </a:lnTo>
                <a:lnTo>
                  <a:pt x="343204" y="334911"/>
                </a:lnTo>
                <a:lnTo>
                  <a:pt x="347466" y="325945"/>
                </a:lnTo>
                <a:lnTo>
                  <a:pt x="336689" y="325945"/>
                </a:lnTo>
                <a:lnTo>
                  <a:pt x="296379" y="306793"/>
                </a:lnTo>
                <a:close/>
              </a:path>
              <a:path w="958850" h="344805">
                <a:moveTo>
                  <a:pt x="450278" y="130124"/>
                </a:moveTo>
                <a:lnTo>
                  <a:pt x="440537" y="130124"/>
                </a:lnTo>
                <a:lnTo>
                  <a:pt x="440537" y="334911"/>
                </a:lnTo>
                <a:lnTo>
                  <a:pt x="450278" y="334911"/>
                </a:lnTo>
                <a:lnTo>
                  <a:pt x="450278" y="130124"/>
                </a:lnTo>
                <a:close/>
              </a:path>
              <a:path w="958850" h="344805">
                <a:moveTo>
                  <a:pt x="526376" y="64541"/>
                </a:moveTo>
                <a:lnTo>
                  <a:pt x="516648" y="64541"/>
                </a:lnTo>
                <a:lnTo>
                  <a:pt x="516648" y="334911"/>
                </a:lnTo>
                <a:lnTo>
                  <a:pt x="526376" y="334911"/>
                </a:lnTo>
                <a:lnTo>
                  <a:pt x="526376" y="128473"/>
                </a:lnTo>
                <a:lnTo>
                  <a:pt x="602500" y="128473"/>
                </a:lnTo>
                <a:lnTo>
                  <a:pt x="602500" y="118719"/>
                </a:lnTo>
                <a:lnTo>
                  <a:pt x="526376" y="118719"/>
                </a:lnTo>
                <a:lnTo>
                  <a:pt x="526376" y="64541"/>
                </a:lnTo>
                <a:close/>
              </a:path>
              <a:path w="958850" h="344805">
                <a:moveTo>
                  <a:pt x="602500" y="128473"/>
                </a:moveTo>
                <a:lnTo>
                  <a:pt x="592747" y="128473"/>
                </a:lnTo>
                <a:lnTo>
                  <a:pt x="592747" y="334911"/>
                </a:lnTo>
                <a:lnTo>
                  <a:pt x="602500" y="334911"/>
                </a:lnTo>
                <a:lnTo>
                  <a:pt x="602500" y="128473"/>
                </a:lnTo>
                <a:close/>
              </a:path>
              <a:path w="958850" h="344805">
                <a:moveTo>
                  <a:pt x="678624" y="50863"/>
                </a:moveTo>
                <a:lnTo>
                  <a:pt x="668870" y="50863"/>
                </a:lnTo>
                <a:lnTo>
                  <a:pt x="668870" y="334911"/>
                </a:lnTo>
                <a:lnTo>
                  <a:pt x="678624" y="334911"/>
                </a:lnTo>
                <a:lnTo>
                  <a:pt x="678624" y="50863"/>
                </a:lnTo>
                <a:close/>
              </a:path>
              <a:path w="958850" h="344805">
                <a:moveTo>
                  <a:pt x="754735" y="50863"/>
                </a:moveTo>
                <a:lnTo>
                  <a:pt x="744994" y="50863"/>
                </a:lnTo>
                <a:lnTo>
                  <a:pt x="744994" y="334911"/>
                </a:lnTo>
                <a:lnTo>
                  <a:pt x="754735" y="334911"/>
                </a:lnTo>
                <a:lnTo>
                  <a:pt x="754735" y="89992"/>
                </a:lnTo>
                <a:lnTo>
                  <a:pt x="765087" y="89992"/>
                </a:lnTo>
                <a:lnTo>
                  <a:pt x="761098" y="78841"/>
                </a:lnTo>
                <a:lnTo>
                  <a:pt x="783621" y="70777"/>
                </a:lnTo>
                <a:lnTo>
                  <a:pt x="754735" y="70777"/>
                </a:lnTo>
                <a:lnTo>
                  <a:pt x="754735" y="50863"/>
                </a:lnTo>
                <a:close/>
              </a:path>
              <a:path w="958850" h="344805">
                <a:moveTo>
                  <a:pt x="765087" y="89992"/>
                </a:moveTo>
                <a:lnTo>
                  <a:pt x="754735" y="89992"/>
                </a:lnTo>
                <a:lnTo>
                  <a:pt x="842416" y="334911"/>
                </a:lnTo>
                <a:lnTo>
                  <a:pt x="854278" y="334911"/>
                </a:lnTo>
                <a:lnTo>
                  <a:pt x="878598" y="326212"/>
                </a:lnTo>
                <a:lnTo>
                  <a:pt x="849655" y="326212"/>
                </a:lnTo>
                <a:lnTo>
                  <a:pt x="773874" y="114541"/>
                </a:lnTo>
                <a:lnTo>
                  <a:pt x="802826" y="105359"/>
                </a:lnTo>
                <a:lnTo>
                  <a:pt x="770585" y="105359"/>
                </a:lnTo>
                <a:lnTo>
                  <a:pt x="765087" y="89992"/>
                </a:lnTo>
                <a:close/>
              </a:path>
              <a:path w="958850" h="344805">
                <a:moveTo>
                  <a:pt x="847534" y="94462"/>
                </a:moveTo>
                <a:lnTo>
                  <a:pt x="837184" y="94462"/>
                </a:lnTo>
                <a:lnTo>
                  <a:pt x="912164" y="303860"/>
                </a:lnTo>
                <a:lnTo>
                  <a:pt x="849655" y="326212"/>
                </a:lnTo>
                <a:lnTo>
                  <a:pt x="878598" y="326212"/>
                </a:lnTo>
                <a:lnTo>
                  <a:pt x="924610" y="309752"/>
                </a:lnTo>
                <a:lnTo>
                  <a:pt x="847534" y="94462"/>
                </a:lnTo>
                <a:close/>
              </a:path>
              <a:path w="958850" h="344805">
                <a:moveTo>
                  <a:pt x="397201" y="91782"/>
                </a:moveTo>
                <a:lnTo>
                  <a:pt x="374484" y="91782"/>
                </a:lnTo>
                <a:lnTo>
                  <a:pt x="434441" y="120256"/>
                </a:lnTo>
                <a:lnTo>
                  <a:pt x="336689" y="325945"/>
                </a:lnTo>
                <a:lnTo>
                  <a:pt x="347466" y="325945"/>
                </a:lnTo>
                <a:lnTo>
                  <a:pt x="440537" y="130124"/>
                </a:lnTo>
                <a:lnTo>
                  <a:pt x="450278" y="130124"/>
                </a:lnTo>
                <a:lnTo>
                  <a:pt x="450278" y="112356"/>
                </a:lnTo>
                <a:lnTo>
                  <a:pt x="440537" y="112356"/>
                </a:lnTo>
                <a:lnTo>
                  <a:pt x="397201" y="91782"/>
                </a:lnTo>
                <a:close/>
              </a:path>
              <a:path w="958850" h="344805">
                <a:moveTo>
                  <a:pt x="369862" y="78803"/>
                </a:moveTo>
                <a:lnTo>
                  <a:pt x="273672" y="281203"/>
                </a:lnTo>
                <a:lnTo>
                  <a:pt x="284458" y="281203"/>
                </a:lnTo>
                <a:lnTo>
                  <a:pt x="374484" y="91782"/>
                </a:lnTo>
                <a:lnTo>
                  <a:pt x="397201" y="91782"/>
                </a:lnTo>
                <a:lnTo>
                  <a:pt x="369862" y="78803"/>
                </a:lnTo>
                <a:close/>
              </a:path>
              <a:path w="958850" h="344805">
                <a:moveTo>
                  <a:pt x="273672" y="128460"/>
                </a:moveTo>
                <a:lnTo>
                  <a:pt x="263944" y="128460"/>
                </a:lnTo>
                <a:lnTo>
                  <a:pt x="263944" y="152209"/>
                </a:lnTo>
                <a:lnTo>
                  <a:pt x="273672" y="152209"/>
                </a:lnTo>
                <a:lnTo>
                  <a:pt x="273672" y="128460"/>
                </a:lnTo>
                <a:close/>
              </a:path>
              <a:path w="958850" h="344805">
                <a:moveTo>
                  <a:pt x="754735" y="0"/>
                </a:moveTo>
                <a:lnTo>
                  <a:pt x="592747" y="0"/>
                </a:lnTo>
                <a:lnTo>
                  <a:pt x="592747" y="118719"/>
                </a:lnTo>
                <a:lnTo>
                  <a:pt x="602500" y="118719"/>
                </a:lnTo>
                <a:lnTo>
                  <a:pt x="602500" y="50863"/>
                </a:lnTo>
                <a:lnTo>
                  <a:pt x="754735" y="50863"/>
                </a:lnTo>
                <a:lnTo>
                  <a:pt x="754735" y="41122"/>
                </a:lnTo>
                <a:lnTo>
                  <a:pt x="602500" y="41122"/>
                </a:lnTo>
                <a:lnTo>
                  <a:pt x="602500" y="9740"/>
                </a:lnTo>
                <a:lnTo>
                  <a:pt x="754735" y="9740"/>
                </a:lnTo>
                <a:lnTo>
                  <a:pt x="754735" y="0"/>
                </a:lnTo>
                <a:close/>
              </a:path>
              <a:path w="958850" h="344805">
                <a:moveTo>
                  <a:pt x="526376" y="54800"/>
                </a:moveTo>
                <a:lnTo>
                  <a:pt x="440537" y="54800"/>
                </a:lnTo>
                <a:lnTo>
                  <a:pt x="440537" y="112356"/>
                </a:lnTo>
                <a:lnTo>
                  <a:pt x="450278" y="112356"/>
                </a:lnTo>
                <a:lnTo>
                  <a:pt x="450278" y="64541"/>
                </a:lnTo>
                <a:lnTo>
                  <a:pt x="526376" y="64541"/>
                </a:lnTo>
                <a:lnTo>
                  <a:pt x="526376" y="54800"/>
                </a:lnTo>
                <a:close/>
              </a:path>
              <a:path w="958850" h="344805">
                <a:moveTo>
                  <a:pt x="833930" y="56464"/>
                </a:moveTo>
                <a:lnTo>
                  <a:pt x="823594" y="56464"/>
                </a:lnTo>
                <a:lnTo>
                  <a:pt x="833907" y="85280"/>
                </a:lnTo>
                <a:lnTo>
                  <a:pt x="770585" y="105359"/>
                </a:lnTo>
                <a:lnTo>
                  <a:pt x="802826" y="105359"/>
                </a:lnTo>
                <a:lnTo>
                  <a:pt x="837184" y="94462"/>
                </a:lnTo>
                <a:lnTo>
                  <a:pt x="847534" y="94462"/>
                </a:lnTo>
                <a:lnTo>
                  <a:pt x="833930" y="56464"/>
                </a:lnTo>
                <a:close/>
              </a:path>
              <a:path w="958850" h="344805">
                <a:moveTo>
                  <a:pt x="121462" y="64541"/>
                </a:moveTo>
                <a:lnTo>
                  <a:pt x="111709" y="64541"/>
                </a:lnTo>
                <a:lnTo>
                  <a:pt x="111709" y="88303"/>
                </a:lnTo>
                <a:lnTo>
                  <a:pt x="121462" y="88303"/>
                </a:lnTo>
                <a:lnTo>
                  <a:pt x="121462" y="64541"/>
                </a:lnTo>
                <a:close/>
              </a:path>
              <a:path w="958850" h="344805">
                <a:moveTo>
                  <a:pt x="829475" y="44018"/>
                </a:moveTo>
                <a:lnTo>
                  <a:pt x="754735" y="70777"/>
                </a:lnTo>
                <a:lnTo>
                  <a:pt x="783621" y="70777"/>
                </a:lnTo>
                <a:lnTo>
                  <a:pt x="823594" y="56464"/>
                </a:lnTo>
                <a:lnTo>
                  <a:pt x="833930" y="56464"/>
                </a:lnTo>
                <a:lnTo>
                  <a:pt x="829475" y="44018"/>
                </a:lnTo>
                <a:close/>
              </a:path>
              <a:path w="958850" h="344805">
                <a:moveTo>
                  <a:pt x="678624" y="9740"/>
                </a:moveTo>
                <a:lnTo>
                  <a:pt x="668870" y="9740"/>
                </a:lnTo>
                <a:lnTo>
                  <a:pt x="668870" y="41122"/>
                </a:lnTo>
                <a:lnTo>
                  <a:pt x="678624" y="41122"/>
                </a:lnTo>
                <a:lnTo>
                  <a:pt x="678624" y="9740"/>
                </a:lnTo>
                <a:close/>
              </a:path>
              <a:path w="958850" h="344805">
                <a:moveTo>
                  <a:pt x="754735" y="9740"/>
                </a:moveTo>
                <a:lnTo>
                  <a:pt x="744994" y="9740"/>
                </a:lnTo>
                <a:lnTo>
                  <a:pt x="744994" y="41122"/>
                </a:lnTo>
                <a:lnTo>
                  <a:pt x="754735" y="41122"/>
                </a:lnTo>
                <a:lnTo>
                  <a:pt x="754735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6771957" y="95885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507" y="0"/>
                </a:lnTo>
              </a:path>
            </a:pathLst>
          </a:custGeom>
          <a:ln w="101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6776821" y="527050"/>
            <a:ext cx="0" cy="426720"/>
          </a:xfrm>
          <a:custGeom>
            <a:avLst/>
            <a:gdLst/>
            <a:ahLst/>
            <a:cxnLst/>
            <a:rect l="l" t="t" r="r" b="b"/>
            <a:pathLst>
              <a:path h="426719">
                <a:moveTo>
                  <a:pt x="0" y="0"/>
                </a:moveTo>
                <a:lnTo>
                  <a:pt x="0" y="426720"/>
                </a:lnTo>
              </a:path>
            </a:pathLst>
          </a:custGeom>
          <a:ln w="972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6771957" y="52260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507" y="0"/>
                </a:lnTo>
              </a:path>
            </a:pathLst>
          </a:custGeom>
          <a:ln w="889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6863594" y="896619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6832548" y="891539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863594" y="820419"/>
            <a:ext cx="0" cy="66040"/>
          </a:xfrm>
          <a:custGeom>
            <a:avLst/>
            <a:gdLst/>
            <a:ahLst/>
            <a:cxnLst/>
            <a:rect l="l" t="t" r="r" b="b"/>
            <a:pathLst>
              <a:path h="66040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6832548" y="815339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6863594" y="744219"/>
            <a:ext cx="0" cy="66040"/>
          </a:xfrm>
          <a:custGeom>
            <a:avLst/>
            <a:gdLst/>
            <a:ahLst/>
            <a:cxnLst/>
            <a:rect l="l" t="t" r="r" b="b"/>
            <a:pathLst>
              <a:path h="66040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6832548" y="739140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6863594" y="668019"/>
            <a:ext cx="0" cy="66040"/>
          </a:xfrm>
          <a:custGeom>
            <a:avLst/>
            <a:gdLst/>
            <a:ahLst/>
            <a:cxnLst/>
            <a:rect l="l" t="t" r="r" b="b"/>
            <a:pathLst>
              <a:path h="66040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6832548" y="662940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6863594" y="590550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730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6832548" y="586105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889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6863594" y="527050"/>
            <a:ext cx="0" cy="54610"/>
          </a:xfrm>
          <a:custGeom>
            <a:avLst/>
            <a:gdLst/>
            <a:ahLst/>
            <a:cxnLst/>
            <a:rect l="l" t="t" r="r" b="b"/>
            <a:pathLst>
              <a:path h="54609">
                <a:moveTo>
                  <a:pt x="0" y="0"/>
                </a:moveTo>
                <a:lnTo>
                  <a:pt x="0" y="5460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6788064" y="543241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7304" y="0"/>
                </a:moveTo>
                <a:lnTo>
                  <a:pt x="7899" y="0"/>
                </a:lnTo>
                <a:lnTo>
                  <a:pt x="0" y="7899"/>
                </a:lnTo>
                <a:lnTo>
                  <a:pt x="0" y="27305"/>
                </a:lnTo>
                <a:lnTo>
                  <a:pt x="7899" y="35191"/>
                </a:lnTo>
                <a:lnTo>
                  <a:pt x="27304" y="35191"/>
                </a:lnTo>
                <a:lnTo>
                  <a:pt x="35191" y="27305"/>
                </a:lnTo>
                <a:lnTo>
                  <a:pt x="35191" y="25450"/>
                </a:lnTo>
                <a:lnTo>
                  <a:pt x="13271" y="25450"/>
                </a:lnTo>
                <a:lnTo>
                  <a:pt x="9740" y="21932"/>
                </a:lnTo>
                <a:lnTo>
                  <a:pt x="9740" y="13271"/>
                </a:lnTo>
                <a:lnTo>
                  <a:pt x="13271" y="9740"/>
                </a:lnTo>
                <a:lnTo>
                  <a:pt x="35191" y="9740"/>
                </a:lnTo>
                <a:lnTo>
                  <a:pt x="35191" y="7899"/>
                </a:lnTo>
                <a:lnTo>
                  <a:pt x="27304" y="0"/>
                </a:lnTo>
                <a:close/>
              </a:path>
              <a:path w="35559" h="35559">
                <a:moveTo>
                  <a:pt x="35191" y="9740"/>
                </a:moveTo>
                <a:lnTo>
                  <a:pt x="21932" y="9740"/>
                </a:lnTo>
                <a:lnTo>
                  <a:pt x="25450" y="13271"/>
                </a:lnTo>
                <a:lnTo>
                  <a:pt x="25450" y="21932"/>
                </a:lnTo>
                <a:lnTo>
                  <a:pt x="21932" y="25450"/>
                </a:lnTo>
                <a:lnTo>
                  <a:pt x="35191" y="25450"/>
                </a:lnTo>
                <a:lnTo>
                  <a:pt x="35191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7324895" y="865016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657" y="0"/>
                </a:moveTo>
                <a:lnTo>
                  <a:pt x="7708" y="0"/>
                </a:lnTo>
                <a:lnTo>
                  <a:pt x="0" y="7708"/>
                </a:lnTo>
                <a:lnTo>
                  <a:pt x="0" y="26657"/>
                </a:lnTo>
                <a:lnTo>
                  <a:pt x="7708" y="34378"/>
                </a:lnTo>
                <a:lnTo>
                  <a:pt x="26657" y="34378"/>
                </a:lnTo>
                <a:lnTo>
                  <a:pt x="34366" y="26657"/>
                </a:lnTo>
                <a:lnTo>
                  <a:pt x="34366" y="24612"/>
                </a:lnTo>
                <a:lnTo>
                  <a:pt x="13081" y="24612"/>
                </a:lnTo>
                <a:lnTo>
                  <a:pt x="9740" y="21285"/>
                </a:lnTo>
                <a:lnTo>
                  <a:pt x="9740" y="13080"/>
                </a:lnTo>
                <a:lnTo>
                  <a:pt x="13081" y="9753"/>
                </a:lnTo>
                <a:lnTo>
                  <a:pt x="34366" y="9753"/>
                </a:lnTo>
                <a:lnTo>
                  <a:pt x="34366" y="7708"/>
                </a:lnTo>
                <a:lnTo>
                  <a:pt x="26657" y="0"/>
                </a:lnTo>
                <a:close/>
              </a:path>
              <a:path w="34925" h="34925">
                <a:moveTo>
                  <a:pt x="34366" y="9753"/>
                </a:moveTo>
                <a:lnTo>
                  <a:pt x="21285" y="9753"/>
                </a:lnTo>
                <a:lnTo>
                  <a:pt x="24625" y="13080"/>
                </a:lnTo>
                <a:lnTo>
                  <a:pt x="24625" y="21285"/>
                </a:lnTo>
                <a:lnTo>
                  <a:pt x="21285" y="24612"/>
                </a:lnTo>
                <a:lnTo>
                  <a:pt x="34366" y="24612"/>
                </a:lnTo>
                <a:lnTo>
                  <a:pt x="34366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7344695" y="821150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657" y="0"/>
                </a:moveTo>
                <a:lnTo>
                  <a:pt x="7708" y="0"/>
                </a:lnTo>
                <a:lnTo>
                  <a:pt x="0" y="7708"/>
                </a:lnTo>
                <a:lnTo>
                  <a:pt x="0" y="26657"/>
                </a:lnTo>
                <a:lnTo>
                  <a:pt x="7708" y="34366"/>
                </a:lnTo>
                <a:lnTo>
                  <a:pt x="26657" y="34366"/>
                </a:lnTo>
                <a:lnTo>
                  <a:pt x="34366" y="26657"/>
                </a:lnTo>
                <a:lnTo>
                  <a:pt x="34366" y="24625"/>
                </a:lnTo>
                <a:lnTo>
                  <a:pt x="13080" y="24625"/>
                </a:lnTo>
                <a:lnTo>
                  <a:pt x="9740" y="21297"/>
                </a:lnTo>
                <a:lnTo>
                  <a:pt x="9740" y="13093"/>
                </a:lnTo>
                <a:lnTo>
                  <a:pt x="13080" y="9766"/>
                </a:lnTo>
                <a:lnTo>
                  <a:pt x="34366" y="9766"/>
                </a:lnTo>
                <a:lnTo>
                  <a:pt x="34366" y="7708"/>
                </a:lnTo>
                <a:lnTo>
                  <a:pt x="26657" y="0"/>
                </a:lnTo>
                <a:close/>
              </a:path>
              <a:path w="34925" h="34925">
                <a:moveTo>
                  <a:pt x="34366" y="9766"/>
                </a:moveTo>
                <a:lnTo>
                  <a:pt x="21285" y="9766"/>
                </a:lnTo>
                <a:lnTo>
                  <a:pt x="24612" y="13093"/>
                </a:lnTo>
                <a:lnTo>
                  <a:pt x="24612" y="21297"/>
                </a:lnTo>
                <a:lnTo>
                  <a:pt x="21285" y="24625"/>
                </a:lnTo>
                <a:lnTo>
                  <a:pt x="34366" y="24625"/>
                </a:lnTo>
                <a:lnTo>
                  <a:pt x="34366" y="9766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7351376" y="930413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670" y="0"/>
                </a:moveTo>
                <a:lnTo>
                  <a:pt x="7721" y="0"/>
                </a:lnTo>
                <a:lnTo>
                  <a:pt x="0" y="7708"/>
                </a:lnTo>
                <a:lnTo>
                  <a:pt x="0" y="26644"/>
                </a:lnTo>
                <a:lnTo>
                  <a:pt x="7721" y="34353"/>
                </a:lnTo>
                <a:lnTo>
                  <a:pt x="26670" y="34353"/>
                </a:lnTo>
                <a:lnTo>
                  <a:pt x="34378" y="26644"/>
                </a:lnTo>
                <a:lnTo>
                  <a:pt x="34378" y="24625"/>
                </a:lnTo>
                <a:lnTo>
                  <a:pt x="13093" y="24625"/>
                </a:lnTo>
                <a:lnTo>
                  <a:pt x="9753" y="21285"/>
                </a:lnTo>
                <a:lnTo>
                  <a:pt x="9753" y="13081"/>
                </a:lnTo>
                <a:lnTo>
                  <a:pt x="13093" y="9753"/>
                </a:lnTo>
                <a:lnTo>
                  <a:pt x="34378" y="9753"/>
                </a:lnTo>
                <a:lnTo>
                  <a:pt x="34378" y="7708"/>
                </a:lnTo>
                <a:lnTo>
                  <a:pt x="26670" y="0"/>
                </a:lnTo>
                <a:close/>
              </a:path>
              <a:path w="34925" h="34925">
                <a:moveTo>
                  <a:pt x="34378" y="9753"/>
                </a:moveTo>
                <a:lnTo>
                  <a:pt x="21297" y="9753"/>
                </a:lnTo>
                <a:lnTo>
                  <a:pt x="24625" y="13081"/>
                </a:lnTo>
                <a:lnTo>
                  <a:pt x="24625" y="21285"/>
                </a:lnTo>
                <a:lnTo>
                  <a:pt x="21297" y="24625"/>
                </a:lnTo>
                <a:lnTo>
                  <a:pt x="34378" y="24625"/>
                </a:lnTo>
                <a:lnTo>
                  <a:pt x="34378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7298431" y="676087"/>
            <a:ext cx="323850" cy="450850"/>
          </a:xfrm>
          <a:custGeom>
            <a:avLst/>
            <a:gdLst/>
            <a:ahLst/>
            <a:cxnLst/>
            <a:rect l="l" t="t" r="r" b="b"/>
            <a:pathLst>
              <a:path w="323850" h="450850">
                <a:moveTo>
                  <a:pt x="235458" y="440651"/>
                </a:moveTo>
                <a:lnTo>
                  <a:pt x="87807" y="440651"/>
                </a:lnTo>
                <a:lnTo>
                  <a:pt x="87807" y="450392"/>
                </a:lnTo>
                <a:lnTo>
                  <a:pt x="235458" y="450392"/>
                </a:lnTo>
                <a:lnTo>
                  <a:pt x="235458" y="440651"/>
                </a:lnTo>
                <a:close/>
              </a:path>
              <a:path w="323850" h="450850">
                <a:moveTo>
                  <a:pt x="166497" y="184022"/>
                </a:moveTo>
                <a:lnTo>
                  <a:pt x="156756" y="184022"/>
                </a:lnTo>
                <a:lnTo>
                  <a:pt x="156756" y="440651"/>
                </a:lnTo>
                <a:lnTo>
                  <a:pt x="166497" y="440651"/>
                </a:lnTo>
                <a:lnTo>
                  <a:pt x="166497" y="184022"/>
                </a:lnTo>
                <a:close/>
              </a:path>
              <a:path w="323850" h="450850">
                <a:moveTo>
                  <a:pt x="26352" y="59232"/>
                </a:moveTo>
                <a:lnTo>
                  <a:pt x="16611" y="59232"/>
                </a:lnTo>
                <a:lnTo>
                  <a:pt x="16611" y="303339"/>
                </a:lnTo>
                <a:lnTo>
                  <a:pt x="19894" y="324666"/>
                </a:lnTo>
                <a:lnTo>
                  <a:pt x="28841" y="342104"/>
                </a:lnTo>
                <a:lnTo>
                  <a:pt x="42104" y="353872"/>
                </a:lnTo>
                <a:lnTo>
                  <a:pt x="58331" y="358190"/>
                </a:lnTo>
                <a:lnTo>
                  <a:pt x="74560" y="353872"/>
                </a:lnTo>
                <a:lnTo>
                  <a:pt x="80673" y="348449"/>
                </a:lnTo>
                <a:lnTo>
                  <a:pt x="58331" y="348449"/>
                </a:lnTo>
                <a:lnTo>
                  <a:pt x="45897" y="344898"/>
                </a:lnTo>
                <a:lnTo>
                  <a:pt x="35731" y="335219"/>
                </a:lnTo>
                <a:lnTo>
                  <a:pt x="28870" y="320878"/>
                </a:lnTo>
                <a:lnTo>
                  <a:pt x="26352" y="303339"/>
                </a:lnTo>
                <a:lnTo>
                  <a:pt x="26352" y="112509"/>
                </a:lnTo>
                <a:lnTo>
                  <a:pt x="100063" y="112509"/>
                </a:lnTo>
                <a:lnTo>
                  <a:pt x="100063" y="102768"/>
                </a:lnTo>
                <a:lnTo>
                  <a:pt x="26352" y="102768"/>
                </a:lnTo>
                <a:lnTo>
                  <a:pt x="26352" y="59232"/>
                </a:lnTo>
                <a:close/>
              </a:path>
              <a:path w="323850" h="450850">
                <a:moveTo>
                  <a:pt x="232930" y="184022"/>
                </a:moveTo>
                <a:lnTo>
                  <a:pt x="223177" y="184022"/>
                </a:lnTo>
                <a:lnTo>
                  <a:pt x="223177" y="303339"/>
                </a:lnTo>
                <a:lnTo>
                  <a:pt x="226461" y="324666"/>
                </a:lnTo>
                <a:lnTo>
                  <a:pt x="235413" y="342104"/>
                </a:lnTo>
                <a:lnTo>
                  <a:pt x="248680" y="353872"/>
                </a:lnTo>
                <a:lnTo>
                  <a:pt x="264909" y="358190"/>
                </a:lnTo>
                <a:lnTo>
                  <a:pt x="281140" y="353872"/>
                </a:lnTo>
                <a:lnTo>
                  <a:pt x="287255" y="348449"/>
                </a:lnTo>
                <a:lnTo>
                  <a:pt x="264909" y="348449"/>
                </a:lnTo>
                <a:lnTo>
                  <a:pt x="252470" y="344898"/>
                </a:lnTo>
                <a:lnTo>
                  <a:pt x="242304" y="335219"/>
                </a:lnTo>
                <a:lnTo>
                  <a:pt x="235446" y="320878"/>
                </a:lnTo>
                <a:lnTo>
                  <a:pt x="232930" y="303339"/>
                </a:lnTo>
                <a:lnTo>
                  <a:pt x="232930" y="184022"/>
                </a:lnTo>
                <a:close/>
              </a:path>
              <a:path w="323850" h="450850">
                <a:moveTo>
                  <a:pt x="100063" y="112509"/>
                </a:moveTo>
                <a:lnTo>
                  <a:pt x="90322" y="112509"/>
                </a:lnTo>
                <a:lnTo>
                  <a:pt x="90322" y="303339"/>
                </a:lnTo>
                <a:lnTo>
                  <a:pt x="87804" y="320878"/>
                </a:lnTo>
                <a:lnTo>
                  <a:pt x="80941" y="335219"/>
                </a:lnTo>
                <a:lnTo>
                  <a:pt x="70771" y="344898"/>
                </a:lnTo>
                <a:lnTo>
                  <a:pt x="58331" y="348449"/>
                </a:lnTo>
                <a:lnTo>
                  <a:pt x="80673" y="348449"/>
                </a:lnTo>
                <a:lnTo>
                  <a:pt x="87826" y="342104"/>
                </a:lnTo>
                <a:lnTo>
                  <a:pt x="96778" y="324666"/>
                </a:lnTo>
                <a:lnTo>
                  <a:pt x="100063" y="303339"/>
                </a:lnTo>
                <a:lnTo>
                  <a:pt x="100063" y="184022"/>
                </a:lnTo>
                <a:lnTo>
                  <a:pt x="232930" y="184022"/>
                </a:lnTo>
                <a:lnTo>
                  <a:pt x="232930" y="174282"/>
                </a:lnTo>
                <a:lnTo>
                  <a:pt x="100063" y="174282"/>
                </a:lnTo>
                <a:lnTo>
                  <a:pt x="100063" y="112509"/>
                </a:lnTo>
                <a:close/>
              </a:path>
              <a:path w="323850" h="450850">
                <a:moveTo>
                  <a:pt x="306654" y="167474"/>
                </a:moveTo>
                <a:lnTo>
                  <a:pt x="296913" y="167474"/>
                </a:lnTo>
                <a:lnTo>
                  <a:pt x="296913" y="303339"/>
                </a:lnTo>
                <a:lnTo>
                  <a:pt x="294393" y="320878"/>
                </a:lnTo>
                <a:lnTo>
                  <a:pt x="287526" y="335219"/>
                </a:lnTo>
                <a:lnTo>
                  <a:pt x="277351" y="344898"/>
                </a:lnTo>
                <a:lnTo>
                  <a:pt x="264909" y="348449"/>
                </a:lnTo>
                <a:lnTo>
                  <a:pt x="287255" y="348449"/>
                </a:lnTo>
                <a:lnTo>
                  <a:pt x="294411" y="342104"/>
                </a:lnTo>
                <a:lnTo>
                  <a:pt x="303367" y="324666"/>
                </a:lnTo>
                <a:lnTo>
                  <a:pt x="306654" y="303339"/>
                </a:lnTo>
                <a:lnTo>
                  <a:pt x="306654" y="167474"/>
                </a:lnTo>
                <a:close/>
              </a:path>
              <a:path w="323850" h="450850">
                <a:moveTo>
                  <a:pt x="166497" y="0"/>
                </a:moveTo>
                <a:lnTo>
                  <a:pt x="156756" y="0"/>
                </a:lnTo>
                <a:lnTo>
                  <a:pt x="156756" y="174282"/>
                </a:lnTo>
                <a:lnTo>
                  <a:pt x="166497" y="174282"/>
                </a:lnTo>
                <a:lnTo>
                  <a:pt x="166497" y="0"/>
                </a:lnTo>
                <a:close/>
              </a:path>
              <a:path w="323850" h="450850">
                <a:moveTo>
                  <a:pt x="232930" y="59232"/>
                </a:moveTo>
                <a:lnTo>
                  <a:pt x="223177" y="59232"/>
                </a:lnTo>
                <a:lnTo>
                  <a:pt x="223177" y="174282"/>
                </a:lnTo>
                <a:lnTo>
                  <a:pt x="232930" y="174282"/>
                </a:lnTo>
                <a:lnTo>
                  <a:pt x="232930" y="167474"/>
                </a:lnTo>
                <a:lnTo>
                  <a:pt x="306654" y="167474"/>
                </a:lnTo>
                <a:lnTo>
                  <a:pt x="306654" y="157721"/>
                </a:lnTo>
                <a:lnTo>
                  <a:pt x="232930" y="157721"/>
                </a:lnTo>
                <a:lnTo>
                  <a:pt x="232930" y="59232"/>
                </a:lnTo>
                <a:close/>
              </a:path>
              <a:path w="323850" h="450850">
                <a:moveTo>
                  <a:pt x="306654" y="59232"/>
                </a:moveTo>
                <a:lnTo>
                  <a:pt x="296913" y="59232"/>
                </a:lnTo>
                <a:lnTo>
                  <a:pt x="296913" y="157721"/>
                </a:lnTo>
                <a:lnTo>
                  <a:pt x="306654" y="157721"/>
                </a:lnTo>
                <a:lnTo>
                  <a:pt x="306654" y="59232"/>
                </a:lnTo>
                <a:close/>
              </a:path>
              <a:path w="323850" h="450850">
                <a:moveTo>
                  <a:pt x="100063" y="59232"/>
                </a:moveTo>
                <a:lnTo>
                  <a:pt x="90322" y="59232"/>
                </a:lnTo>
                <a:lnTo>
                  <a:pt x="90322" y="102768"/>
                </a:lnTo>
                <a:lnTo>
                  <a:pt x="100063" y="102768"/>
                </a:lnTo>
                <a:lnTo>
                  <a:pt x="100063" y="59232"/>
                </a:lnTo>
                <a:close/>
              </a:path>
              <a:path w="323850" h="450850">
                <a:moveTo>
                  <a:pt x="116674" y="49491"/>
                </a:moveTo>
                <a:lnTo>
                  <a:pt x="0" y="49491"/>
                </a:lnTo>
                <a:lnTo>
                  <a:pt x="0" y="59232"/>
                </a:lnTo>
                <a:lnTo>
                  <a:pt x="116674" y="59232"/>
                </a:lnTo>
                <a:lnTo>
                  <a:pt x="116674" y="49491"/>
                </a:lnTo>
                <a:close/>
              </a:path>
              <a:path w="323850" h="450850">
                <a:moveTo>
                  <a:pt x="323253" y="49491"/>
                </a:moveTo>
                <a:lnTo>
                  <a:pt x="206578" y="49491"/>
                </a:lnTo>
                <a:lnTo>
                  <a:pt x="206578" y="59232"/>
                </a:lnTo>
                <a:lnTo>
                  <a:pt x="323253" y="59232"/>
                </a:lnTo>
                <a:lnTo>
                  <a:pt x="323253" y="49491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6298187" y="1177679"/>
            <a:ext cx="473709" cy="398145"/>
          </a:xfrm>
          <a:custGeom>
            <a:avLst/>
            <a:gdLst/>
            <a:ahLst/>
            <a:cxnLst/>
            <a:rect l="l" t="t" r="r" b="b"/>
            <a:pathLst>
              <a:path w="473709" h="398144">
                <a:moveTo>
                  <a:pt x="473659" y="75361"/>
                </a:moveTo>
                <a:lnTo>
                  <a:pt x="0" y="75361"/>
                </a:lnTo>
                <a:lnTo>
                  <a:pt x="0" y="397941"/>
                </a:lnTo>
                <a:lnTo>
                  <a:pt x="473659" y="397941"/>
                </a:lnTo>
                <a:lnTo>
                  <a:pt x="473659" y="388188"/>
                </a:lnTo>
                <a:lnTo>
                  <a:pt x="9740" y="388188"/>
                </a:lnTo>
                <a:lnTo>
                  <a:pt x="9740" y="244081"/>
                </a:lnTo>
                <a:lnTo>
                  <a:pt x="196951" y="244081"/>
                </a:lnTo>
                <a:lnTo>
                  <a:pt x="196951" y="234327"/>
                </a:lnTo>
                <a:lnTo>
                  <a:pt x="9740" y="234327"/>
                </a:lnTo>
                <a:lnTo>
                  <a:pt x="9740" y="85115"/>
                </a:lnTo>
                <a:lnTo>
                  <a:pt x="473659" y="85115"/>
                </a:lnTo>
                <a:lnTo>
                  <a:pt x="473659" y="75361"/>
                </a:lnTo>
                <a:close/>
              </a:path>
              <a:path w="473709" h="398144">
                <a:moveTo>
                  <a:pt x="473659" y="244081"/>
                </a:moveTo>
                <a:lnTo>
                  <a:pt x="463918" y="244081"/>
                </a:lnTo>
                <a:lnTo>
                  <a:pt x="463918" y="388188"/>
                </a:lnTo>
                <a:lnTo>
                  <a:pt x="473659" y="388188"/>
                </a:lnTo>
                <a:lnTo>
                  <a:pt x="473659" y="244081"/>
                </a:lnTo>
                <a:close/>
              </a:path>
              <a:path w="473709" h="398144">
                <a:moveTo>
                  <a:pt x="196951" y="244081"/>
                </a:moveTo>
                <a:lnTo>
                  <a:pt x="187210" y="244081"/>
                </a:lnTo>
                <a:lnTo>
                  <a:pt x="187210" y="256285"/>
                </a:lnTo>
                <a:lnTo>
                  <a:pt x="236829" y="282409"/>
                </a:lnTo>
                <a:lnTo>
                  <a:pt x="257767" y="271386"/>
                </a:lnTo>
                <a:lnTo>
                  <a:pt x="236829" y="271386"/>
                </a:lnTo>
                <a:lnTo>
                  <a:pt x="196951" y="250405"/>
                </a:lnTo>
                <a:lnTo>
                  <a:pt x="196951" y="244081"/>
                </a:lnTo>
                <a:close/>
              </a:path>
              <a:path w="473709" h="398144">
                <a:moveTo>
                  <a:pt x="286448" y="220535"/>
                </a:moveTo>
                <a:lnTo>
                  <a:pt x="276707" y="220535"/>
                </a:lnTo>
                <a:lnTo>
                  <a:pt x="276707" y="250405"/>
                </a:lnTo>
                <a:lnTo>
                  <a:pt x="236829" y="271386"/>
                </a:lnTo>
                <a:lnTo>
                  <a:pt x="257767" y="271386"/>
                </a:lnTo>
                <a:lnTo>
                  <a:pt x="286448" y="256285"/>
                </a:lnTo>
                <a:lnTo>
                  <a:pt x="286448" y="244081"/>
                </a:lnTo>
                <a:lnTo>
                  <a:pt x="473659" y="244081"/>
                </a:lnTo>
                <a:lnTo>
                  <a:pt x="473659" y="234327"/>
                </a:lnTo>
                <a:lnTo>
                  <a:pt x="286448" y="234327"/>
                </a:lnTo>
                <a:lnTo>
                  <a:pt x="286448" y="220535"/>
                </a:lnTo>
                <a:close/>
              </a:path>
              <a:path w="473709" h="398144">
                <a:moveTo>
                  <a:pt x="286448" y="210794"/>
                </a:moveTo>
                <a:lnTo>
                  <a:pt x="187210" y="210794"/>
                </a:lnTo>
                <a:lnTo>
                  <a:pt x="187210" y="234327"/>
                </a:lnTo>
                <a:lnTo>
                  <a:pt x="196951" y="234327"/>
                </a:lnTo>
                <a:lnTo>
                  <a:pt x="196951" y="220535"/>
                </a:lnTo>
                <a:lnTo>
                  <a:pt x="286448" y="220535"/>
                </a:lnTo>
                <a:lnTo>
                  <a:pt x="286448" y="210794"/>
                </a:lnTo>
                <a:close/>
              </a:path>
              <a:path w="473709" h="398144">
                <a:moveTo>
                  <a:pt x="473659" y="85115"/>
                </a:moveTo>
                <a:lnTo>
                  <a:pt x="463918" y="85115"/>
                </a:lnTo>
                <a:lnTo>
                  <a:pt x="463918" y="234327"/>
                </a:lnTo>
                <a:lnTo>
                  <a:pt x="473659" y="234327"/>
                </a:lnTo>
                <a:lnTo>
                  <a:pt x="473659" y="85115"/>
                </a:lnTo>
                <a:close/>
              </a:path>
              <a:path w="473709" h="398144">
                <a:moveTo>
                  <a:pt x="317068" y="0"/>
                </a:moveTo>
                <a:lnTo>
                  <a:pt x="156616" y="0"/>
                </a:lnTo>
                <a:lnTo>
                  <a:pt x="156616" y="75361"/>
                </a:lnTo>
                <a:lnTo>
                  <a:pt x="166357" y="75361"/>
                </a:lnTo>
                <a:lnTo>
                  <a:pt x="166357" y="9753"/>
                </a:lnTo>
                <a:lnTo>
                  <a:pt x="317068" y="9753"/>
                </a:lnTo>
                <a:lnTo>
                  <a:pt x="317068" y="0"/>
                </a:lnTo>
                <a:close/>
              </a:path>
              <a:path w="473709" h="398144">
                <a:moveTo>
                  <a:pt x="317068" y="9753"/>
                </a:moveTo>
                <a:lnTo>
                  <a:pt x="307327" y="9753"/>
                </a:lnTo>
                <a:lnTo>
                  <a:pt x="307327" y="75361"/>
                </a:lnTo>
                <a:lnTo>
                  <a:pt x="317068" y="75361"/>
                </a:lnTo>
                <a:lnTo>
                  <a:pt x="317068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6488074" y="1365084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>
                <a:moveTo>
                  <a:pt x="0" y="0"/>
                </a:moveTo>
                <a:lnTo>
                  <a:pt x="93891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6000521" y="530225"/>
            <a:ext cx="331470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0873" y="0"/>
                </a:lnTo>
              </a:path>
            </a:pathLst>
          </a:custGeom>
          <a:ln w="889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6005391" y="125729"/>
            <a:ext cx="0" cy="400050"/>
          </a:xfrm>
          <a:custGeom>
            <a:avLst/>
            <a:gdLst/>
            <a:ahLst/>
            <a:cxnLst/>
            <a:rect l="l" t="t" r="r" b="b"/>
            <a:pathLst>
              <a:path h="400050">
                <a:moveTo>
                  <a:pt x="0" y="0"/>
                </a:moveTo>
                <a:lnTo>
                  <a:pt x="0" y="40005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6000521" y="120650"/>
            <a:ext cx="331470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0873" y="0"/>
                </a:lnTo>
              </a:path>
            </a:pathLst>
          </a:custGeom>
          <a:ln w="101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6326517" y="125095"/>
            <a:ext cx="0" cy="400685"/>
          </a:xfrm>
          <a:custGeom>
            <a:avLst/>
            <a:gdLst/>
            <a:ahLst/>
            <a:cxnLst/>
            <a:rect l="l" t="t" r="r" b="b"/>
            <a:pathLst>
              <a:path h="400684">
                <a:moveTo>
                  <a:pt x="0" y="0"/>
                </a:moveTo>
                <a:lnTo>
                  <a:pt x="0" y="400278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6044946" y="23304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1998" y="0"/>
                </a:lnTo>
              </a:path>
            </a:pathLst>
          </a:custGeom>
          <a:ln w="888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6044946" y="20447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753" y="0"/>
                </a:lnTo>
              </a:path>
            </a:pathLst>
          </a:custGeom>
          <a:ln w="482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6044946" y="17589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1998" y="0"/>
                </a:lnTo>
              </a:path>
            </a:pathLst>
          </a:custGeom>
          <a:ln w="888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6277203" y="204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740" y="0"/>
                </a:lnTo>
              </a:path>
            </a:pathLst>
          </a:custGeom>
          <a:ln w="4759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6048337" y="297999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6138659" y="297999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6228981" y="297999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84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6048337" y="355339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6138659" y="355339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6228981" y="355339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84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6048337" y="412692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6138659" y="412692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6228981" y="412692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84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6048337" y="470033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6138659" y="470033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6228981" y="470033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84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5520259" y="1190908"/>
            <a:ext cx="273050" cy="335915"/>
          </a:xfrm>
          <a:custGeom>
            <a:avLst/>
            <a:gdLst/>
            <a:ahLst/>
            <a:cxnLst/>
            <a:rect l="l" t="t" r="r" b="b"/>
            <a:pathLst>
              <a:path w="273050" h="335915">
                <a:moveTo>
                  <a:pt x="83413" y="0"/>
                </a:moveTo>
                <a:lnTo>
                  <a:pt x="0" y="0"/>
                </a:lnTo>
                <a:lnTo>
                  <a:pt x="0" y="184924"/>
                </a:lnTo>
                <a:lnTo>
                  <a:pt x="6726" y="233632"/>
                </a:lnTo>
                <a:lnTo>
                  <a:pt x="25638" y="275168"/>
                </a:lnTo>
                <a:lnTo>
                  <a:pt x="54839" y="307433"/>
                </a:lnTo>
                <a:lnTo>
                  <a:pt x="92429" y="328330"/>
                </a:lnTo>
                <a:lnTo>
                  <a:pt x="136512" y="335762"/>
                </a:lnTo>
                <a:lnTo>
                  <a:pt x="180594" y="328330"/>
                </a:lnTo>
                <a:lnTo>
                  <a:pt x="184999" y="325882"/>
                </a:lnTo>
                <a:lnTo>
                  <a:pt x="131648" y="325882"/>
                </a:lnTo>
                <a:lnTo>
                  <a:pt x="83214" y="313703"/>
                </a:lnTo>
                <a:lnTo>
                  <a:pt x="44578" y="283678"/>
                </a:lnTo>
                <a:lnTo>
                  <a:pt x="19003" y="239515"/>
                </a:lnTo>
                <a:lnTo>
                  <a:pt x="9753" y="184924"/>
                </a:lnTo>
                <a:lnTo>
                  <a:pt x="9753" y="102501"/>
                </a:lnTo>
                <a:lnTo>
                  <a:pt x="83413" y="102501"/>
                </a:lnTo>
                <a:lnTo>
                  <a:pt x="83413" y="92748"/>
                </a:lnTo>
                <a:lnTo>
                  <a:pt x="9753" y="92748"/>
                </a:lnTo>
                <a:lnTo>
                  <a:pt x="9753" y="9740"/>
                </a:lnTo>
                <a:lnTo>
                  <a:pt x="83413" y="9740"/>
                </a:lnTo>
                <a:lnTo>
                  <a:pt x="83413" y="0"/>
                </a:lnTo>
                <a:close/>
              </a:path>
              <a:path w="273050" h="335915">
                <a:moveTo>
                  <a:pt x="83413" y="102501"/>
                </a:moveTo>
                <a:lnTo>
                  <a:pt x="73672" y="102501"/>
                </a:lnTo>
                <a:lnTo>
                  <a:pt x="73672" y="184924"/>
                </a:lnTo>
                <a:lnTo>
                  <a:pt x="77987" y="214320"/>
                </a:lnTo>
                <a:lnTo>
                  <a:pt x="90011" y="238117"/>
                </a:lnTo>
                <a:lnTo>
                  <a:pt x="108359" y="254538"/>
                </a:lnTo>
                <a:lnTo>
                  <a:pt x="131648" y="261810"/>
                </a:lnTo>
                <a:lnTo>
                  <a:pt x="131648" y="325882"/>
                </a:lnTo>
                <a:lnTo>
                  <a:pt x="141389" y="325882"/>
                </a:lnTo>
                <a:lnTo>
                  <a:pt x="141389" y="261810"/>
                </a:lnTo>
                <a:lnTo>
                  <a:pt x="164670" y="254538"/>
                </a:lnTo>
                <a:lnTo>
                  <a:pt x="167102" y="252361"/>
                </a:lnTo>
                <a:lnTo>
                  <a:pt x="136512" y="252361"/>
                </a:lnTo>
                <a:lnTo>
                  <a:pt x="115233" y="247319"/>
                </a:lnTo>
                <a:lnTo>
                  <a:pt x="98423" y="233297"/>
                </a:lnTo>
                <a:lnTo>
                  <a:pt x="87382" y="211947"/>
                </a:lnTo>
                <a:lnTo>
                  <a:pt x="83413" y="184924"/>
                </a:lnTo>
                <a:lnTo>
                  <a:pt x="83413" y="102501"/>
                </a:lnTo>
                <a:close/>
              </a:path>
              <a:path w="273050" h="335915">
                <a:moveTo>
                  <a:pt x="273024" y="102501"/>
                </a:moveTo>
                <a:lnTo>
                  <a:pt x="263271" y="102501"/>
                </a:lnTo>
                <a:lnTo>
                  <a:pt x="263271" y="184924"/>
                </a:lnTo>
                <a:lnTo>
                  <a:pt x="254021" y="239515"/>
                </a:lnTo>
                <a:lnTo>
                  <a:pt x="228447" y="283678"/>
                </a:lnTo>
                <a:lnTo>
                  <a:pt x="189815" y="313703"/>
                </a:lnTo>
                <a:lnTo>
                  <a:pt x="141389" y="325882"/>
                </a:lnTo>
                <a:lnTo>
                  <a:pt x="184999" y="325882"/>
                </a:lnTo>
                <a:lnTo>
                  <a:pt x="218185" y="307433"/>
                </a:lnTo>
                <a:lnTo>
                  <a:pt x="247386" y="275168"/>
                </a:lnTo>
                <a:lnTo>
                  <a:pt x="266298" y="233632"/>
                </a:lnTo>
                <a:lnTo>
                  <a:pt x="273024" y="184924"/>
                </a:lnTo>
                <a:lnTo>
                  <a:pt x="273024" y="102501"/>
                </a:lnTo>
                <a:close/>
              </a:path>
              <a:path w="273050" h="335915">
                <a:moveTo>
                  <a:pt x="273024" y="0"/>
                </a:moveTo>
                <a:lnTo>
                  <a:pt x="189611" y="0"/>
                </a:lnTo>
                <a:lnTo>
                  <a:pt x="189611" y="184924"/>
                </a:lnTo>
                <a:lnTo>
                  <a:pt x="185641" y="211947"/>
                </a:lnTo>
                <a:lnTo>
                  <a:pt x="174601" y="233297"/>
                </a:lnTo>
                <a:lnTo>
                  <a:pt x="157790" y="247319"/>
                </a:lnTo>
                <a:lnTo>
                  <a:pt x="136512" y="252361"/>
                </a:lnTo>
                <a:lnTo>
                  <a:pt x="167102" y="252361"/>
                </a:lnTo>
                <a:lnTo>
                  <a:pt x="183014" y="238117"/>
                </a:lnTo>
                <a:lnTo>
                  <a:pt x="195036" y="214320"/>
                </a:lnTo>
                <a:lnTo>
                  <a:pt x="199351" y="184924"/>
                </a:lnTo>
                <a:lnTo>
                  <a:pt x="199351" y="102501"/>
                </a:lnTo>
                <a:lnTo>
                  <a:pt x="273024" y="102501"/>
                </a:lnTo>
                <a:lnTo>
                  <a:pt x="273024" y="92748"/>
                </a:lnTo>
                <a:lnTo>
                  <a:pt x="199351" y="92748"/>
                </a:lnTo>
                <a:lnTo>
                  <a:pt x="199351" y="9740"/>
                </a:lnTo>
                <a:lnTo>
                  <a:pt x="273024" y="9740"/>
                </a:lnTo>
                <a:lnTo>
                  <a:pt x="273024" y="0"/>
                </a:lnTo>
                <a:close/>
              </a:path>
              <a:path w="273050" h="335915">
                <a:moveTo>
                  <a:pt x="83413" y="9740"/>
                </a:moveTo>
                <a:lnTo>
                  <a:pt x="73672" y="9740"/>
                </a:lnTo>
                <a:lnTo>
                  <a:pt x="73672" y="92748"/>
                </a:lnTo>
                <a:lnTo>
                  <a:pt x="83413" y="92748"/>
                </a:lnTo>
                <a:lnTo>
                  <a:pt x="83413" y="9740"/>
                </a:lnTo>
                <a:close/>
              </a:path>
              <a:path w="273050" h="335915">
                <a:moveTo>
                  <a:pt x="273024" y="9740"/>
                </a:moveTo>
                <a:lnTo>
                  <a:pt x="263271" y="9740"/>
                </a:lnTo>
                <a:lnTo>
                  <a:pt x="263271" y="92748"/>
                </a:lnTo>
                <a:lnTo>
                  <a:pt x="273024" y="92748"/>
                </a:lnTo>
                <a:lnTo>
                  <a:pt x="273024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7656451" y="929211"/>
            <a:ext cx="333375" cy="423545"/>
          </a:xfrm>
          <a:custGeom>
            <a:avLst/>
            <a:gdLst/>
            <a:ahLst/>
            <a:cxnLst/>
            <a:rect l="l" t="t" r="r" b="b"/>
            <a:pathLst>
              <a:path w="333375" h="423544">
                <a:moveTo>
                  <a:pt x="333286" y="385711"/>
                </a:moveTo>
                <a:lnTo>
                  <a:pt x="0" y="385711"/>
                </a:lnTo>
                <a:lnTo>
                  <a:pt x="0" y="423037"/>
                </a:lnTo>
                <a:lnTo>
                  <a:pt x="333286" y="423037"/>
                </a:lnTo>
                <a:lnTo>
                  <a:pt x="333286" y="413283"/>
                </a:lnTo>
                <a:lnTo>
                  <a:pt x="9766" y="413283"/>
                </a:lnTo>
                <a:lnTo>
                  <a:pt x="9766" y="395452"/>
                </a:lnTo>
                <a:lnTo>
                  <a:pt x="333286" y="395452"/>
                </a:lnTo>
                <a:lnTo>
                  <a:pt x="333286" y="385711"/>
                </a:lnTo>
                <a:close/>
              </a:path>
              <a:path w="333375" h="423544">
                <a:moveTo>
                  <a:pt x="333286" y="395452"/>
                </a:moveTo>
                <a:lnTo>
                  <a:pt x="323545" y="395452"/>
                </a:lnTo>
                <a:lnTo>
                  <a:pt x="323545" y="413283"/>
                </a:lnTo>
                <a:lnTo>
                  <a:pt x="333286" y="413283"/>
                </a:lnTo>
                <a:lnTo>
                  <a:pt x="333286" y="395452"/>
                </a:lnTo>
                <a:close/>
              </a:path>
              <a:path w="333375" h="423544">
                <a:moveTo>
                  <a:pt x="23152" y="0"/>
                </a:moveTo>
                <a:lnTo>
                  <a:pt x="13398" y="0"/>
                </a:lnTo>
                <a:lnTo>
                  <a:pt x="13398" y="385711"/>
                </a:lnTo>
                <a:lnTo>
                  <a:pt x="23152" y="385711"/>
                </a:lnTo>
                <a:lnTo>
                  <a:pt x="23152" y="293382"/>
                </a:lnTo>
                <a:lnTo>
                  <a:pt x="74434" y="293382"/>
                </a:lnTo>
                <a:lnTo>
                  <a:pt x="74434" y="283629"/>
                </a:lnTo>
                <a:lnTo>
                  <a:pt x="23152" y="283629"/>
                </a:lnTo>
                <a:lnTo>
                  <a:pt x="23152" y="200190"/>
                </a:lnTo>
                <a:lnTo>
                  <a:pt x="260832" y="200190"/>
                </a:lnTo>
                <a:lnTo>
                  <a:pt x="260832" y="190449"/>
                </a:lnTo>
                <a:lnTo>
                  <a:pt x="23152" y="190449"/>
                </a:lnTo>
                <a:lnTo>
                  <a:pt x="23152" y="106997"/>
                </a:lnTo>
                <a:lnTo>
                  <a:pt x="42011" y="106997"/>
                </a:lnTo>
                <a:lnTo>
                  <a:pt x="42011" y="97256"/>
                </a:lnTo>
                <a:lnTo>
                  <a:pt x="23152" y="97256"/>
                </a:lnTo>
                <a:lnTo>
                  <a:pt x="23152" y="0"/>
                </a:lnTo>
                <a:close/>
              </a:path>
              <a:path w="333375" h="423544">
                <a:moveTo>
                  <a:pt x="310807" y="293382"/>
                </a:moveTo>
                <a:lnTo>
                  <a:pt x="301066" y="293382"/>
                </a:lnTo>
                <a:lnTo>
                  <a:pt x="301066" y="385711"/>
                </a:lnTo>
                <a:lnTo>
                  <a:pt x="310807" y="385711"/>
                </a:lnTo>
                <a:lnTo>
                  <a:pt x="310807" y="293382"/>
                </a:lnTo>
                <a:close/>
              </a:path>
              <a:path w="333375" h="423544">
                <a:moveTo>
                  <a:pt x="74434" y="293382"/>
                </a:moveTo>
                <a:lnTo>
                  <a:pt x="64693" y="293382"/>
                </a:lnTo>
                <a:lnTo>
                  <a:pt x="64693" y="323088"/>
                </a:lnTo>
                <a:lnTo>
                  <a:pt x="101485" y="323088"/>
                </a:lnTo>
                <a:lnTo>
                  <a:pt x="101485" y="313347"/>
                </a:lnTo>
                <a:lnTo>
                  <a:pt x="74434" y="313347"/>
                </a:lnTo>
                <a:lnTo>
                  <a:pt x="74434" y="293382"/>
                </a:lnTo>
                <a:close/>
              </a:path>
              <a:path w="333375" h="423544">
                <a:moveTo>
                  <a:pt x="123075" y="293382"/>
                </a:moveTo>
                <a:lnTo>
                  <a:pt x="113334" y="293382"/>
                </a:lnTo>
                <a:lnTo>
                  <a:pt x="113334" y="323088"/>
                </a:lnTo>
                <a:lnTo>
                  <a:pt x="150075" y="323088"/>
                </a:lnTo>
                <a:lnTo>
                  <a:pt x="150075" y="313347"/>
                </a:lnTo>
                <a:lnTo>
                  <a:pt x="123075" y="313347"/>
                </a:lnTo>
                <a:lnTo>
                  <a:pt x="123075" y="293382"/>
                </a:lnTo>
                <a:close/>
              </a:path>
              <a:path w="333375" h="423544">
                <a:moveTo>
                  <a:pt x="101485" y="260972"/>
                </a:moveTo>
                <a:lnTo>
                  <a:pt x="91732" y="260972"/>
                </a:lnTo>
                <a:lnTo>
                  <a:pt x="91732" y="313347"/>
                </a:lnTo>
                <a:lnTo>
                  <a:pt x="101485" y="313347"/>
                </a:lnTo>
                <a:lnTo>
                  <a:pt x="101485" y="293382"/>
                </a:lnTo>
                <a:lnTo>
                  <a:pt x="123075" y="293382"/>
                </a:lnTo>
                <a:lnTo>
                  <a:pt x="123075" y="283629"/>
                </a:lnTo>
                <a:lnTo>
                  <a:pt x="101485" y="283629"/>
                </a:lnTo>
                <a:lnTo>
                  <a:pt x="101485" y="260972"/>
                </a:lnTo>
                <a:close/>
              </a:path>
              <a:path w="333375" h="423544">
                <a:moveTo>
                  <a:pt x="150075" y="260972"/>
                </a:moveTo>
                <a:lnTo>
                  <a:pt x="140322" y="260972"/>
                </a:lnTo>
                <a:lnTo>
                  <a:pt x="140322" y="313347"/>
                </a:lnTo>
                <a:lnTo>
                  <a:pt x="150075" y="313347"/>
                </a:lnTo>
                <a:lnTo>
                  <a:pt x="150075" y="293382"/>
                </a:lnTo>
                <a:lnTo>
                  <a:pt x="310807" y="293382"/>
                </a:lnTo>
                <a:lnTo>
                  <a:pt x="310807" y="283629"/>
                </a:lnTo>
                <a:lnTo>
                  <a:pt x="150075" y="283629"/>
                </a:lnTo>
                <a:lnTo>
                  <a:pt x="150075" y="260972"/>
                </a:lnTo>
                <a:close/>
              </a:path>
              <a:path w="333375" h="423544">
                <a:moveTo>
                  <a:pt x="101485" y="251206"/>
                </a:moveTo>
                <a:lnTo>
                  <a:pt x="64693" y="251206"/>
                </a:lnTo>
                <a:lnTo>
                  <a:pt x="64693" y="283629"/>
                </a:lnTo>
                <a:lnTo>
                  <a:pt x="74434" y="283629"/>
                </a:lnTo>
                <a:lnTo>
                  <a:pt x="74434" y="260972"/>
                </a:lnTo>
                <a:lnTo>
                  <a:pt x="101485" y="260972"/>
                </a:lnTo>
                <a:lnTo>
                  <a:pt x="101485" y="251206"/>
                </a:lnTo>
                <a:close/>
              </a:path>
              <a:path w="333375" h="423544">
                <a:moveTo>
                  <a:pt x="150075" y="251206"/>
                </a:moveTo>
                <a:lnTo>
                  <a:pt x="113334" y="251206"/>
                </a:lnTo>
                <a:lnTo>
                  <a:pt x="113334" y="283629"/>
                </a:lnTo>
                <a:lnTo>
                  <a:pt x="123075" y="283629"/>
                </a:lnTo>
                <a:lnTo>
                  <a:pt x="123075" y="260972"/>
                </a:lnTo>
                <a:lnTo>
                  <a:pt x="150075" y="260972"/>
                </a:lnTo>
                <a:lnTo>
                  <a:pt x="150075" y="251206"/>
                </a:lnTo>
                <a:close/>
              </a:path>
              <a:path w="333375" h="423544">
                <a:moveTo>
                  <a:pt x="310807" y="200190"/>
                </a:moveTo>
                <a:lnTo>
                  <a:pt x="301066" y="200190"/>
                </a:lnTo>
                <a:lnTo>
                  <a:pt x="301066" y="283629"/>
                </a:lnTo>
                <a:lnTo>
                  <a:pt x="310807" y="283629"/>
                </a:lnTo>
                <a:lnTo>
                  <a:pt x="310807" y="200190"/>
                </a:lnTo>
                <a:close/>
              </a:path>
              <a:path w="333375" h="423544">
                <a:moveTo>
                  <a:pt x="260832" y="200190"/>
                </a:moveTo>
                <a:lnTo>
                  <a:pt x="251078" y="200190"/>
                </a:lnTo>
                <a:lnTo>
                  <a:pt x="251078" y="229908"/>
                </a:lnTo>
                <a:lnTo>
                  <a:pt x="287807" y="229908"/>
                </a:lnTo>
                <a:lnTo>
                  <a:pt x="287807" y="220154"/>
                </a:lnTo>
                <a:lnTo>
                  <a:pt x="260832" y="220154"/>
                </a:lnTo>
                <a:lnTo>
                  <a:pt x="260832" y="200190"/>
                </a:lnTo>
                <a:close/>
              </a:path>
              <a:path w="333375" h="423544">
                <a:moveTo>
                  <a:pt x="287807" y="167754"/>
                </a:moveTo>
                <a:lnTo>
                  <a:pt x="278066" y="167754"/>
                </a:lnTo>
                <a:lnTo>
                  <a:pt x="278066" y="220154"/>
                </a:lnTo>
                <a:lnTo>
                  <a:pt x="287807" y="220154"/>
                </a:lnTo>
                <a:lnTo>
                  <a:pt x="287807" y="200190"/>
                </a:lnTo>
                <a:lnTo>
                  <a:pt x="310807" y="200190"/>
                </a:lnTo>
                <a:lnTo>
                  <a:pt x="310807" y="190449"/>
                </a:lnTo>
                <a:lnTo>
                  <a:pt x="287807" y="190449"/>
                </a:lnTo>
                <a:lnTo>
                  <a:pt x="287807" y="167754"/>
                </a:lnTo>
                <a:close/>
              </a:path>
              <a:path w="333375" h="423544">
                <a:moveTo>
                  <a:pt x="287807" y="158013"/>
                </a:moveTo>
                <a:lnTo>
                  <a:pt x="251078" y="158013"/>
                </a:lnTo>
                <a:lnTo>
                  <a:pt x="251078" y="190449"/>
                </a:lnTo>
                <a:lnTo>
                  <a:pt x="260832" y="190449"/>
                </a:lnTo>
                <a:lnTo>
                  <a:pt x="260832" y="167754"/>
                </a:lnTo>
                <a:lnTo>
                  <a:pt x="287807" y="167754"/>
                </a:lnTo>
                <a:lnTo>
                  <a:pt x="287807" y="158013"/>
                </a:lnTo>
                <a:close/>
              </a:path>
              <a:path w="333375" h="423544">
                <a:moveTo>
                  <a:pt x="310807" y="106997"/>
                </a:moveTo>
                <a:lnTo>
                  <a:pt x="301066" y="106997"/>
                </a:lnTo>
                <a:lnTo>
                  <a:pt x="301066" y="190449"/>
                </a:lnTo>
                <a:lnTo>
                  <a:pt x="310807" y="190449"/>
                </a:lnTo>
                <a:lnTo>
                  <a:pt x="310807" y="106997"/>
                </a:lnTo>
                <a:close/>
              </a:path>
              <a:path w="333375" h="423544">
                <a:moveTo>
                  <a:pt x="42011" y="106997"/>
                </a:moveTo>
                <a:lnTo>
                  <a:pt x="32270" y="106997"/>
                </a:lnTo>
                <a:lnTo>
                  <a:pt x="32270" y="136715"/>
                </a:lnTo>
                <a:lnTo>
                  <a:pt x="69062" y="136715"/>
                </a:lnTo>
                <a:lnTo>
                  <a:pt x="69062" y="126974"/>
                </a:lnTo>
                <a:lnTo>
                  <a:pt x="42011" y="126974"/>
                </a:lnTo>
                <a:lnTo>
                  <a:pt x="42011" y="106997"/>
                </a:lnTo>
                <a:close/>
              </a:path>
              <a:path w="333375" h="423544">
                <a:moveTo>
                  <a:pt x="90652" y="106997"/>
                </a:moveTo>
                <a:lnTo>
                  <a:pt x="80911" y="106997"/>
                </a:lnTo>
                <a:lnTo>
                  <a:pt x="80911" y="136715"/>
                </a:lnTo>
                <a:lnTo>
                  <a:pt x="117640" y="136715"/>
                </a:lnTo>
                <a:lnTo>
                  <a:pt x="117640" y="126974"/>
                </a:lnTo>
                <a:lnTo>
                  <a:pt x="90652" y="126974"/>
                </a:lnTo>
                <a:lnTo>
                  <a:pt x="90652" y="106997"/>
                </a:lnTo>
                <a:close/>
              </a:path>
              <a:path w="333375" h="423544">
                <a:moveTo>
                  <a:pt x="139293" y="106997"/>
                </a:moveTo>
                <a:lnTo>
                  <a:pt x="129552" y="106997"/>
                </a:lnTo>
                <a:lnTo>
                  <a:pt x="129552" y="136715"/>
                </a:lnTo>
                <a:lnTo>
                  <a:pt x="166268" y="136715"/>
                </a:lnTo>
                <a:lnTo>
                  <a:pt x="166268" y="126974"/>
                </a:lnTo>
                <a:lnTo>
                  <a:pt x="139293" y="126974"/>
                </a:lnTo>
                <a:lnTo>
                  <a:pt x="139293" y="106997"/>
                </a:lnTo>
                <a:close/>
              </a:path>
              <a:path w="333375" h="423544">
                <a:moveTo>
                  <a:pt x="69062" y="74587"/>
                </a:moveTo>
                <a:lnTo>
                  <a:pt x="59308" y="74587"/>
                </a:lnTo>
                <a:lnTo>
                  <a:pt x="59308" y="126974"/>
                </a:lnTo>
                <a:lnTo>
                  <a:pt x="69062" y="126974"/>
                </a:lnTo>
                <a:lnTo>
                  <a:pt x="69062" y="106997"/>
                </a:lnTo>
                <a:lnTo>
                  <a:pt x="90652" y="106997"/>
                </a:lnTo>
                <a:lnTo>
                  <a:pt x="90652" y="97256"/>
                </a:lnTo>
                <a:lnTo>
                  <a:pt x="69062" y="97256"/>
                </a:lnTo>
                <a:lnTo>
                  <a:pt x="69062" y="74587"/>
                </a:lnTo>
                <a:close/>
              </a:path>
              <a:path w="333375" h="423544">
                <a:moveTo>
                  <a:pt x="117640" y="74587"/>
                </a:moveTo>
                <a:lnTo>
                  <a:pt x="107886" y="74587"/>
                </a:lnTo>
                <a:lnTo>
                  <a:pt x="107886" y="126974"/>
                </a:lnTo>
                <a:lnTo>
                  <a:pt x="117640" y="126974"/>
                </a:lnTo>
                <a:lnTo>
                  <a:pt x="117640" y="106997"/>
                </a:lnTo>
                <a:lnTo>
                  <a:pt x="139293" y="106997"/>
                </a:lnTo>
                <a:lnTo>
                  <a:pt x="139293" y="97256"/>
                </a:lnTo>
                <a:lnTo>
                  <a:pt x="117640" y="97256"/>
                </a:lnTo>
                <a:lnTo>
                  <a:pt x="117640" y="74587"/>
                </a:lnTo>
                <a:close/>
              </a:path>
              <a:path w="333375" h="423544">
                <a:moveTo>
                  <a:pt x="166268" y="74587"/>
                </a:moveTo>
                <a:lnTo>
                  <a:pt x="156527" y="74587"/>
                </a:lnTo>
                <a:lnTo>
                  <a:pt x="156527" y="126974"/>
                </a:lnTo>
                <a:lnTo>
                  <a:pt x="166268" y="126974"/>
                </a:lnTo>
                <a:lnTo>
                  <a:pt x="166268" y="106997"/>
                </a:lnTo>
                <a:lnTo>
                  <a:pt x="310807" y="106997"/>
                </a:lnTo>
                <a:lnTo>
                  <a:pt x="310807" y="97256"/>
                </a:lnTo>
                <a:lnTo>
                  <a:pt x="166268" y="97256"/>
                </a:lnTo>
                <a:lnTo>
                  <a:pt x="166268" y="74587"/>
                </a:lnTo>
                <a:close/>
              </a:path>
              <a:path w="333375" h="423544">
                <a:moveTo>
                  <a:pt x="69062" y="64833"/>
                </a:moveTo>
                <a:lnTo>
                  <a:pt x="32270" y="64833"/>
                </a:lnTo>
                <a:lnTo>
                  <a:pt x="32270" y="97256"/>
                </a:lnTo>
                <a:lnTo>
                  <a:pt x="42011" y="97256"/>
                </a:lnTo>
                <a:lnTo>
                  <a:pt x="42011" y="74587"/>
                </a:lnTo>
                <a:lnTo>
                  <a:pt x="69062" y="74587"/>
                </a:lnTo>
                <a:lnTo>
                  <a:pt x="69062" y="64833"/>
                </a:lnTo>
                <a:close/>
              </a:path>
              <a:path w="333375" h="423544">
                <a:moveTo>
                  <a:pt x="117640" y="64833"/>
                </a:moveTo>
                <a:lnTo>
                  <a:pt x="80911" y="64833"/>
                </a:lnTo>
                <a:lnTo>
                  <a:pt x="80911" y="97256"/>
                </a:lnTo>
                <a:lnTo>
                  <a:pt x="90652" y="97256"/>
                </a:lnTo>
                <a:lnTo>
                  <a:pt x="90652" y="74587"/>
                </a:lnTo>
                <a:lnTo>
                  <a:pt x="117640" y="74587"/>
                </a:lnTo>
                <a:lnTo>
                  <a:pt x="117640" y="64833"/>
                </a:lnTo>
                <a:close/>
              </a:path>
              <a:path w="333375" h="423544">
                <a:moveTo>
                  <a:pt x="166268" y="64833"/>
                </a:moveTo>
                <a:lnTo>
                  <a:pt x="129552" y="64833"/>
                </a:lnTo>
                <a:lnTo>
                  <a:pt x="129552" y="97256"/>
                </a:lnTo>
                <a:lnTo>
                  <a:pt x="139293" y="97256"/>
                </a:lnTo>
                <a:lnTo>
                  <a:pt x="139293" y="74587"/>
                </a:lnTo>
                <a:lnTo>
                  <a:pt x="166268" y="74587"/>
                </a:lnTo>
                <a:lnTo>
                  <a:pt x="166268" y="64833"/>
                </a:lnTo>
                <a:close/>
              </a:path>
              <a:path w="333375" h="423544">
                <a:moveTo>
                  <a:pt x="310807" y="0"/>
                </a:moveTo>
                <a:lnTo>
                  <a:pt x="301066" y="0"/>
                </a:lnTo>
                <a:lnTo>
                  <a:pt x="301066" y="97256"/>
                </a:lnTo>
                <a:lnTo>
                  <a:pt x="310807" y="97256"/>
                </a:lnTo>
                <a:lnTo>
                  <a:pt x="310807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5655667" y="1565015"/>
            <a:ext cx="141605" cy="278765"/>
          </a:xfrm>
          <a:custGeom>
            <a:avLst/>
            <a:gdLst/>
            <a:ahLst/>
            <a:cxnLst/>
            <a:rect l="l" t="t" r="r" b="b"/>
            <a:pathLst>
              <a:path w="141604" h="278764">
                <a:moveTo>
                  <a:pt x="57670" y="250088"/>
                </a:moveTo>
                <a:lnTo>
                  <a:pt x="47929" y="250088"/>
                </a:lnTo>
                <a:lnTo>
                  <a:pt x="47929" y="278701"/>
                </a:lnTo>
                <a:lnTo>
                  <a:pt x="93535" y="278701"/>
                </a:lnTo>
                <a:lnTo>
                  <a:pt x="93535" y="268935"/>
                </a:lnTo>
                <a:lnTo>
                  <a:pt x="57670" y="268935"/>
                </a:lnTo>
                <a:lnTo>
                  <a:pt x="57670" y="250088"/>
                </a:lnTo>
                <a:close/>
              </a:path>
              <a:path w="141604" h="278764">
                <a:moveTo>
                  <a:pt x="93535" y="250088"/>
                </a:moveTo>
                <a:lnTo>
                  <a:pt x="83781" y="250088"/>
                </a:lnTo>
                <a:lnTo>
                  <a:pt x="83781" y="268935"/>
                </a:lnTo>
                <a:lnTo>
                  <a:pt x="93535" y="268935"/>
                </a:lnTo>
                <a:lnTo>
                  <a:pt x="93535" y="250088"/>
                </a:lnTo>
                <a:close/>
              </a:path>
              <a:path w="141604" h="278764">
                <a:moveTo>
                  <a:pt x="110680" y="240347"/>
                </a:moveTo>
                <a:lnTo>
                  <a:pt x="30784" y="240347"/>
                </a:lnTo>
                <a:lnTo>
                  <a:pt x="30784" y="250088"/>
                </a:lnTo>
                <a:lnTo>
                  <a:pt x="110680" y="250088"/>
                </a:lnTo>
                <a:lnTo>
                  <a:pt x="110680" y="240347"/>
                </a:lnTo>
                <a:close/>
              </a:path>
              <a:path w="141604" h="278764">
                <a:moveTo>
                  <a:pt x="70726" y="0"/>
                </a:moveTo>
                <a:lnTo>
                  <a:pt x="0" y="160883"/>
                </a:lnTo>
                <a:lnTo>
                  <a:pt x="47929" y="226047"/>
                </a:lnTo>
                <a:lnTo>
                  <a:pt x="47929" y="240347"/>
                </a:lnTo>
                <a:lnTo>
                  <a:pt x="57658" y="240347"/>
                </a:lnTo>
                <a:lnTo>
                  <a:pt x="57658" y="222859"/>
                </a:lnTo>
                <a:lnTo>
                  <a:pt x="11188" y="159651"/>
                </a:lnTo>
                <a:lnTo>
                  <a:pt x="65849" y="35280"/>
                </a:lnTo>
                <a:lnTo>
                  <a:pt x="86233" y="35280"/>
                </a:lnTo>
                <a:lnTo>
                  <a:pt x="70726" y="0"/>
                </a:lnTo>
                <a:close/>
              </a:path>
              <a:path w="141604" h="278764">
                <a:moveTo>
                  <a:pt x="86233" y="35280"/>
                </a:moveTo>
                <a:lnTo>
                  <a:pt x="75603" y="35280"/>
                </a:lnTo>
                <a:lnTo>
                  <a:pt x="130251" y="159651"/>
                </a:lnTo>
                <a:lnTo>
                  <a:pt x="83781" y="222859"/>
                </a:lnTo>
                <a:lnTo>
                  <a:pt x="83781" y="240347"/>
                </a:lnTo>
                <a:lnTo>
                  <a:pt x="93535" y="240347"/>
                </a:lnTo>
                <a:lnTo>
                  <a:pt x="93535" y="226047"/>
                </a:lnTo>
                <a:lnTo>
                  <a:pt x="141439" y="160883"/>
                </a:lnTo>
                <a:lnTo>
                  <a:pt x="86233" y="35280"/>
                </a:lnTo>
                <a:close/>
              </a:path>
              <a:path w="141604" h="278764">
                <a:moveTo>
                  <a:pt x="85204" y="134150"/>
                </a:moveTo>
                <a:lnTo>
                  <a:pt x="56273" y="134150"/>
                </a:lnTo>
                <a:lnTo>
                  <a:pt x="56273" y="143891"/>
                </a:lnTo>
                <a:lnTo>
                  <a:pt x="85204" y="143891"/>
                </a:lnTo>
                <a:lnTo>
                  <a:pt x="85204" y="134150"/>
                </a:lnTo>
                <a:close/>
              </a:path>
              <a:path w="141604" h="278764">
                <a:moveTo>
                  <a:pt x="75603" y="35280"/>
                </a:moveTo>
                <a:lnTo>
                  <a:pt x="65849" y="35280"/>
                </a:lnTo>
                <a:lnTo>
                  <a:pt x="65849" y="134150"/>
                </a:lnTo>
                <a:lnTo>
                  <a:pt x="75603" y="134150"/>
                </a:lnTo>
                <a:lnTo>
                  <a:pt x="75603" y="3528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7670697" y="12546"/>
            <a:ext cx="531495" cy="345440"/>
          </a:xfrm>
          <a:custGeom>
            <a:avLst/>
            <a:gdLst/>
            <a:ahLst/>
            <a:cxnLst/>
            <a:rect l="l" t="t" r="r" b="b"/>
            <a:pathLst>
              <a:path w="531495" h="345440">
                <a:moveTo>
                  <a:pt x="172147" y="305117"/>
                </a:moveTo>
                <a:lnTo>
                  <a:pt x="155549" y="305117"/>
                </a:lnTo>
                <a:lnTo>
                  <a:pt x="180097" y="322148"/>
                </a:lnTo>
                <a:lnTo>
                  <a:pt x="207065" y="334614"/>
                </a:lnTo>
                <a:lnTo>
                  <a:pt x="235793" y="342273"/>
                </a:lnTo>
                <a:lnTo>
                  <a:pt x="265620" y="344881"/>
                </a:lnTo>
                <a:lnTo>
                  <a:pt x="299504" y="341568"/>
                </a:lnTo>
                <a:lnTo>
                  <a:pt x="320764" y="335127"/>
                </a:lnTo>
                <a:lnTo>
                  <a:pt x="265620" y="335127"/>
                </a:lnTo>
                <a:lnTo>
                  <a:pt x="238804" y="332965"/>
                </a:lnTo>
                <a:lnTo>
                  <a:pt x="213129" y="326555"/>
                </a:lnTo>
                <a:lnTo>
                  <a:pt x="188919" y="316010"/>
                </a:lnTo>
                <a:lnTo>
                  <a:pt x="172147" y="305117"/>
                </a:lnTo>
                <a:close/>
              </a:path>
              <a:path w="531495" h="345440">
                <a:moveTo>
                  <a:pt x="437997" y="166370"/>
                </a:moveTo>
                <a:lnTo>
                  <a:pt x="428193" y="166370"/>
                </a:lnTo>
                <a:lnTo>
                  <a:pt x="428320" y="172440"/>
                </a:lnTo>
                <a:lnTo>
                  <a:pt x="425196" y="204443"/>
                </a:lnTo>
                <a:lnTo>
                  <a:pt x="401086" y="262667"/>
                </a:lnTo>
                <a:lnTo>
                  <a:pt x="355829" y="307888"/>
                </a:lnTo>
                <a:lnTo>
                  <a:pt x="297595" y="332004"/>
                </a:lnTo>
                <a:lnTo>
                  <a:pt x="265620" y="335127"/>
                </a:lnTo>
                <a:lnTo>
                  <a:pt x="320764" y="335127"/>
                </a:lnTo>
                <a:lnTo>
                  <a:pt x="361209" y="316010"/>
                </a:lnTo>
                <a:lnTo>
                  <a:pt x="409200" y="268068"/>
                </a:lnTo>
                <a:lnTo>
                  <a:pt x="434762" y="206353"/>
                </a:lnTo>
                <a:lnTo>
                  <a:pt x="438073" y="172440"/>
                </a:lnTo>
                <a:lnTo>
                  <a:pt x="437997" y="166370"/>
                </a:lnTo>
                <a:close/>
              </a:path>
              <a:path w="531495" h="345440">
                <a:moveTo>
                  <a:pt x="265620" y="0"/>
                </a:moveTo>
                <a:lnTo>
                  <a:pt x="199634" y="13042"/>
                </a:lnTo>
                <a:lnTo>
                  <a:pt x="143687" y="50507"/>
                </a:lnTo>
                <a:lnTo>
                  <a:pt x="106228" y="106402"/>
                </a:lnTo>
                <a:lnTo>
                  <a:pt x="93192" y="172440"/>
                </a:lnTo>
                <a:lnTo>
                  <a:pt x="93192" y="176517"/>
                </a:lnTo>
                <a:lnTo>
                  <a:pt x="93357" y="180759"/>
                </a:lnTo>
                <a:lnTo>
                  <a:pt x="93713" y="185381"/>
                </a:lnTo>
                <a:lnTo>
                  <a:pt x="83262" y="193335"/>
                </a:lnTo>
                <a:lnTo>
                  <a:pt x="26556" y="244903"/>
                </a:lnTo>
                <a:lnTo>
                  <a:pt x="0" y="291149"/>
                </a:lnTo>
                <a:lnTo>
                  <a:pt x="2476" y="308381"/>
                </a:lnTo>
                <a:lnTo>
                  <a:pt x="15083" y="320373"/>
                </a:lnTo>
                <a:lnTo>
                  <a:pt x="37079" y="326078"/>
                </a:lnTo>
                <a:lnTo>
                  <a:pt x="68125" y="325469"/>
                </a:lnTo>
                <a:lnTo>
                  <a:pt x="107886" y="318516"/>
                </a:lnTo>
                <a:lnTo>
                  <a:pt x="115008" y="316776"/>
                </a:lnTo>
                <a:lnTo>
                  <a:pt x="48640" y="316776"/>
                </a:lnTo>
                <a:lnTo>
                  <a:pt x="34872" y="315949"/>
                </a:lnTo>
                <a:lnTo>
                  <a:pt x="23944" y="313499"/>
                </a:lnTo>
                <a:lnTo>
                  <a:pt x="15984" y="309468"/>
                </a:lnTo>
                <a:lnTo>
                  <a:pt x="11125" y="303898"/>
                </a:lnTo>
                <a:lnTo>
                  <a:pt x="10193" y="289972"/>
                </a:lnTo>
                <a:lnTo>
                  <a:pt x="18692" y="271376"/>
                </a:lnTo>
                <a:lnTo>
                  <a:pt x="61683" y="223824"/>
                </a:lnTo>
                <a:lnTo>
                  <a:pt x="94919" y="196672"/>
                </a:lnTo>
                <a:lnTo>
                  <a:pt x="105300" y="196672"/>
                </a:lnTo>
                <a:lnTo>
                  <a:pt x="102933" y="172440"/>
                </a:lnTo>
                <a:lnTo>
                  <a:pt x="115239" y="110145"/>
                </a:lnTo>
                <a:lnTo>
                  <a:pt x="150596" y="57404"/>
                </a:lnTo>
                <a:lnTo>
                  <a:pt x="203355" y="22053"/>
                </a:lnTo>
                <a:lnTo>
                  <a:pt x="265620" y="9753"/>
                </a:lnTo>
                <a:lnTo>
                  <a:pt x="322270" y="9753"/>
                </a:lnTo>
                <a:lnTo>
                  <a:pt x="295440" y="2605"/>
                </a:lnTo>
                <a:lnTo>
                  <a:pt x="265620" y="0"/>
                </a:lnTo>
                <a:close/>
              </a:path>
              <a:path w="531495" h="345440">
                <a:moveTo>
                  <a:pt x="105300" y="196672"/>
                </a:moveTo>
                <a:lnTo>
                  <a:pt x="94919" y="196672"/>
                </a:lnTo>
                <a:lnTo>
                  <a:pt x="100960" y="223884"/>
                </a:lnTo>
                <a:lnTo>
                  <a:pt x="125501" y="273054"/>
                </a:lnTo>
                <a:lnTo>
                  <a:pt x="147053" y="297637"/>
                </a:lnTo>
                <a:lnTo>
                  <a:pt x="136228" y="300940"/>
                </a:lnTo>
                <a:lnTo>
                  <a:pt x="89540" y="312409"/>
                </a:lnTo>
                <a:lnTo>
                  <a:pt x="48640" y="316776"/>
                </a:lnTo>
                <a:lnTo>
                  <a:pt x="115008" y="316776"/>
                </a:lnTo>
                <a:lnTo>
                  <a:pt x="118971" y="315808"/>
                </a:lnTo>
                <a:lnTo>
                  <a:pt x="130636" y="312664"/>
                </a:lnTo>
                <a:lnTo>
                  <a:pt x="142842" y="309096"/>
                </a:lnTo>
                <a:lnTo>
                  <a:pt x="155549" y="305117"/>
                </a:lnTo>
                <a:lnTo>
                  <a:pt x="172147" y="305117"/>
                </a:lnTo>
                <a:lnTo>
                  <a:pt x="166496" y="301447"/>
                </a:lnTo>
                <a:lnTo>
                  <a:pt x="186545" y="294132"/>
                </a:lnTo>
                <a:lnTo>
                  <a:pt x="157708" y="294132"/>
                </a:lnTo>
                <a:lnTo>
                  <a:pt x="130183" y="262660"/>
                </a:lnTo>
                <a:lnTo>
                  <a:pt x="106060" y="204443"/>
                </a:lnTo>
                <a:lnTo>
                  <a:pt x="105300" y="196672"/>
                </a:lnTo>
                <a:close/>
              </a:path>
              <a:path w="531495" h="345440">
                <a:moveTo>
                  <a:pt x="322270" y="9753"/>
                </a:moveTo>
                <a:lnTo>
                  <a:pt x="265620" y="9753"/>
                </a:lnTo>
                <a:lnTo>
                  <a:pt x="297595" y="12877"/>
                </a:lnTo>
                <a:lnTo>
                  <a:pt x="327899" y="22053"/>
                </a:lnTo>
                <a:lnTo>
                  <a:pt x="380682" y="57404"/>
                </a:lnTo>
                <a:lnTo>
                  <a:pt x="412538" y="102174"/>
                </a:lnTo>
                <a:lnTo>
                  <a:pt x="427392" y="154889"/>
                </a:lnTo>
                <a:lnTo>
                  <a:pt x="398166" y="175327"/>
                </a:lnTo>
                <a:lnTo>
                  <a:pt x="332797" y="215307"/>
                </a:lnTo>
                <a:lnTo>
                  <a:pt x="297548" y="234302"/>
                </a:lnTo>
                <a:lnTo>
                  <a:pt x="261799" y="251974"/>
                </a:lnTo>
                <a:lnTo>
                  <a:pt x="226256" y="267974"/>
                </a:lnTo>
                <a:lnTo>
                  <a:pt x="157708" y="294132"/>
                </a:lnTo>
                <a:lnTo>
                  <a:pt x="186545" y="294132"/>
                </a:lnTo>
                <a:lnTo>
                  <a:pt x="233157" y="275601"/>
                </a:lnTo>
                <a:lnTo>
                  <a:pt x="302018" y="242963"/>
                </a:lnTo>
                <a:lnTo>
                  <a:pt x="336085" y="224634"/>
                </a:lnTo>
                <a:lnTo>
                  <a:pt x="399584" y="186085"/>
                </a:lnTo>
                <a:lnTo>
                  <a:pt x="428193" y="166370"/>
                </a:lnTo>
                <a:lnTo>
                  <a:pt x="437997" y="166370"/>
                </a:lnTo>
                <a:lnTo>
                  <a:pt x="437908" y="164071"/>
                </a:lnTo>
                <a:lnTo>
                  <a:pt x="437552" y="159499"/>
                </a:lnTo>
                <a:lnTo>
                  <a:pt x="448010" y="151547"/>
                </a:lnTo>
                <a:lnTo>
                  <a:pt x="452195" y="148234"/>
                </a:lnTo>
                <a:lnTo>
                  <a:pt x="436346" y="148234"/>
                </a:lnTo>
                <a:lnTo>
                  <a:pt x="430304" y="121020"/>
                </a:lnTo>
                <a:lnTo>
                  <a:pt x="405758" y="71835"/>
                </a:lnTo>
                <a:lnTo>
                  <a:pt x="384212" y="47256"/>
                </a:lnTo>
                <a:lnTo>
                  <a:pt x="395042" y="43955"/>
                </a:lnTo>
                <a:lnTo>
                  <a:pt x="405566" y="40952"/>
                </a:lnTo>
                <a:lnTo>
                  <a:pt x="410156" y="39738"/>
                </a:lnTo>
                <a:lnTo>
                  <a:pt x="375691" y="39738"/>
                </a:lnTo>
                <a:lnTo>
                  <a:pt x="351136" y="22717"/>
                </a:lnTo>
                <a:lnTo>
                  <a:pt x="324165" y="10258"/>
                </a:lnTo>
                <a:lnTo>
                  <a:pt x="322270" y="9753"/>
                </a:lnTo>
                <a:close/>
              </a:path>
              <a:path w="531495" h="345440">
                <a:moveTo>
                  <a:pt x="519951" y="28117"/>
                </a:moveTo>
                <a:lnTo>
                  <a:pt x="482637" y="28117"/>
                </a:lnTo>
                <a:lnTo>
                  <a:pt x="496398" y="28944"/>
                </a:lnTo>
                <a:lnTo>
                  <a:pt x="507323" y="31394"/>
                </a:lnTo>
                <a:lnTo>
                  <a:pt x="515281" y="35425"/>
                </a:lnTo>
                <a:lnTo>
                  <a:pt x="520141" y="40995"/>
                </a:lnTo>
                <a:lnTo>
                  <a:pt x="521072" y="54921"/>
                </a:lnTo>
                <a:lnTo>
                  <a:pt x="512573" y="73517"/>
                </a:lnTo>
                <a:lnTo>
                  <a:pt x="469582" y="121069"/>
                </a:lnTo>
                <a:lnTo>
                  <a:pt x="436346" y="148234"/>
                </a:lnTo>
                <a:lnTo>
                  <a:pt x="452195" y="148234"/>
                </a:lnTo>
                <a:lnTo>
                  <a:pt x="504702" y="99977"/>
                </a:lnTo>
                <a:lnTo>
                  <a:pt x="531264" y="53740"/>
                </a:lnTo>
                <a:lnTo>
                  <a:pt x="528802" y="36525"/>
                </a:lnTo>
                <a:lnTo>
                  <a:pt x="519951" y="28117"/>
                </a:lnTo>
                <a:close/>
              </a:path>
              <a:path w="531495" h="345440">
                <a:moveTo>
                  <a:pt x="494159" y="18826"/>
                </a:moveTo>
                <a:lnTo>
                  <a:pt x="423379" y="26377"/>
                </a:lnTo>
                <a:lnTo>
                  <a:pt x="375691" y="39738"/>
                </a:lnTo>
                <a:lnTo>
                  <a:pt x="410156" y="39738"/>
                </a:lnTo>
                <a:lnTo>
                  <a:pt x="415754" y="38257"/>
                </a:lnTo>
                <a:lnTo>
                  <a:pt x="425576" y="35877"/>
                </a:lnTo>
                <a:lnTo>
                  <a:pt x="441725" y="32489"/>
                </a:lnTo>
                <a:lnTo>
                  <a:pt x="456650" y="30064"/>
                </a:lnTo>
                <a:lnTo>
                  <a:pt x="470303" y="28605"/>
                </a:lnTo>
                <a:lnTo>
                  <a:pt x="482637" y="28117"/>
                </a:lnTo>
                <a:lnTo>
                  <a:pt x="519951" y="28117"/>
                </a:lnTo>
                <a:lnTo>
                  <a:pt x="516177" y="24533"/>
                </a:lnTo>
                <a:lnTo>
                  <a:pt x="494159" y="18826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7727891" y="395698"/>
            <a:ext cx="273685" cy="429259"/>
          </a:xfrm>
          <a:custGeom>
            <a:avLst/>
            <a:gdLst/>
            <a:ahLst/>
            <a:cxnLst/>
            <a:rect l="l" t="t" r="r" b="b"/>
            <a:pathLst>
              <a:path w="273684" h="429259">
                <a:moveTo>
                  <a:pt x="136563" y="0"/>
                </a:moveTo>
                <a:lnTo>
                  <a:pt x="94318" y="62433"/>
                </a:lnTo>
                <a:lnTo>
                  <a:pt x="66461" y="113982"/>
                </a:lnTo>
                <a:lnTo>
                  <a:pt x="47801" y="166827"/>
                </a:lnTo>
                <a:lnTo>
                  <a:pt x="45367" y="209307"/>
                </a:lnTo>
                <a:lnTo>
                  <a:pt x="47556" y="236873"/>
                </a:lnTo>
                <a:lnTo>
                  <a:pt x="52006" y="268554"/>
                </a:lnTo>
                <a:lnTo>
                  <a:pt x="12591" y="314561"/>
                </a:lnTo>
                <a:lnTo>
                  <a:pt x="12493" y="314820"/>
                </a:lnTo>
                <a:lnTo>
                  <a:pt x="0" y="364399"/>
                </a:lnTo>
                <a:lnTo>
                  <a:pt x="1789" y="404437"/>
                </a:lnTo>
                <a:lnTo>
                  <a:pt x="5333" y="421258"/>
                </a:lnTo>
                <a:lnTo>
                  <a:pt x="7708" y="428955"/>
                </a:lnTo>
                <a:lnTo>
                  <a:pt x="26452" y="410273"/>
                </a:lnTo>
                <a:lnTo>
                  <a:pt x="12661" y="410273"/>
                </a:lnTo>
                <a:lnTo>
                  <a:pt x="9346" y="385040"/>
                </a:lnTo>
                <a:lnTo>
                  <a:pt x="11143" y="350658"/>
                </a:lnTo>
                <a:lnTo>
                  <a:pt x="24013" y="313320"/>
                </a:lnTo>
                <a:lnTo>
                  <a:pt x="53873" y="279247"/>
                </a:lnTo>
                <a:lnTo>
                  <a:pt x="64128" y="279247"/>
                </a:lnTo>
                <a:lnTo>
                  <a:pt x="62434" y="270970"/>
                </a:lnTo>
                <a:lnTo>
                  <a:pt x="55443" y="214810"/>
                </a:lnTo>
                <a:lnTo>
                  <a:pt x="57327" y="168795"/>
                </a:lnTo>
                <a:lnTo>
                  <a:pt x="60299" y="156949"/>
                </a:lnTo>
                <a:lnTo>
                  <a:pt x="64498" y="144108"/>
                </a:lnTo>
                <a:lnTo>
                  <a:pt x="69909" y="130317"/>
                </a:lnTo>
                <a:lnTo>
                  <a:pt x="76517" y="115620"/>
                </a:lnTo>
                <a:lnTo>
                  <a:pt x="207370" y="115620"/>
                </a:lnTo>
                <a:lnTo>
                  <a:pt x="204584" y="109461"/>
                </a:lnTo>
                <a:lnTo>
                  <a:pt x="204584" y="105879"/>
                </a:lnTo>
                <a:lnTo>
                  <a:pt x="81292" y="105879"/>
                </a:lnTo>
                <a:lnTo>
                  <a:pt x="97000" y="77125"/>
                </a:lnTo>
                <a:lnTo>
                  <a:pt x="112770" y="51368"/>
                </a:lnTo>
                <a:lnTo>
                  <a:pt x="126617" y="30474"/>
                </a:lnTo>
                <a:lnTo>
                  <a:pt x="136563" y="16306"/>
                </a:lnTo>
                <a:lnTo>
                  <a:pt x="148537" y="16306"/>
                </a:lnTo>
                <a:lnTo>
                  <a:pt x="147323" y="14538"/>
                </a:lnTo>
                <a:lnTo>
                  <a:pt x="140461" y="5130"/>
                </a:lnTo>
                <a:lnTo>
                  <a:pt x="136563" y="0"/>
                </a:lnTo>
                <a:close/>
              </a:path>
              <a:path w="273684" h="429259">
                <a:moveTo>
                  <a:pt x="214054" y="363994"/>
                </a:moveTo>
                <a:lnTo>
                  <a:pt x="200253" y="363994"/>
                </a:lnTo>
                <a:lnTo>
                  <a:pt x="265429" y="428942"/>
                </a:lnTo>
                <a:lnTo>
                  <a:pt x="267830" y="421258"/>
                </a:lnTo>
                <a:lnTo>
                  <a:pt x="270125" y="410273"/>
                </a:lnTo>
                <a:lnTo>
                  <a:pt x="260476" y="410273"/>
                </a:lnTo>
                <a:lnTo>
                  <a:pt x="214054" y="363994"/>
                </a:lnTo>
                <a:close/>
              </a:path>
              <a:path w="273684" h="429259">
                <a:moveTo>
                  <a:pt x="83195" y="363994"/>
                </a:moveTo>
                <a:lnTo>
                  <a:pt x="72885" y="363994"/>
                </a:lnTo>
                <a:lnTo>
                  <a:pt x="77657" y="381707"/>
                </a:lnTo>
                <a:lnTo>
                  <a:pt x="81522" y="395379"/>
                </a:lnTo>
                <a:lnTo>
                  <a:pt x="84191" y="404437"/>
                </a:lnTo>
                <a:lnTo>
                  <a:pt x="86156" y="410870"/>
                </a:lnTo>
                <a:lnTo>
                  <a:pt x="186982" y="410870"/>
                </a:lnTo>
                <a:lnTo>
                  <a:pt x="189007" y="404217"/>
                </a:lnTo>
                <a:lnTo>
                  <a:pt x="189915" y="401129"/>
                </a:lnTo>
                <a:lnTo>
                  <a:pt x="93370" y="401129"/>
                </a:lnTo>
                <a:lnTo>
                  <a:pt x="85726" y="374049"/>
                </a:lnTo>
                <a:lnTo>
                  <a:pt x="83195" y="363994"/>
                </a:lnTo>
                <a:close/>
              </a:path>
              <a:path w="273684" h="429259">
                <a:moveTo>
                  <a:pt x="64128" y="279247"/>
                </a:moveTo>
                <a:lnTo>
                  <a:pt x="53873" y="279247"/>
                </a:lnTo>
                <a:lnTo>
                  <a:pt x="57192" y="296674"/>
                </a:lnTo>
                <a:lnTo>
                  <a:pt x="61006" y="314820"/>
                </a:lnTo>
                <a:lnTo>
                  <a:pt x="65298" y="333632"/>
                </a:lnTo>
                <a:lnTo>
                  <a:pt x="70053" y="353059"/>
                </a:lnTo>
                <a:lnTo>
                  <a:pt x="12661" y="410273"/>
                </a:lnTo>
                <a:lnTo>
                  <a:pt x="26452" y="410273"/>
                </a:lnTo>
                <a:lnTo>
                  <a:pt x="72885" y="363994"/>
                </a:lnTo>
                <a:lnTo>
                  <a:pt x="83195" y="363994"/>
                </a:lnTo>
                <a:lnTo>
                  <a:pt x="73971" y="327356"/>
                </a:lnTo>
                <a:lnTo>
                  <a:pt x="64128" y="279247"/>
                </a:lnTo>
                <a:close/>
              </a:path>
              <a:path w="273684" h="429259">
                <a:moveTo>
                  <a:pt x="230267" y="279222"/>
                </a:moveTo>
                <a:lnTo>
                  <a:pt x="219265" y="279222"/>
                </a:lnTo>
                <a:lnTo>
                  <a:pt x="249165" y="313336"/>
                </a:lnTo>
                <a:lnTo>
                  <a:pt x="262021" y="350658"/>
                </a:lnTo>
                <a:lnTo>
                  <a:pt x="263808" y="385042"/>
                </a:lnTo>
                <a:lnTo>
                  <a:pt x="260476" y="410273"/>
                </a:lnTo>
                <a:lnTo>
                  <a:pt x="270125" y="410273"/>
                </a:lnTo>
                <a:lnTo>
                  <a:pt x="271344" y="404437"/>
                </a:lnTo>
                <a:lnTo>
                  <a:pt x="273095" y="364399"/>
                </a:lnTo>
                <a:lnTo>
                  <a:pt x="273009" y="363994"/>
                </a:lnTo>
                <a:lnTo>
                  <a:pt x="260532" y="314561"/>
                </a:lnTo>
                <a:lnTo>
                  <a:pt x="230267" y="279222"/>
                </a:lnTo>
                <a:close/>
              </a:path>
              <a:path w="273684" h="429259">
                <a:moveTo>
                  <a:pt x="207370" y="115620"/>
                </a:moveTo>
                <a:lnTo>
                  <a:pt x="196634" y="115620"/>
                </a:lnTo>
                <a:lnTo>
                  <a:pt x="203239" y="130339"/>
                </a:lnTo>
                <a:lnTo>
                  <a:pt x="208641" y="144137"/>
                </a:lnTo>
                <a:lnTo>
                  <a:pt x="212825" y="156970"/>
                </a:lnTo>
                <a:lnTo>
                  <a:pt x="215772" y="168795"/>
                </a:lnTo>
                <a:lnTo>
                  <a:pt x="217694" y="214904"/>
                </a:lnTo>
                <a:lnTo>
                  <a:pt x="210713" y="271078"/>
                </a:lnTo>
                <a:lnTo>
                  <a:pt x="199171" y="327431"/>
                </a:lnTo>
                <a:lnTo>
                  <a:pt x="187405" y="374077"/>
                </a:lnTo>
                <a:lnTo>
                  <a:pt x="179755" y="401129"/>
                </a:lnTo>
                <a:lnTo>
                  <a:pt x="189915" y="401129"/>
                </a:lnTo>
                <a:lnTo>
                  <a:pt x="191606" y="395379"/>
                </a:lnTo>
                <a:lnTo>
                  <a:pt x="195474" y="381707"/>
                </a:lnTo>
                <a:lnTo>
                  <a:pt x="200253" y="363994"/>
                </a:lnTo>
                <a:lnTo>
                  <a:pt x="214054" y="363994"/>
                </a:lnTo>
                <a:lnTo>
                  <a:pt x="203072" y="353047"/>
                </a:lnTo>
                <a:lnTo>
                  <a:pt x="207842" y="333602"/>
                </a:lnTo>
                <a:lnTo>
                  <a:pt x="212186" y="314561"/>
                </a:lnTo>
                <a:lnTo>
                  <a:pt x="215953" y="296631"/>
                </a:lnTo>
                <a:lnTo>
                  <a:pt x="219265" y="279222"/>
                </a:lnTo>
                <a:lnTo>
                  <a:pt x="230267" y="279222"/>
                </a:lnTo>
                <a:lnTo>
                  <a:pt x="221119" y="268541"/>
                </a:lnTo>
                <a:lnTo>
                  <a:pt x="225577" y="236862"/>
                </a:lnTo>
                <a:lnTo>
                  <a:pt x="227763" y="209307"/>
                </a:lnTo>
                <a:lnTo>
                  <a:pt x="225307" y="166814"/>
                </a:lnTo>
                <a:lnTo>
                  <a:pt x="211732" y="125264"/>
                </a:lnTo>
                <a:lnTo>
                  <a:pt x="207370" y="115620"/>
                </a:lnTo>
                <a:close/>
              </a:path>
              <a:path w="273684" h="429259">
                <a:moveTo>
                  <a:pt x="148537" y="16306"/>
                </a:moveTo>
                <a:lnTo>
                  <a:pt x="136563" y="16306"/>
                </a:lnTo>
                <a:lnTo>
                  <a:pt x="146568" y="30529"/>
                </a:lnTo>
                <a:lnTo>
                  <a:pt x="160452" y="51468"/>
                </a:lnTo>
                <a:lnTo>
                  <a:pt x="176212" y="77219"/>
                </a:lnTo>
                <a:lnTo>
                  <a:pt x="191858" y="105879"/>
                </a:lnTo>
                <a:lnTo>
                  <a:pt x="202857" y="105879"/>
                </a:lnTo>
                <a:lnTo>
                  <a:pt x="182729" y="68861"/>
                </a:lnTo>
                <a:lnTo>
                  <a:pt x="162815" y="37098"/>
                </a:lnTo>
                <a:lnTo>
                  <a:pt x="148537" y="16306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7824480" y="545558"/>
            <a:ext cx="80010" cy="80010"/>
          </a:xfrm>
          <a:custGeom>
            <a:avLst/>
            <a:gdLst/>
            <a:ahLst/>
            <a:cxnLst/>
            <a:rect l="l" t="t" r="r" b="b"/>
            <a:pathLst>
              <a:path w="80009" h="80009">
                <a:moveTo>
                  <a:pt x="39979" y="0"/>
                </a:moveTo>
                <a:lnTo>
                  <a:pt x="24431" y="3146"/>
                </a:lnTo>
                <a:lnTo>
                  <a:pt x="11722" y="11720"/>
                </a:lnTo>
                <a:lnTo>
                  <a:pt x="3146" y="24426"/>
                </a:lnTo>
                <a:lnTo>
                  <a:pt x="0" y="39966"/>
                </a:lnTo>
                <a:lnTo>
                  <a:pt x="3146" y="55524"/>
                </a:lnTo>
                <a:lnTo>
                  <a:pt x="11722" y="68241"/>
                </a:lnTo>
                <a:lnTo>
                  <a:pt x="24431" y="76823"/>
                </a:lnTo>
                <a:lnTo>
                  <a:pt x="39979" y="79971"/>
                </a:lnTo>
                <a:lnTo>
                  <a:pt x="55527" y="76823"/>
                </a:lnTo>
                <a:lnTo>
                  <a:pt x="65291" y="70231"/>
                </a:lnTo>
                <a:lnTo>
                  <a:pt x="39979" y="70231"/>
                </a:lnTo>
                <a:lnTo>
                  <a:pt x="28219" y="67848"/>
                </a:lnTo>
                <a:lnTo>
                  <a:pt x="18607" y="61356"/>
                </a:lnTo>
                <a:lnTo>
                  <a:pt x="12120" y="51735"/>
                </a:lnTo>
                <a:lnTo>
                  <a:pt x="9740" y="39966"/>
                </a:lnTo>
                <a:lnTo>
                  <a:pt x="12120" y="28214"/>
                </a:lnTo>
                <a:lnTo>
                  <a:pt x="18607" y="18605"/>
                </a:lnTo>
                <a:lnTo>
                  <a:pt x="28219" y="12120"/>
                </a:lnTo>
                <a:lnTo>
                  <a:pt x="39979" y="9740"/>
                </a:lnTo>
                <a:lnTo>
                  <a:pt x="65302" y="9740"/>
                </a:lnTo>
                <a:lnTo>
                  <a:pt x="55527" y="3146"/>
                </a:lnTo>
                <a:lnTo>
                  <a:pt x="39979" y="0"/>
                </a:lnTo>
                <a:close/>
              </a:path>
              <a:path w="80009" h="80009">
                <a:moveTo>
                  <a:pt x="65302" y="9740"/>
                </a:moveTo>
                <a:lnTo>
                  <a:pt x="39979" y="9740"/>
                </a:lnTo>
                <a:lnTo>
                  <a:pt x="51731" y="12120"/>
                </a:lnTo>
                <a:lnTo>
                  <a:pt x="61341" y="18605"/>
                </a:lnTo>
                <a:lnTo>
                  <a:pt x="67825" y="28214"/>
                </a:lnTo>
                <a:lnTo>
                  <a:pt x="70205" y="39966"/>
                </a:lnTo>
                <a:lnTo>
                  <a:pt x="67825" y="51735"/>
                </a:lnTo>
                <a:lnTo>
                  <a:pt x="61341" y="61356"/>
                </a:lnTo>
                <a:lnTo>
                  <a:pt x="51731" y="67848"/>
                </a:lnTo>
                <a:lnTo>
                  <a:pt x="39979" y="70231"/>
                </a:lnTo>
                <a:lnTo>
                  <a:pt x="65291" y="70231"/>
                </a:lnTo>
                <a:lnTo>
                  <a:pt x="68237" y="68241"/>
                </a:lnTo>
                <a:lnTo>
                  <a:pt x="76812" y="55524"/>
                </a:lnTo>
                <a:lnTo>
                  <a:pt x="79959" y="39966"/>
                </a:lnTo>
                <a:lnTo>
                  <a:pt x="76812" y="24426"/>
                </a:lnTo>
                <a:lnTo>
                  <a:pt x="68237" y="11720"/>
                </a:lnTo>
                <a:lnTo>
                  <a:pt x="65302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7864475" y="82292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808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7901628" y="822909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6692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7827282" y="822909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6692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6056526" y="583102"/>
            <a:ext cx="266065" cy="485140"/>
          </a:xfrm>
          <a:custGeom>
            <a:avLst/>
            <a:gdLst/>
            <a:ahLst/>
            <a:cxnLst/>
            <a:rect l="l" t="t" r="r" b="b"/>
            <a:pathLst>
              <a:path w="266064" h="485140">
                <a:moveTo>
                  <a:pt x="225564" y="407034"/>
                </a:moveTo>
                <a:lnTo>
                  <a:pt x="40259" y="407034"/>
                </a:lnTo>
                <a:lnTo>
                  <a:pt x="40259" y="485000"/>
                </a:lnTo>
                <a:lnTo>
                  <a:pt x="225564" y="485000"/>
                </a:lnTo>
                <a:lnTo>
                  <a:pt x="225564" y="475246"/>
                </a:lnTo>
                <a:lnTo>
                  <a:pt x="49999" y="475246"/>
                </a:lnTo>
                <a:lnTo>
                  <a:pt x="49999" y="416775"/>
                </a:lnTo>
                <a:lnTo>
                  <a:pt x="225564" y="416775"/>
                </a:lnTo>
                <a:lnTo>
                  <a:pt x="225564" y="407034"/>
                </a:lnTo>
                <a:close/>
              </a:path>
              <a:path w="266064" h="485140">
                <a:moveTo>
                  <a:pt x="225564" y="416775"/>
                </a:moveTo>
                <a:lnTo>
                  <a:pt x="215811" y="416775"/>
                </a:lnTo>
                <a:lnTo>
                  <a:pt x="215811" y="475246"/>
                </a:lnTo>
                <a:lnTo>
                  <a:pt x="225564" y="475246"/>
                </a:lnTo>
                <a:lnTo>
                  <a:pt x="225564" y="416775"/>
                </a:lnTo>
                <a:close/>
              </a:path>
              <a:path w="266064" h="485140">
                <a:moveTo>
                  <a:pt x="265823" y="0"/>
                </a:moveTo>
                <a:lnTo>
                  <a:pt x="0" y="0"/>
                </a:lnTo>
                <a:lnTo>
                  <a:pt x="0" y="4876"/>
                </a:lnTo>
                <a:lnTo>
                  <a:pt x="3942" y="67201"/>
                </a:lnTo>
                <a:lnTo>
                  <a:pt x="15163" y="124275"/>
                </a:lnTo>
                <a:lnTo>
                  <a:pt x="32750" y="174094"/>
                </a:lnTo>
                <a:lnTo>
                  <a:pt x="55791" y="214653"/>
                </a:lnTo>
                <a:lnTo>
                  <a:pt x="83376" y="243946"/>
                </a:lnTo>
                <a:lnTo>
                  <a:pt x="114592" y="259968"/>
                </a:lnTo>
                <a:lnTo>
                  <a:pt x="112119" y="315057"/>
                </a:lnTo>
                <a:lnTo>
                  <a:pt x="106784" y="358719"/>
                </a:lnTo>
                <a:lnTo>
                  <a:pt x="100797" y="389772"/>
                </a:lnTo>
                <a:lnTo>
                  <a:pt x="96367" y="407034"/>
                </a:lnTo>
                <a:lnTo>
                  <a:pt x="106489" y="407034"/>
                </a:lnTo>
                <a:lnTo>
                  <a:pt x="111282" y="387516"/>
                </a:lnTo>
                <a:lnTo>
                  <a:pt x="117043" y="356203"/>
                </a:lnTo>
                <a:lnTo>
                  <a:pt x="121984" y="314012"/>
                </a:lnTo>
                <a:lnTo>
                  <a:pt x="124320" y="261861"/>
                </a:lnTo>
                <a:lnTo>
                  <a:pt x="151304" y="261861"/>
                </a:lnTo>
                <a:lnTo>
                  <a:pt x="151218" y="259968"/>
                </a:lnTo>
                <a:lnTo>
                  <a:pt x="165347" y="252717"/>
                </a:lnTo>
                <a:lnTo>
                  <a:pt x="132905" y="252717"/>
                </a:lnTo>
                <a:lnTo>
                  <a:pt x="71567" y="219543"/>
                </a:lnTo>
                <a:lnTo>
                  <a:pt x="46761" y="181551"/>
                </a:lnTo>
                <a:lnTo>
                  <a:pt x="27416" y="132377"/>
                </a:lnTo>
                <a:lnTo>
                  <a:pt x="14696" y="74339"/>
                </a:lnTo>
                <a:lnTo>
                  <a:pt x="9766" y="9753"/>
                </a:lnTo>
                <a:lnTo>
                  <a:pt x="265515" y="9753"/>
                </a:lnTo>
                <a:lnTo>
                  <a:pt x="265823" y="4876"/>
                </a:lnTo>
                <a:lnTo>
                  <a:pt x="265823" y="0"/>
                </a:lnTo>
                <a:close/>
              </a:path>
              <a:path w="266064" h="485140">
                <a:moveTo>
                  <a:pt x="151304" y="261861"/>
                </a:moveTo>
                <a:lnTo>
                  <a:pt x="141490" y="261861"/>
                </a:lnTo>
                <a:lnTo>
                  <a:pt x="143833" y="314012"/>
                </a:lnTo>
                <a:lnTo>
                  <a:pt x="148778" y="356227"/>
                </a:lnTo>
                <a:lnTo>
                  <a:pt x="154540" y="387528"/>
                </a:lnTo>
                <a:lnTo>
                  <a:pt x="159334" y="407034"/>
                </a:lnTo>
                <a:lnTo>
                  <a:pt x="169456" y="407034"/>
                </a:lnTo>
                <a:lnTo>
                  <a:pt x="165025" y="389754"/>
                </a:lnTo>
                <a:lnTo>
                  <a:pt x="159037" y="358681"/>
                </a:lnTo>
                <a:lnTo>
                  <a:pt x="153703" y="315057"/>
                </a:lnTo>
                <a:lnTo>
                  <a:pt x="151304" y="261861"/>
                </a:lnTo>
                <a:close/>
              </a:path>
              <a:path w="266064" h="485140">
                <a:moveTo>
                  <a:pt x="141490" y="261861"/>
                </a:moveTo>
                <a:lnTo>
                  <a:pt x="124320" y="261861"/>
                </a:lnTo>
                <a:lnTo>
                  <a:pt x="130479" y="262661"/>
                </a:lnTo>
                <a:lnTo>
                  <a:pt x="135369" y="262661"/>
                </a:lnTo>
                <a:lnTo>
                  <a:pt x="141490" y="261861"/>
                </a:lnTo>
                <a:close/>
              </a:path>
              <a:path w="266064" h="485140">
                <a:moveTo>
                  <a:pt x="265515" y="9753"/>
                </a:moveTo>
                <a:lnTo>
                  <a:pt x="256057" y="9753"/>
                </a:lnTo>
                <a:lnTo>
                  <a:pt x="251121" y="74339"/>
                </a:lnTo>
                <a:lnTo>
                  <a:pt x="238398" y="132377"/>
                </a:lnTo>
                <a:lnTo>
                  <a:pt x="219051" y="181551"/>
                </a:lnTo>
                <a:lnTo>
                  <a:pt x="194244" y="219543"/>
                </a:lnTo>
                <a:lnTo>
                  <a:pt x="165140" y="244037"/>
                </a:lnTo>
                <a:lnTo>
                  <a:pt x="132905" y="252717"/>
                </a:lnTo>
                <a:lnTo>
                  <a:pt x="165347" y="252717"/>
                </a:lnTo>
                <a:lnTo>
                  <a:pt x="210022" y="214653"/>
                </a:lnTo>
                <a:lnTo>
                  <a:pt x="233067" y="174094"/>
                </a:lnTo>
                <a:lnTo>
                  <a:pt x="250657" y="124275"/>
                </a:lnTo>
                <a:lnTo>
                  <a:pt x="261879" y="67201"/>
                </a:lnTo>
                <a:lnTo>
                  <a:pt x="265515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6138595" y="102816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1688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5995879" y="1667973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24" y="0"/>
                </a:moveTo>
                <a:lnTo>
                  <a:pt x="0" y="34051"/>
                </a:lnTo>
                <a:lnTo>
                  <a:pt x="2496" y="46888"/>
                </a:lnTo>
                <a:lnTo>
                  <a:pt x="34012" y="68097"/>
                </a:lnTo>
                <a:lnTo>
                  <a:pt x="40712" y="67443"/>
                </a:lnTo>
                <a:lnTo>
                  <a:pt x="47056" y="65520"/>
                </a:lnTo>
                <a:lnTo>
                  <a:pt x="52898" y="62391"/>
                </a:lnTo>
                <a:lnTo>
                  <a:pt x="57227" y="58826"/>
                </a:lnTo>
                <a:lnTo>
                  <a:pt x="27395" y="58826"/>
                </a:lnTo>
                <a:lnTo>
                  <a:pt x="21172" y="56248"/>
                </a:lnTo>
                <a:lnTo>
                  <a:pt x="11826" y="46859"/>
                </a:lnTo>
                <a:lnTo>
                  <a:pt x="9272" y="40678"/>
                </a:lnTo>
                <a:lnTo>
                  <a:pt x="9277" y="27419"/>
                </a:lnTo>
                <a:lnTo>
                  <a:pt x="11837" y="21209"/>
                </a:lnTo>
                <a:lnTo>
                  <a:pt x="21185" y="11861"/>
                </a:lnTo>
                <a:lnTo>
                  <a:pt x="27408" y="9283"/>
                </a:lnTo>
                <a:lnTo>
                  <a:pt x="57269" y="9283"/>
                </a:lnTo>
                <a:lnTo>
                  <a:pt x="52911" y="5700"/>
                </a:lnTo>
                <a:lnTo>
                  <a:pt x="47069" y="2574"/>
                </a:lnTo>
                <a:lnTo>
                  <a:pt x="40725" y="654"/>
                </a:lnTo>
                <a:lnTo>
                  <a:pt x="34024" y="0"/>
                </a:lnTo>
                <a:close/>
              </a:path>
              <a:path w="68579" h="68580">
                <a:moveTo>
                  <a:pt x="57269" y="9283"/>
                </a:moveTo>
                <a:lnTo>
                  <a:pt x="40654" y="9283"/>
                </a:lnTo>
                <a:lnTo>
                  <a:pt x="46864" y="11861"/>
                </a:lnTo>
                <a:lnTo>
                  <a:pt x="56208" y="21232"/>
                </a:lnTo>
                <a:lnTo>
                  <a:pt x="58777" y="27419"/>
                </a:lnTo>
                <a:lnTo>
                  <a:pt x="58771" y="40678"/>
                </a:lnTo>
                <a:lnTo>
                  <a:pt x="56199" y="46888"/>
                </a:lnTo>
                <a:lnTo>
                  <a:pt x="46851" y="56248"/>
                </a:lnTo>
                <a:lnTo>
                  <a:pt x="40641" y="58826"/>
                </a:lnTo>
                <a:lnTo>
                  <a:pt x="57227" y="58826"/>
                </a:lnTo>
                <a:lnTo>
                  <a:pt x="58091" y="58115"/>
                </a:lnTo>
                <a:lnTo>
                  <a:pt x="65556" y="46859"/>
                </a:lnTo>
                <a:lnTo>
                  <a:pt x="68046" y="34042"/>
                </a:lnTo>
                <a:lnTo>
                  <a:pt x="65551" y="21209"/>
                </a:lnTo>
                <a:lnTo>
                  <a:pt x="58104" y="9969"/>
                </a:lnTo>
                <a:lnTo>
                  <a:pt x="57269" y="928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6099226" y="160966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48" y="0"/>
                </a:moveTo>
                <a:lnTo>
                  <a:pt x="654" y="27359"/>
                </a:lnTo>
                <a:lnTo>
                  <a:pt x="0" y="34061"/>
                </a:lnTo>
                <a:lnTo>
                  <a:pt x="646" y="40747"/>
                </a:lnTo>
                <a:lnTo>
                  <a:pt x="34035" y="68097"/>
                </a:lnTo>
                <a:lnTo>
                  <a:pt x="40736" y="67443"/>
                </a:lnTo>
                <a:lnTo>
                  <a:pt x="47080" y="65520"/>
                </a:lnTo>
                <a:lnTo>
                  <a:pt x="52922" y="62391"/>
                </a:lnTo>
                <a:lnTo>
                  <a:pt x="57266" y="58813"/>
                </a:lnTo>
                <a:lnTo>
                  <a:pt x="27419" y="58813"/>
                </a:lnTo>
                <a:lnTo>
                  <a:pt x="21196" y="56235"/>
                </a:lnTo>
                <a:lnTo>
                  <a:pt x="11843" y="46875"/>
                </a:lnTo>
                <a:lnTo>
                  <a:pt x="9304" y="40747"/>
                </a:lnTo>
                <a:lnTo>
                  <a:pt x="9306" y="27359"/>
                </a:lnTo>
                <a:lnTo>
                  <a:pt x="11861" y="21221"/>
                </a:lnTo>
                <a:lnTo>
                  <a:pt x="21208" y="11861"/>
                </a:lnTo>
                <a:lnTo>
                  <a:pt x="27431" y="9283"/>
                </a:lnTo>
                <a:lnTo>
                  <a:pt x="57266" y="9283"/>
                </a:lnTo>
                <a:lnTo>
                  <a:pt x="52922" y="5706"/>
                </a:lnTo>
                <a:lnTo>
                  <a:pt x="47082" y="2576"/>
                </a:lnTo>
                <a:lnTo>
                  <a:pt x="40741" y="654"/>
                </a:lnTo>
                <a:lnTo>
                  <a:pt x="34048" y="0"/>
                </a:lnTo>
                <a:close/>
              </a:path>
              <a:path w="68579" h="68580">
                <a:moveTo>
                  <a:pt x="57266" y="9283"/>
                </a:moveTo>
                <a:lnTo>
                  <a:pt x="40665" y="9283"/>
                </a:lnTo>
                <a:lnTo>
                  <a:pt x="46875" y="11861"/>
                </a:lnTo>
                <a:lnTo>
                  <a:pt x="56240" y="21234"/>
                </a:lnTo>
                <a:lnTo>
                  <a:pt x="58778" y="27359"/>
                </a:lnTo>
                <a:lnTo>
                  <a:pt x="58779" y="40747"/>
                </a:lnTo>
                <a:lnTo>
                  <a:pt x="56222" y="46888"/>
                </a:lnTo>
                <a:lnTo>
                  <a:pt x="46832" y="56248"/>
                </a:lnTo>
                <a:lnTo>
                  <a:pt x="40652" y="58813"/>
                </a:lnTo>
                <a:lnTo>
                  <a:pt x="57266" y="58813"/>
                </a:lnTo>
                <a:lnTo>
                  <a:pt x="68097" y="34061"/>
                </a:lnTo>
                <a:lnTo>
                  <a:pt x="67443" y="27359"/>
                </a:lnTo>
                <a:lnTo>
                  <a:pt x="65520" y="21012"/>
                </a:lnTo>
                <a:lnTo>
                  <a:pt x="62391" y="15169"/>
                </a:lnTo>
                <a:lnTo>
                  <a:pt x="58115" y="9982"/>
                </a:lnTo>
                <a:lnTo>
                  <a:pt x="57266" y="928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6120494" y="1495479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48" y="0"/>
                </a:moveTo>
                <a:lnTo>
                  <a:pt x="661" y="27336"/>
                </a:lnTo>
                <a:lnTo>
                  <a:pt x="0" y="34061"/>
                </a:lnTo>
                <a:lnTo>
                  <a:pt x="654" y="40747"/>
                </a:lnTo>
                <a:lnTo>
                  <a:pt x="34036" y="68097"/>
                </a:lnTo>
                <a:lnTo>
                  <a:pt x="40729" y="67445"/>
                </a:lnTo>
                <a:lnTo>
                  <a:pt x="47070" y="65528"/>
                </a:lnTo>
                <a:lnTo>
                  <a:pt x="52915" y="62407"/>
                </a:lnTo>
                <a:lnTo>
                  <a:pt x="57310" y="58801"/>
                </a:lnTo>
                <a:lnTo>
                  <a:pt x="27419" y="58801"/>
                </a:lnTo>
                <a:lnTo>
                  <a:pt x="21196" y="56235"/>
                </a:lnTo>
                <a:lnTo>
                  <a:pt x="11861" y="46888"/>
                </a:lnTo>
                <a:lnTo>
                  <a:pt x="9312" y="40747"/>
                </a:lnTo>
                <a:lnTo>
                  <a:pt x="9328" y="27336"/>
                </a:lnTo>
                <a:lnTo>
                  <a:pt x="11861" y="21221"/>
                </a:lnTo>
                <a:lnTo>
                  <a:pt x="21209" y="11849"/>
                </a:lnTo>
                <a:lnTo>
                  <a:pt x="27432" y="9271"/>
                </a:lnTo>
                <a:lnTo>
                  <a:pt x="57264" y="9271"/>
                </a:lnTo>
                <a:lnTo>
                  <a:pt x="52934" y="5706"/>
                </a:lnTo>
                <a:lnTo>
                  <a:pt x="47093" y="2576"/>
                </a:lnTo>
                <a:lnTo>
                  <a:pt x="40748" y="654"/>
                </a:lnTo>
                <a:lnTo>
                  <a:pt x="34048" y="0"/>
                </a:lnTo>
                <a:close/>
              </a:path>
              <a:path w="68579" h="68580">
                <a:moveTo>
                  <a:pt x="57264" y="9271"/>
                </a:moveTo>
                <a:lnTo>
                  <a:pt x="40665" y="9271"/>
                </a:lnTo>
                <a:lnTo>
                  <a:pt x="46888" y="11849"/>
                </a:lnTo>
                <a:lnTo>
                  <a:pt x="56235" y="21221"/>
                </a:lnTo>
                <a:lnTo>
                  <a:pt x="58786" y="27336"/>
                </a:lnTo>
                <a:lnTo>
                  <a:pt x="58779" y="40747"/>
                </a:lnTo>
                <a:lnTo>
                  <a:pt x="56235" y="46888"/>
                </a:lnTo>
                <a:lnTo>
                  <a:pt x="46875" y="56235"/>
                </a:lnTo>
                <a:lnTo>
                  <a:pt x="40665" y="58801"/>
                </a:lnTo>
                <a:lnTo>
                  <a:pt x="57310" y="58801"/>
                </a:lnTo>
                <a:lnTo>
                  <a:pt x="68097" y="34036"/>
                </a:lnTo>
                <a:lnTo>
                  <a:pt x="67443" y="27336"/>
                </a:lnTo>
                <a:lnTo>
                  <a:pt x="65522" y="20994"/>
                </a:lnTo>
                <a:lnTo>
                  <a:pt x="62396" y="15160"/>
                </a:lnTo>
                <a:lnTo>
                  <a:pt x="58127" y="9982"/>
                </a:lnTo>
                <a:lnTo>
                  <a:pt x="57264" y="9271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6043507" y="1402829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61" y="0"/>
                </a:moveTo>
                <a:lnTo>
                  <a:pt x="657" y="27343"/>
                </a:lnTo>
                <a:lnTo>
                  <a:pt x="0" y="34048"/>
                </a:lnTo>
                <a:lnTo>
                  <a:pt x="654" y="40741"/>
                </a:lnTo>
                <a:lnTo>
                  <a:pt x="34048" y="68097"/>
                </a:lnTo>
                <a:lnTo>
                  <a:pt x="40734" y="67443"/>
                </a:lnTo>
                <a:lnTo>
                  <a:pt x="47074" y="65520"/>
                </a:lnTo>
                <a:lnTo>
                  <a:pt x="52920" y="62391"/>
                </a:lnTo>
                <a:lnTo>
                  <a:pt x="57277" y="58813"/>
                </a:lnTo>
                <a:lnTo>
                  <a:pt x="27431" y="58813"/>
                </a:lnTo>
                <a:lnTo>
                  <a:pt x="21208" y="56235"/>
                </a:lnTo>
                <a:lnTo>
                  <a:pt x="11849" y="46875"/>
                </a:lnTo>
                <a:lnTo>
                  <a:pt x="9315" y="40741"/>
                </a:lnTo>
                <a:lnTo>
                  <a:pt x="9320" y="27343"/>
                </a:lnTo>
                <a:lnTo>
                  <a:pt x="11874" y="21209"/>
                </a:lnTo>
                <a:lnTo>
                  <a:pt x="21221" y="11849"/>
                </a:lnTo>
                <a:lnTo>
                  <a:pt x="27431" y="9271"/>
                </a:lnTo>
                <a:lnTo>
                  <a:pt x="57277" y="9271"/>
                </a:lnTo>
                <a:lnTo>
                  <a:pt x="52928" y="5700"/>
                </a:lnTo>
                <a:lnTo>
                  <a:pt x="47085" y="2574"/>
                </a:lnTo>
                <a:lnTo>
                  <a:pt x="40747" y="654"/>
                </a:lnTo>
                <a:lnTo>
                  <a:pt x="34061" y="0"/>
                </a:lnTo>
                <a:close/>
              </a:path>
              <a:path w="68579" h="68580">
                <a:moveTo>
                  <a:pt x="57277" y="9271"/>
                </a:moveTo>
                <a:lnTo>
                  <a:pt x="40665" y="9271"/>
                </a:lnTo>
                <a:lnTo>
                  <a:pt x="46875" y="11849"/>
                </a:lnTo>
                <a:lnTo>
                  <a:pt x="56240" y="21221"/>
                </a:lnTo>
                <a:lnTo>
                  <a:pt x="58776" y="27343"/>
                </a:lnTo>
                <a:lnTo>
                  <a:pt x="58782" y="40741"/>
                </a:lnTo>
                <a:lnTo>
                  <a:pt x="56235" y="46875"/>
                </a:lnTo>
                <a:lnTo>
                  <a:pt x="46888" y="56235"/>
                </a:lnTo>
                <a:lnTo>
                  <a:pt x="40665" y="58813"/>
                </a:lnTo>
                <a:lnTo>
                  <a:pt x="57277" y="58813"/>
                </a:lnTo>
                <a:lnTo>
                  <a:pt x="68097" y="34036"/>
                </a:lnTo>
                <a:lnTo>
                  <a:pt x="67443" y="27343"/>
                </a:lnTo>
                <a:lnTo>
                  <a:pt x="65522" y="21002"/>
                </a:lnTo>
                <a:lnTo>
                  <a:pt x="62396" y="15162"/>
                </a:lnTo>
                <a:lnTo>
                  <a:pt x="58127" y="9969"/>
                </a:lnTo>
                <a:lnTo>
                  <a:pt x="57277" y="9271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5927461" y="140220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34" y="0"/>
                </a:moveTo>
                <a:lnTo>
                  <a:pt x="0" y="34048"/>
                </a:lnTo>
                <a:lnTo>
                  <a:pt x="2484" y="46859"/>
                </a:lnTo>
                <a:lnTo>
                  <a:pt x="34021" y="68097"/>
                </a:lnTo>
                <a:lnTo>
                  <a:pt x="40722" y="67443"/>
                </a:lnTo>
                <a:lnTo>
                  <a:pt x="47066" y="65520"/>
                </a:lnTo>
                <a:lnTo>
                  <a:pt x="52908" y="62391"/>
                </a:lnTo>
                <a:lnTo>
                  <a:pt x="57252" y="58813"/>
                </a:lnTo>
                <a:lnTo>
                  <a:pt x="27405" y="58813"/>
                </a:lnTo>
                <a:lnTo>
                  <a:pt x="21182" y="56235"/>
                </a:lnTo>
                <a:lnTo>
                  <a:pt x="11835" y="46859"/>
                </a:lnTo>
                <a:lnTo>
                  <a:pt x="9293" y="40736"/>
                </a:lnTo>
                <a:lnTo>
                  <a:pt x="9301" y="27355"/>
                </a:lnTo>
                <a:lnTo>
                  <a:pt x="11847" y="21209"/>
                </a:lnTo>
                <a:lnTo>
                  <a:pt x="21194" y="11861"/>
                </a:lnTo>
                <a:lnTo>
                  <a:pt x="27430" y="9283"/>
                </a:lnTo>
                <a:lnTo>
                  <a:pt x="57293" y="9283"/>
                </a:lnTo>
                <a:lnTo>
                  <a:pt x="52913" y="5689"/>
                </a:lnTo>
                <a:lnTo>
                  <a:pt x="47069" y="2568"/>
                </a:lnTo>
                <a:lnTo>
                  <a:pt x="40727" y="652"/>
                </a:lnTo>
                <a:lnTo>
                  <a:pt x="34034" y="0"/>
                </a:lnTo>
                <a:close/>
              </a:path>
              <a:path w="68579" h="68580">
                <a:moveTo>
                  <a:pt x="57293" y="9283"/>
                </a:moveTo>
                <a:lnTo>
                  <a:pt x="40651" y="9283"/>
                </a:lnTo>
                <a:lnTo>
                  <a:pt x="46886" y="11861"/>
                </a:lnTo>
                <a:lnTo>
                  <a:pt x="56225" y="21219"/>
                </a:lnTo>
                <a:lnTo>
                  <a:pt x="58780" y="27355"/>
                </a:lnTo>
                <a:lnTo>
                  <a:pt x="58777" y="40736"/>
                </a:lnTo>
                <a:lnTo>
                  <a:pt x="56208" y="46888"/>
                </a:lnTo>
                <a:lnTo>
                  <a:pt x="46861" y="56235"/>
                </a:lnTo>
                <a:lnTo>
                  <a:pt x="40651" y="58813"/>
                </a:lnTo>
                <a:lnTo>
                  <a:pt x="57252" y="58813"/>
                </a:lnTo>
                <a:lnTo>
                  <a:pt x="68082" y="34040"/>
                </a:lnTo>
                <a:lnTo>
                  <a:pt x="67429" y="27355"/>
                </a:lnTo>
                <a:lnTo>
                  <a:pt x="65508" y="21012"/>
                </a:lnTo>
                <a:lnTo>
                  <a:pt x="62382" y="15164"/>
                </a:lnTo>
                <a:lnTo>
                  <a:pt x="58113" y="9956"/>
                </a:lnTo>
                <a:lnTo>
                  <a:pt x="57293" y="928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5851018" y="1493028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60" y="0"/>
                </a:moveTo>
                <a:lnTo>
                  <a:pt x="653" y="27362"/>
                </a:lnTo>
                <a:lnTo>
                  <a:pt x="0" y="34053"/>
                </a:lnTo>
                <a:lnTo>
                  <a:pt x="653" y="40748"/>
                </a:lnTo>
                <a:lnTo>
                  <a:pt x="34048" y="68110"/>
                </a:lnTo>
                <a:lnTo>
                  <a:pt x="40735" y="67455"/>
                </a:lnTo>
                <a:lnTo>
                  <a:pt x="47078" y="65533"/>
                </a:lnTo>
                <a:lnTo>
                  <a:pt x="52925" y="62404"/>
                </a:lnTo>
                <a:lnTo>
                  <a:pt x="57277" y="58826"/>
                </a:lnTo>
                <a:lnTo>
                  <a:pt x="27431" y="58826"/>
                </a:lnTo>
                <a:lnTo>
                  <a:pt x="21208" y="56248"/>
                </a:lnTo>
                <a:lnTo>
                  <a:pt x="11854" y="46872"/>
                </a:lnTo>
                <a:lnTo>
                  <a:pt x="9305" y="40748"/>
                </a:lnTo>
                <a:lnTo>
                  <a:pt x="9299" y="27362"/>
                </a:lnTo>
                <a:lnTo>
                  <a:pt x="11874" y="21208"/>
                </a:lnTo>
                <a:lnTo>
                  <a:pt x="21221" y="11861"/>
                </a:lnTo>
                <a:lnTo>
                  <a:pt x="27444" y="9283"/>
                </a:lnTo>
                <a:lnTo>
                  <a:pt x="57293" y="9283"/>
                </a:lnTo>
                <a:lnTo>
                  <a:pt x="52934" y="5700"/>
                </a:lnTo>
                <a:lnTo>
                  <a:pt x="47094" y="2574"/>
                </a:lnTo>
                <a:lnTo>
                  <a:pt x="40753" y="654"/>
                </a:lnTo>
                <a:lnTo>
                  <a:pt x="34060" y="0"/>
                </a:lnTo>
                <a:close/>
              </a:path>
              <a:path w="68579" h="68580">
                <a:moveTo>
                  <a:pt x="57293" y="9283"/>
                </a:moveTo>
                <a:lnTo>
                  <a:pt x="40677" y="9283"/>
                </a:lnTo>
                <a:lnTo>
                  <a:pt x="46900" y="11861"/>
                </a:lnTo>
                <a:lnTo>
                  <a:pt x="56244" y="21232"/>
                </a:lnTo>
                <a:lnTo>
                  <a:pt x="58772" y="27362"/>
                </a:lnTo>
                <a:lnTo>
                  <a:pt x="58771" y="40748"/>
                </a:lnTo>
                <a:lnTo>
                  <a:pt x="56235" y="46901"/>
                </a:lnTo>
                <a:lnTo>
                  <a:pt x="46887" y="56248"/>
                </a:lnTo>
                <a:lnTo>
                  <a:pt x="40664" y="58826"/>
                </a:lnTo>
                <a:lnTo>
                  <a:pt x="57277" y="58826"/>
                </a:lnTo>
                <a:lnTo>
                  <a:pt x="58127" y="58127"/>
                </a:lnTo>
                <a:lnTo>
                  <a:pt x="65599" y="46872"/>
                </a:lnTo>
                <a:lnTo>
                  <a:pt x="68089" y="34048"/>
                </a:lnTo>
                <a:lnTo>
                  <a:pt x="65584" y="21208"/>
                </a:lnTo>
                <a:lnTo>
                  <a:pt x="58127" y="9969"/>
                </a:lnTo>
                <a:lnTo>
                  <a:pt x="57293" y="928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5804381" y="1354325"/>
            <a:ext cx="424180" cy="426720"/>
          </a:xfrm>
          <a:custGeom>
            <a:avLst/>
            <a:gdLst/>
            <a:ahLst/>
            <a:cxnLst/>
            <a:rect l="l" t="t" r="r" b="b"/>
            <a:pathLst>
              <a:path w="424179" h="426719">
                <a:moveTo>
                  <a:pt x="157394" y="228549"/>
                </a:moveTo>
                <a:lnTo>
                  <a:pt x="141949" y="228549"/>
                </a:lnTo>
                <a:lnTo>
                  <a:pt x="149239" y="232346"/>
                </a:lnTo>
                <a:lnTo>
                  <a:pt x="156084" y="240169"/>
                </a:lnTo>
                <a:lnTo>
                  <a:pt x="162493" y="253843"/>
                </a:lnTo>
                <a:lnTo>
                  <a:pt x="160913" y="268892"/>
                </a:lnTo>
                <a:lnTo>
                  <a:pt x="153909" y="285019"/>
                </a:lnTo>
                <a:lnTo>
                  <a:pt x="144044" y="301929"/>
                </a:lnTo>
                <a:lnTo>
                  <a:pt x="130730" y="325463"/>
                </a:lnTo>
                <a:lnTo>
                  <a:pt x="122338" y="350661"/>
                </a:lnTo>
                <a:lnTo>
                  <a:pt x="125451" y="376451"/>
                </a:lnTo>
                <a:lnTo>
                  <a:pt x="146648" y="401764"/>
                </a:lnTo>
                <a:lnTo>
                  <a:pt x="163489" y="412509"/>
                </a:lnTo>
                <a:lnTo>
                  <a:pt x="181830" y="420212"/>
                </a:lnTo>
                <a:lnTo>
                  <a:pt x="201605" y="424851"/>
                </a:lnTo>
                <a:lnTo>
                  <a:pt x="222746" y="426402"/>
                </a:lnTo>
                <a:lnTo>
                  <a:pt x="260437" y="421887"/>
                </a:lnTo>
                <a:lnTo>
                  <a:pt x="274484" y="417106"/>
                </a:lnTo>
                <a:lnTo>
                  <a:pt x="222733" y="417106"/>
                </a:lnTo>
                <a:lnTo>
                  <a:pt x="203111" y="415675"/>
                </a:lnTo>
                <a:lnTo>
                  <a:pt x="152274" y="394385"/>
                </a:lnTo>
                <a:lnTo>
                  <a:pt x="131394" y="351618"/>
                </a:lnTo>
                <a:lnTo>
                  <a:pt x="139003" y="329463"/>
                </a:lnTo>
                <a:lnTo>
                  <a:pt x="151994" y="306717"/>
                </a:lnTo>
                <a:lnTo>
                  <a:pt x="162804" y="288058"/>
                </a:lnTo>
                <a:lnTo>
                  <a:pt x="170475" y="269468"/>
                </a:lnTo>
                <a:lnTo>
                  <a:pt x="171670" y="251335"/>
                </a:lnTo>
                <a:lnTo>
                  <a:pt x="163056" y="234048"/>
                </a:lnTo>
                <a:lnTo>
                  <a:pt x="157394" y="228549"/>
                </a:lnTo>
                <a:close/>
              </a:path>
              <a:path w="424179" h="426719">
                <a:moveTo>
                  <a:pt x="260081" y="9296"/>
                </a:moveTo>
                <a:lnTo>
                  <a:pt x="201690" y="9296"/>
                </a:lnTo>
                <a:lnTo>
                  <a:pt x="242622" y="13526"/>
                </a:lnTo>
                <a:lnTo>
                  <a:pt x="282096" y="25846"/>
                </a:lnTo>
                <a:lnTo>
                  <a:pt x="318804" y="45702"/>
                </a:lnTo>
                <a:lnTo>
                  <a:pt x="351435" y="72542"/>
                </a:lnTo>
                <a:lnTo>
                  <a:pt x="377458" y="103818"/>
                </a:lnTo>
                <a:lnTo>
                  <a:pt x="396898" y="138693"/>
                </a:lnTo>
                <a:lnTo>
                  <a:pt x="409371" y="176287"/>
                </a:lnTo>
                <a:lnTo>
                  <a:pt x="414491" y="215722"/>
                </a:lnTo>
                <a:lnTo>
                  <a:pt x="411955" y="254863"/>
                </a:lnTo>
                <a:lnTo>
                  <a:pt x="401940" y="291671"/>
                </a:lnTo>
                <a:lnTo>
                  <a:pt x="360795" y="354876"/>
                </a:lnTo>
                <a:lnTo>
                  <a:pt x="329604" y="380796"/>
                </a:lnTo>
                <a:lnTo>
                  <a:pt x="294908" y="400388"/>
                </a:lnTo>
                <a:lnTo>
                  <a:pt x="258640" y="412781"/>
                </a:lnTo>
                <a:lnTo>
                  <a:pt x="222733" y="417106"/>
                </a:lnTo>
                <a:lnTo>
                  <a:pt x="274484" y="417106"/>
                </a:lnTo>
                <a:lnTo>
                  <a:pt x="334771" y="388495"/>
                </a:lnTo>
                <a:lnTo>
                  <a:pt x="367361" y="361441"/>
                </a:lnTo>
                <a:lnTo>
                  <a:pt x="392528" y="330411"/>
                </a:lnTo>
                <a:lnTo>
                  <a:pt x="410551" y="295160"/>
                </a:lnTo>
                <a:lnTo>
                  <a:pt x="421082" y="256586"/>
                </a:lnTo>
                <a:lnTo>
                  <a:pt x="423774" y="215582"/>
                </a:lnTo>
                <a:lnTo>
                  <a:pt x="418455" y="174363"/>
                </a:lnTo>
                <a:lnTo>
                  <a:pt x="405452" y="135078"/>
                </a:lnTo>
                <a:lnTo>
                  <a:pt x="385166" y="98644"/>
                </a:lnTo>
                <a:lnTo>
                  <a:pt x="358001" y="65976"/>
                </a:lnTo>
                <a:lnTo>
                  <a:pt x="323951" y="37981"/>
                </a:lnTo>
                <a:lnTo>
                  <a:pt x="285637" y="17267"/>
                </a:lnTo>
                <a:lnTo>
                  <a:pt x="260081" y="9296"/>
                </a:lnTo>
                <a:close/>
              </a:path>
              <a:path w="424179" h="426719">
                <a:moveTo>
                  <a:pt x="201690" y="0"/>
                </a:moveTo>
                <a:lnTo>
                  <a:pt x="162629" y="3711"/>
                </a:lnTo>
                <a:lnTo>
                  <a:pt x="125852" y="14616"/>
                </a:lnTo>
                <a:lnTo>
                  <a:pt x="62548" y="56616"/>
                </a:lnTo>
                <a:lnTo>
                  <a:pt x="31947" y="94253"/>
                </a:lnTo>
                <a:lnTo>
                  <a:pt x="9016" y="140084"/>
                </a:lnTo>
                <a:lnTo>
                  <a:pt x="0" y="190558"/>
                </a:lnTo>
                <a:lnTo>
                  <a:pt x="11125" y="242061"/>
                </a:lnTo>
                <a:lnTo>
                  <a:pt x="45099" y="271030"/>
                </a:lnTo>
                <a:lnTo>
                  <a:pt x="56046" y="269248"/>
                </a:lnTo>
                <a:lnTo>
                  <a:pt x="67090" y="264507"/>
                </a:lnTo>
                <a:lnTo>
                  <a:pt x="71650" y="261747"/>
                </a:lnTo>
                <a:lnTo>
                  <a:pt x="45099" y="261747"/>
                </a:lnTo>
                <a:lnTo>
                  <a:pt x="37933" y="260299"/>
                </a:lnTo>
                <a:lnTo>
                  <a:pt x="31322" y="255930"/>
                </a:lnTo>
                <a:lnTo>
                  <a:pt x="25221" y="248598"/>
                </a:lnTo>
                <a:lnTo>
                  <a:pt x="19584" y="238264"/>
                </a:lnTo>
                <a:lnTo>
                  <a:pt x="9603" y="192027"/>
                </a:lnTo>
                <a:lnTo>
                  <a:pt x="17525" y="145008"/>
                </a:lnTo>
                <a:lnTo>
                  <a:pt x="38856" y="100847"/>
                </a:lnTo>
                <a:lnTo>
                  <a:pt x="69102" y="63182"/>
                </a:lnTo>
                <a:lnTo>
                  <a:pt x="129404" y="23209"/>
                </a:lnTo>
                <a:lnTo>
                  <a:pt x="201690" y="9296"/>
                </a:lnTo>
                <a:lnTo>
                  <a:pt x="260081" y="9296"/>
                </a:lnTo>
                <a:lnTo>
                  <a:pt x="244426" y="4413"/>
                </a:lnTo>
                <a:lnTo>
                  <a:pt x="201690" y="0"/>
                </a:lnTo>
                <a:close/>
              </a:path>
              <a:path w="424179" h="426719">
                <a:moveTo>
                  <a:pt x="133770" y="219265"/>
                </a:moveTo>
                <a:lnTo>
                  <a:pt x="96497" y="233860"/>
                </a:lnTo>
                <a:lnTo>
                  <a:pt x="73911" y="249499"/>
                </a:lnTo>
                <a:lnTo>
                  <a:pt x="63791" y="255746"/>
                </a:lnTo>
                <a:lnTo>
                  <a:pt x="54155" y="260107"/>
                </a:lnTo>
                <a:lnTo>
                  <a:pt x="45099" y="261747"/>
                </a:lnTo>
                <a:lnTo>
                  <a:pt x="71650" y="261747"/>
                </a:lnTo>
                <a:lnTo>
                  <a:pt x="78308" y="257716"/>
                </a:lnTo>
                <a:lnTo>
                  <a:pt x="100937" y="242061"/>
                </a:lnTo>
                <a:lnTo>
                  <a:pt x="112107" y="235251"/>
                </a:lnTo>
                <a:lnTo>
                  <a:pt x="123110" y="230399"/>
                </a:lnTo>
                <a:lnTo>
                  <a:pt x="133770" y="228549"/>
                </a:lnTo>
                <a:lnTo>
                  <a:pt x="157394" y="228549"/>
                </a:lnTo>
                <a:lnTo>
                  <a:pt x="156359" y="227543"/>
                </a:lnTo>
                <a:lnTo>
                  <a:pt x="149280" y="222927"/>
                </a:lnTo>
                <a:lnTo>
                  <a:pt x="141768" y="220176"/>
                </a:lnTo>
                <a:lnTo>
                  <a:pt x="133770" y="219265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5424372" y="887913"/>
            <a:ext cx="148590" cy="12065"/>
          </a:xfrm>
          <a:custGeom>
            <a:avLst/>
            <a:gdLst/>
            <a:ahLst/>
            <a:cxnLst/>
            <a:rect l="l" t="t" r="r" b="b"/>
            <a:pathLst>
              <a:path w="148589" h="12065">
                <a:moveTo>
                  <a:pt x="147821" y="9747"/>
                </a:moveTo>
                <a:lnTo>
                  <a:pt x="74296" y="9747"/>
                </a:lnTo>
                <a:lnTo>
                  <a:pt x="110263" y="10241"/>
                </a:lnTo>
                <a:lnTo>
                  <a:pt x="145516" y="11682"/>
                </a:lnTo>
                <a:lnTo>
                  <a:pt x="147713" y="11809"/>
                </a:lnTo>
                <a:lnTo>
                  <a:pt x="147821" y="9747"/>
                </a:lnTo>
                <a:close/>
              </a:path>
              <a:path w="148589" h="12065">
                <a:moveTo>
                  <a:pt x="74168" y="0"/>
                </a:moveTo>
                <a:lnTo>
                  <a:pt x="37873" y="455"/>
                </a:lnTo>
                <a:lnTo>
                  <a:pt x="2184" y="1865"/>
                </a:lnTo>
                <a:lnTo>
                  <a:pt x="0" y="1979"/>
                </a:lnTo>
                <a:lnTo>
                  <a:pt x="508" y="11707"/>
                </a:lnTo>
                <a:lnTo>
                  <a:pt x="2705" y="11593"/>
                </a:lnTo>
                <a:lnTo>
                  <a:pt x="38237" y="10198"/>
                </a:lnTo>
                <a:lnTo>
                  <a:pt x="74296" y="9747"/>
                </a:lnTo>
                <a:lnTo>
                  <a:pt x="147821" y="9747"/>
                </a:lnTo>
                <a:lnTo>
                  <a:pt x="148221" y="2068"/>
                </a:lnTo>
                <a:lnTo>
                  <a:pt x="146037" y="1954"/>
                </a:lnTo>
                <a:lnTo>
                  <a:pt x="110433" y="499"/>
                </a:lnTo>
                <a:lnTo>
                  <a:pt x="74168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5423872" y="845548"/>
            <a:ext cx="149860" cy="15875"/>
          </a:xfrm>
          <a:custGeom>
            <a:avLst/>
            <a:gdLst/>
            <a:ahLst/>
            <a:cxnLst/>
            <a:rect l="l" t="t" r="r" b="b"/>
            <a:pathLst>
              <a:path w="149860" h="15875">
                <a:moveTo>
                  <a:pt x="148665" y="9742"/>
                </a:moveTo>
                <a:lnTo>
                  <a:pt x="74599" y="9742"/>
                </a:lnTo>
                <a:lnTo>
                  <a:pt x="110353" y="11211"/>
                </a:lnTo>
                <a:lnTo>
                  <a:pt x="145491" y="15487"/>
                </a:lnTo>
                <a:lnTo>
                  <a:pt x="147650" y="15843"/>
                </a:lnTo>
                <a:lnTo>
                  <a:pt x="148665" y="9742"/>
                </a:lnTo>
                <a:close/>
              </a:path>
              <a:path w="149860" h="15875">
                <a:moveTo>
                  <a:pt x="74634" y="0"/>
                </a:moveTo>
                <a:lnTo>
                  <a:pt x="38093" y="1376"/>
                </a:lnTo>
                <a:lnTo>
                  <a:pt x="2171" y="5632"/>
                </a:lnTo>
                <a:lnTo>
                  <a:pt x="0" y="5975"/>
                </a:lnTo>
                <a:lnTo>
                  <a:pt x="1536" y="15589"/>
                </a:lnTo>
                <a:lnTo>
                  <a:pt x="3708" y="15246"/>
                </a:lnTo>
                <a:lnTo>
                  <a:pt x="38845" y="11085"/>
                </a:lnTo>
                <a:lnTo>
                  <a:pt x="74599" y="9742"/>
                </a:lnTo>
                <a:lnTo>
                  <a:pt x="148665" y="9742"/>
                </a:lnTo>
                <a:lnTo>
                  <a:pt x="149250" y="6229"/>
                </a:lnTo>
                <a:lnTo>
                  <a:pt x="147078" y="5873"/>
                </a:lnTo>
                <a:lnTo>
                  <a:pt x="111171" y="1499"/>
                </a:lnTo>
                <a:lnTo>
                  <a:pt x="74634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5424361" y="928374"/>
            <a:ext cx="148590" cy="12065"/>
          </a:xfrm>
          <a:custGeom>
            <a:avLst/>
            <a:gdLst/>
            <a:ahLst/>
            <a:cxnLst/>
            <a:rect l="l" t="t" r="r" b="b"/>
            <a:pathLst>
              <a:path w="148589" h="12065">
                <a:moveTo>
                  <a:pt x="147832" y="9745"/>
                </a:moveTo>
                <a:lnTo>
                  <a:pt x="74104" y="9745"/>
                </a:lnTo>
                <a:lnTo>
                  <a:pt x="110124" y="10231"/>
                </a:lnTo>
                <a:lnTo>
                  <a:pt x="145529" y="11650"/>
                </a:lnTo>
                <a:lnTo>
                  <a:pt x="147726" y="11777"/>
                </a:lnTo>
                <a:lnTo>
                  <a:pt x="147832" y="9745"/>
                </a:lnTo>
                <a:close/>
              </a:path>
              <a:path w="148589" h="12065">
                <a:moveTo>
                  <a:pt x="74209" y="0"/>
                </a:moveTo>
                <a:lnTo>
                  <a:pt x="37911" y="451"/>
                </a:lnTo>
                <a:lnTo>
                  <a:pt x="2197" y="1846"/>
                </a:lnTo>
                <a:lnTo>
                  <a:pt x="0" y="1960"/>
                </a:lnTo>
                <a:lnTo>
                  <a:pt x="520" y="11701"/>
                </a:lnTo>
                <a:lnTo>
                  <a:pt x="2717" y="11574"/>
                </a:lnTo>
                <a:lnTo>
                  <a:pt x="38094" y="10193"/>
                </a:lnTo>
                <a:lnTo>
                  <a:pt x="74104" y="9745"/>
                </a:lnTo>
                <a:lnTo>
                  <a:pt x="147832" y="9745"/>
                </a:lnTo>
                <a:lnTo>
                  <a:pt x="148234" y="2062"/>
                </a:lnTo>
                <a:lnTo>
                  <a:pt x="146050" y="1935"/>
                </a:lnTo>
                <a:lnTo>
                  <a:pt x="110464" y="494"/>
                </a:lnTo>
                <a:lnTo>
                  <a:pt x="74209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5423872" y="966866"/>
            <a:ext cx="149860" cy="15875"/>
          </a:xfrm>
          <a:custGeom>
            <a:avLst/>
            <a:gdLst/>
            <a:ahLst/>
            <a:cxnLst/>
            <a:rect l="l" t="t" r="r" b="b"/>
            <a:pathLst>
              <a:path w="149860" h="15875">
                <a:moveTo>
                  <a:pt x="148666" y="9734"/>
                </a:moveTo>
                <a:lnTo>
                  <a:pt x="74671" y="9734"/>
                </a:lnTo>
                <a:lnTo>
                  <a:pt x="110409" y="11206"/>
                </a:lnTo>
                <a:lnTo>
                  <a:pt x="145491" y="15487"/>
                </a:lnTo>
                <a:lnTo>
                  <a:pt x="147650" y="15843"/>
                </a:lnTo>
                <a:lnTo>
                  <a:pt x="148666" y="9734"/>
                </a:lnTo>
                <a:close/>
              </a:path>
              <a:path w="149860" h="15875">
                <a:moveTo>
                  <a:pt x="74672" y="0"/>
                </a:moveTo>
                <a:lnTo>
                  <a:pt x="38118" y="1362"/>
                </a:lnTo>
                <a:lnTo>
                  <a:pt x="2171" y="5594"/>
                </a:lnTo>
                <a:lnTo>
                  <a:pt x="0" y="5937"/>
                </a:lnTo>
                <a:lnTo>
                  <a:pt x="1536" y="15563"/>
                </a:lnTo>
                <a:lnTo>
                  <a:pt x="3708" y="15220"/>
                </a:lnTo>
                <a:lnTo>
                  <a:pt x="38897" y="11072"/>
                </a:lnTo>
                <a:lnTo>
                  <a:pt x="74671" y="9734"/>
                </a:lnTo>
                <a:lnTo>
                  <a:pt x="148666" y="9734"/>
                </a:lnTo>
                <a:lnTo>
                  <a:pt x="149250" y="6229"/>
                </a:lnTo>
                <a:lnTo>
                  <a:pt x="147078" y="5873"/>
                </a:lnTo>
                <a:lnTo>
                  <a:pt x="111203" y="1504"/>
                </a:lnTo>
                <a:lnTo>
                  <a:pt x="74672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5619617" y="887920"/>
            <a:ext cx="148590" cy="12065"/>
          </a:xfrm>
          <a:custGeom>
            <a:avLst/>
            <a:gdLst/>
            <a:ahLst/>
            <a:cxnLst/>
            <a:rect l="l" t="t" r="r" b="b"/>
            <a:pathLst>
              <a:path w="148589" h="12065">
                <a:moveTo>
                  <a:pt x="74055" y="0"/>
                </a:moveTo>
                <a:lnTo>
                  <a:pt x="37796" y="496"/>
                </a:lnTo>
                <a:lnTo>
                  <a:pt x="2197" y="1944"/>
                </a:lnTo>
                <a:lnTo>
                  <a:pt x="0" y="2071"/>
                </a:lnTo>
                <a:lnTo>
                  <a:pt x="533" y="11799"/>
                </a:lnTo>
                <a:lnTo>
                  <a:pt x="2730" y="11672"/>
                </a:lnTo>
                <a:lnTo>
                  <a:pt x="37965" y="10235"/>
                </a:lnTo>
                <a:lnTo>
                  <a:pt x="73928" y="9737"/>
                </a:lnTo>
                <a:lnTo>
                  <a:pt x="147816" y="9737"/>
                </a:lnTo>
                <a:lnTo>
                  <a:pt x="148221" y="1982"/>
                </a:lnTo>
                <a:lnTo>
                  <a:pt x="146037" y="1855"/>
                </a:lnTo>
                <a:lnTo>
                  <a:pt x="110344" y="453"/>
                </a:lnTo>
                <a:lnTo>
                  <a:pt x="74055" y="0"/>
                </a:lnTo>
                <a:close/>
              </a:path>
              <a:path w="148589" h="12065">
                <a:moveTo>
                  <a:pt x="147816" y="9737"/>
                </a:moveTo>
                <a:lnTo>
                  <a:pt x="73928" y="9737"/>
                </a:lnTo>
                <a:lnTo>
                  <a:pt x="109988" y="10185"/>
                </a:lnTo>
                <a:lnTo>
                  <a:pt x="145516" y="11583"/>
                </a:lnTo>
                <a:lnTo>
                  <a:pt x="147713" y="11698"/>
                </a:lnTo>
                <a:lnTo>
                  <a:pt x="147816" y="9737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5619108" y="845555"/>
            <a:ext cx="149225" cy="15875"/>
          </a:xfrm>
          <a:custGeom>
            <a:avLst/>
            <a:gdLst/>
            <a:ahLst/>
            <a:cxnLst/>
            <a:rect l="l" t="t" r="r" b="b"/>
            <a:pathLst>
              <a:path w="149225" h="15875">
                <a:moveTo>
                  <a:pt x="74612" y="0"/>
                </a:moveTo>
                <a:lnTo>
                  <a:pt x="38078" y="1497"/>
                </a:lnTo>
                <a:lnTo>
                  <a:pt x="2171" y="5864"/>
                </a:lnTo>
                <a:lnTo>
                  <a:pt x="0" y="6219"/>
                </a:lnTo>
                <a:lnTo>
                  <a:pt x="1600" y="15833"/>
                </a:lnTo>
                <a:lnTo>
                  <a:pt x="3759" y="15478"/>
                </a:lnTo>
                <a:lnTo>
                  <a:pt x="38876" y="11204"/>
                </a:lnTo>
                <a:lnTo>
                  <a:pt x="74623" y="9737"/>
                </a:lnTo>
                <a:lnTo>
                  <a:pt x="148617" y="9737"/>
                </a:lnTo>
                <a:lnTo>
                  <a:pt x="149224" y="5965"/>
                </a:lnTo>
                <a:lnTo>
                  <a:pt x="147053" y="5622"/>
                </a:lnTo>
                <a:lnTo>
                  <a:pt x="111146" y="1374"/>
                </a:lnTo>
                <a:lnTo>
                  <a:pt x="74612" y="0"/>
                </a:lnTo>
                <a:close/>
              </a:path>
              <a:path w="149225" h="15875">
                <a:moveTo>
                  <a:pt x="148617" y="9737"/>
                </a:moveTo>
                <a:lnTo>
                  <a:pt x="74623" y="9737"/>
                </a:lnTo>
                <a:lnTo>
                  <a:pt x="110377" y="11081"/>
                </a:lnTo>
                <a:lnTo>
                  <a:pt x="145516" y="15236"/>
                </a:lnTo>
                <a:lnTo>
                  <a:pt x="147675" y="15592"/>
                </a:lnTo>
                <a:lnTo>
                  <a:pt x="148617" y="9737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5619622" y="928379"/>
            <a:ext cx="148590" cy="12065"/>
          </a:xfrm>
          <a:custGeom>
            <a:avLst/>
            <a:gdLst/>
            <a:ahLst/>
            <a:cxnLst/>
            <a:rect l="l" t="t" r="r" b="b"/>
            <a:pathLst>
              <a:path w="148589" h="12065">
                <a:moveTo>
                  <a:pt x="73963" y="0"/>
                </a:moveTo>
                <a:lnTo>
                  <a:pt x="37730" y="498"/>
                </a:lnTo>
                <a:lnTo>
                  <a:pt x="2197" y="1941"/>
                </a:lnTo>
                <a:lnTo>
                  <a:pt x="0" y="2055"/>
                </a:lnTo>
                <a:lnTo>
                  <a:pt x="533" y="11771"/>
                </a:lnTo>
                <a:lnTo>
                  <a:pt x="2730" y="11657"/>
                </a:lnTo>
                <a:lnTo>
                  <a:pt x="38124" y="10230"/>
                </a:lnTo>
                <a:lnTo>
                  <a:pt x="74133" y="9740"/>
                </a:lnTo>
                <a:lnTo>
                  <a:pt x="147815" y="9740"/>
                </a:lnTo>
                <a:lnTo>
                  <a:pt x="148221" y="1954"/>
                </a:lnTo>
                <a:lnTo>
                  <a:pt x="146024" y="1839"/>
                </a:lnTo>
                <a:lnTo>
                  <a:pt x="110269" y="446"/>
                </a:lnTo>
                <a:lnTo>
                  <a:pt x="73963" y="0"/>
                </a:lnTo>
                <a:close/>
              </a:path>
              <a:path w="148589" h="12065">
                <a:moveTo>
                  <a:pt x="147815" y="9740"/>
                </a:moveTo>
                <a:lnTo>
                  <a:pt x="74133" y="9740"/>
                </a:lnTo>
                <a:lnTo>
                  <a:pt x="110136" y="10187"/>
                </a:lnTo>
                <a:lnTo>
                  <a:pt x="145516" y="11568"/>
                </a:lnTo>
                <a:lnTo>
                  <a:pt x="147713" y="11695"/>
                </a:lnTo>
                <a:lnTo>
                  <a:pt x="147815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5619108" y="966862"/>
            <a:ext cx="149225" cy="15875"/>
          </a:xfrm>
          <a:custGeom>
            <a:avLst/>
            <a:gdLst/>
            <a:ahLst/>
            <a:cxnLst/>
            <a:rect l="l" t="t" r="r" b="b"/>
            <a:pathLst>
              <a:path w="149225" h="15875">
                <a:moveTo>
                  <a:pt x="74541" y="0"/>
                </a:moveTo>
                <a:lnTo>
                  <a:pt x="38023" y="1504"/>
                </a:lnTo>
                <a:lnTo>
                  <a:pt x="2171" y="5873"/>
                </a:lnTo>
                <a:lnTo>
                  <a:pt x="0" y="6229"/>
                </a:lnTo>
                <a:lnTo>
                  <a:pt x="1600" y="15843"/>
                </a:lnTo>
                <a:lnTo>
                  <a:pt x="3759" y="15487"/>
                </a:lnTo>
                <a:lnTo>
                  <a:pt x="38853" y="11211"/>
                </a:lnTo>
                <a:lnTo>
                  <a:pt x="74590" y="9739"/>
                </a:lnTo>
                <a:lnTo>
                  <a:pt x="148613" y="9739"/>
                </a:lnTo>
                <a:lnTo>
                  <a:pt x="149224" y="5937"/>
                </a:lnTo>
                <a:lnTo>
                  <a:pt x="147053" y="5594"/>
                </a:lnTo>
                <a:lnTo>
                  <a:pt x="111094" y="1362"/>
                </a:lnTo>
                <a:lnTo>
                  <a:pt x="74541" y="0"/>
                </a:lnTo>
                <a:close/>
              </a:path>
              <a:path w="149225" h="15875">
                <a:moveTo>
                  <a:pt x="148613" y="9739"/>
                </a:moveTo>
                <a:lnTo>
                  <a:pt x="74590" y="9739"/>
                </a:lnTo>
                <a:lnTo>
                  <a:pt x="110351" y="11074"/>
                </a:lnTo>
                <a:lnTo>
                  <a:pt x="145516" y="15220"/>
                </a:lnTo>
                <a:lnTo>
                  <a:pt x="147675" y="15563"/>
                </a:lnTo>
                <a:lnTo>
                  <a:pt x="148613" y="9739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5369746" y="763525"/>
            <a:ext cx="452755" cy="321945"/>
          </a:xfrm>
          <a:custGeom>
            <a:avLst/>
            <a:gdLst/>
            <a:ahLst/>
            <a:cxnLst/>
            <a:rect l="l" t="t" r="r" b="b"/>
            <a:pathLst>
              <a:path w="452754" h="321944">
                <a:moveTo>
                  <a:pt x="127965" y="12"/>
                </a:moveTo>
                <a:lnTo>
                  <a:pt x="76581" y="5426"/>
                </a:lnTo>
                <a:lnTo>
                  <a:pt x="27559" y="21564"/>
                </a:lnTo>
                <a:lnTo>
                  <a:pt x="24688" y="22860"/>
                </a:lnTo>
                <a:lnTo>
                  <a:pt x="24688" y="46583"/>
                </a:lnTo>
                <a:lnTo>
                  <a:pt x="0" y="46583"/>
                </a:lnTo>
                <a:lnTo>
                  <a:pt x="0" y="321424"/>
                </a:lnTo>
                <a:lnTo>
                  <a:pt x="452729" y="321424"/>
                </a:lnTo>
                <a:lnTo>
                  <a:pt x="452729" y="311683"/>
                </a:lnTo>
                <a:lnTo>
                  <a:pt x="9740" y="311683"/>
                </a:lnTo>
                <a:lnTo>
                  <a:pt x="9740" y="56324"/>
                </a:lnTo>
                <a:lnTo>
                  <a:pt x="34429" y="56324"/>
                </a:lnTo>
                <a:lnTo>
                  <a:pt x="34429" y="29184"/>
                </a:lnTo>
                <a:lnTo>
                  <a:pt x="56974" y="20702"/>
                </a:lnTo>
                <a:lnTo>
                  <a:pt x="80162" y="14624"/>
                </a:lnTo>
                <a:lnTo>
                  <a:pt x="103813" y="10975"/>
                </a:lnTo>
                <a:lnTo>
                  <a:pt x="127965" y="9753"/>
                </a:lnTo>
                <a:lnTo>
                  <a:pt x="195363" y="9753"/>
                </a:lnTo>
                <a:lnTo>
                  <a:pt x="178218" y="5203"/>
                </a:lnTo>
                <a:lnTo>
                  <a:pt x="153344" y="1314"/>
                </a:lnTo>
                <a:lnTo>
                  <a:pt x="127965" y="12"/>
                </a:lnTo>
                <a:close/>
              </a:path>
              <a:path w="452754" h="321944">
                <a:moveTo>
                  <a:pt x="160499" y="287439"/>
                </a:moveTo>
                <a:lnTo>
                  <a:pt x="95250" y="287439"/>
                </a:lnTo>
                <a:lnTo>
                  <a:pt x="119410" y="288934"/>
                </a:lnTo>
                <a:lnTo>
                  <a:pt x="145195" y="293446"/>
                </a:lnTo>
                <a:lnTo>
                  <a:pt x="172766" y="301015"/>
                </a:lnTo>
                <a:lnTo>
                  <a:pt x="202285" y="311683"/>
                </a:lnTo>
                <a:lnTo>
                  <a:pt x="250291" y="311683"/>
                </a:lnTo>
                <a:lnTo>
                  <a:pt x="258007" y="309118"/>
                </a:lnTo>
                <a:lnTo>
                  <a:pt x="231241" y="309118"/>
                </a:lnTo>
                <a:lnTo>
                  <a:pt x="221488" y="309067"/>
                </a:lnTo>
                <a:lnTo>
                  <a:pt x="186502" y="295261"/>
                </a:lnTo>
                <a:lnTo>
                  <a:pt x="160499" y="287439"/>
                </a:lnTo>
                <a:close/>
              </a:path>
              <a:path w="452754" h="321944">
                <a:moveTo>
                  <a:pt x="452729" y="56324"/>
                </a:moveTo>
                <a:lnTo>
                  <a:pt x="442976" y="56324"/>
                </a:lnTo>
                <a:lnTo>
                  <a:pt x="442976" y="311683"/>
                </a:lnTo>
                <a:lnTo>
                  <a:pt x="452729" y="311683"/>
                </a:lnTo>
                <a:lnTo>
                  <a:pt x="452729" y="56324"/>
                </a:lnTo>
                <a:close/>
              </a:path>
              <a:path w="452754" h="321944">
                <a:moveTo>
                  <a:pt x="378767" y="278714"/>
                </a:moveTo>
                <a:lnTo>
                  <a:pt x="335045" y="278714"/>
                </a:lnTo>
                <a:lnTo>
                  <a:pt x="286188" y="288810"/>
                </a:lnTo>
                <a:lnTo>
                  <a:pt x="231241" y="309118"/>
                </a:lnTo>
                <a:lnTo>
                  <a:pt x="258007" y="309118"/>
                </a:lnTo>
                <a:lnTo>
                  <a:pt x="300485" y="294995"/>
                </a:lnTo>
                <a:lnTo>
                  <a:pt x="345098" y="287605"/>
                </a:lnTo>
                <a:lnTo>
                  <a:pt x="413992" y="287605"/>
                </a:lnTo>
                <a:lnTo>
                  <a:pt x="378767" y="278714"/>
                </a:lnTo>
                <a:close/>
              </a:path>
              <a:path w="452754" h="321944">
                <a:moveTo>
                  <a:pt x="195363" y="9753"/>
                </a:moveTo>
                <a:lnTo>
                  <a:pt x="127965" y="9753"/>
                </a:lnTo>
                <a:lnTo>
                  <a:pt x="152109" y="10975"/>
                </a:lnTo>
                <a:lnTo>
                  <a:pt x="175810" y="14633"/>
                </a:lnTo>
                <a:lnTo>
                  <a:pt x="199002" y="20724"/>
                </a:lnTo>
                <a:lnTo>
                  <a:pt x="221488" y="29184"/>
                </a:lnTo>
                <a:lnTo>
                  <a:pt x="221488" y="309067"/>
                </a:lnTo>
                <a:lnTo>
                  <a:pt x="231241" y="309067"/>
                </a:lnTo>
                <a:lnTo>
                  <a:pt x="231342" y="29184"/>
                </a:lnTo>
                <a:lnTo>
                  <a:pt x="253874" y="20713"/>
                </a:lnTo>
                <a:lnTo>
                  <a:pt x="226323" y="20702"/>
                </a:lnTo>
                <a:lnTo>
                  <a:pt x="202615" y="11680"/>
                </a:lnTo>
                <a:lnTo>
                  <a:pt x="195363" y="9753"/>
                </a:lnTo>
                <a:close/>
              </a:path>
              <a:path w="452754" h="321944">
                <a:moveTo>
                  <a:pt x="34429" y="56324"/>
                </a:moveTo>
                <a:lnTo>
                  <a:pt x="24688" y="56324"/>
                </a:lnTo>
                <a:lnTo>
                  <a:pt x="24688" y="303580"/>
                </a:lnTo>
                <a:lnTo>
                  <a:pt x="31572" y="300494"/>
                </a:lnTo>
                <a:lnTo>
                  <a:pt x="46352" y="294800"/>
                </a:lnTo>
                <a:lnTo>
                  <a:pt x="61929" y="290718"/>
                </a:lnTo>
                <a:lnTo>
                  <a:pt x="75272" y="288709"/>
                </a:lnTo>
                <a:lnTo>
                  <a:pt x="34429" y="288709"/>
                </a:lnTo>
                <a:lnTo>
                  <a:pt x="34429" y="56324"/>
                </a:lnTo>
                <a:close/>
              </a:path>
              <a:path w="452754" h="321944">
                <a:moveTo>
                  <a:pt x="413992" y="287605"/>
                </a:moveTo>
                <a:lnTo>
                  <a:pt x="345098" y="287605"/>
                </a:lnTo>
                <a:lnTo>
                  <a:pt x="385028" y="289457"/>
                </a:lnTo>
                <a:lnTo>
                  <a:pt x="421170" y="300494"/>
                </a:lnTo>
                <a:lnTo>
                  <a:pt x="428053" y="303580"/>
                </a:lnTo>
                <a:lnTo>
                  <a:pt x="428053" y="288696"/>
                </a:lnTo>
                <a:lnTo>
                  <a:pt x="418312" y="288696"/>
                </a:lnTo>
                <a:lnTo>
                  <a:pt x="413992" y="287605"/>
                </a:lnTo>
                <a:close/>
              </a:path>
              <a:path w="452754" h="321944">
                <a:moveTo>
                  <a:pt x="95250" y="277698"/>
                </a:moveTo>
                <a:lnTo>
                  <a:pt x="79201" y="278389"/>
                </a:lnTo>
                <a:lnTo>
                  <a:pt x="63682" y="280460"/>
                </a:lnTo>
                <a:lnTo>
                  <a:pt x="48742" y="283902"/>
                </a:lnTo>
                <a:lnTo>
                  <a:pt x="34429" y="288709"/>
                </a:lnTo>
                <a:lnTo>
                  <a:pt x="75357" y="288696"/>
                </a:lnTo>
                <a:lnTo>
                  <a:pt x="78247" y="288261"/>
                </a:lnTo>
                <a:lnTo>
                  <a:pt x="95250" y="287439"/>
                </a:lnTo>
                <a:lnTo>
                  <a:pt x="160499" y="287439"/>
                </a:lnTo>
                <a:lnTo>
                  <a:pt x="153944" y="285467"/>
                </a:lnTo>
                <a:lnTo>
                  <a:pt x="123598" y="279631"/>
                </a:lnTo>
                <a:lnTo>
                  <a:pt x="95250" y="277698"/>
                </a:lnTo>
                <a:close/>
              </a:path>
              <a:path w="452754" h="321944">
                <a:moveTo>
                  <a:pt x="392110" y="9740"/>
                </a:moveTo>
                <a:lnTo>
                  <a:pt x="324840" y="9740"/>
                </a:lnTo>
                <a:lnTo>
                  <a:pt x="349014" y="10975"/>
                </a:lnTo>
                <a:lnTo>
                  <a:pt x="372646" y="14633"/>
                </a:lnTo>
                <a:lnTo>
                  <a:pt x="395815" y="20724"/>
                </a:lnTo>
                <a:lnTo>
                  <a:pt x="418312" y="29184"/>
                </a:lnTo>
                <a:lnTo>
                  <a:pt x="418312" y="288696"/>
                </a:lnTo>
                <a:lnTo>
                  <a:pt x="428053" y="288696"/>
                </a:lnTo>
                <a:lnTo>
                  <a:pt x="428053" y="56324"/>
                </a:lnTo>
                <a:lnTo>
                  <a:pt x="452729" y="56324"/>
                </a:lnTo>
                <a:lnTo>
                  <a:pt x="452729" y="46583"/>
                </a:lnTo>
                <a:lnTo>
                  <a:pt x="428053" y="46583"/>
                </a:lnTo>
                <a:lnTo>
                  <a:pt x="428053" y="22860"/>
                </a:lnTo>
                <a:lnTo>
                  <a:pt x="425170" y="21564"/>
                </a:lnTo>
                <a:lnTo>
                  <a:pt x="401010" y="12156"/>
                </a:lnTo>
                <a:lnTo>
                  <a:pt x="392110" y="9740"/>
                </a:lnTo>
                <a:close/>
              </a:path>
              <a:path w="452754" h="321944">
                <a:moveTo>
                  <a:pt x="324827" y="0"/>
                </a:moveTo>
                <a:lnTo>
                  <a:pt x="299360" y="1314"/>
                </a:lnTo>
                <a:lnTo>
                  <a:pt x="274470" y="5210"/>
                </a:lnTo>
                <a:lnTo>
                  <a:pt x="250102" y="11682"/>
                </a:lnTo>
                <a:lnTo>
                  <a:pt x="226352" y="20713"/>
                </a:lnTo>
                <a:lnTo>
                  <a:pt x="253915" y="20702"/>
                </a:lnTo>
                <a:lnTo>
                  <a:pt x="277078" y="14624"/>
                </a:lnTo>
                <a:lnTo>
                  <a:pt x="300759" y="10964"/>
                </a:lnTo>
                <a:lnTo>
                  <a:pt x="324840" y="9740"/>
                </a:lnTo>
                <a:lnTo>
                  <a:pt x="392110" y="9740"/>
                </a:lnTo>
                <a:lnTo>
                  <a:pt x="376175" y="5414"/>
                </a:lnTo>
                <a:lnTo>
                  <a:pt x="350752" y="1356"/>
                </a:lnTo>
                <a:lnTo>
                  <a:pt x="324827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5863485" y="1194607"/>
            <a:ext cx="94615" cy="94615"/>
          </a:xfrm>
          <a:custGeom>
            <a:avLst/>
            <a:gdLst/>
            <a:ahLst/>
            <a:cxnLst/>
            <a:rect l="l" t="t" r="r" b="b"/>
            <a:pathLst>
              <a:path w="94614" h="94615">
                <a:moveTo>
                  <a:pt x="47104" y="0"/>
                </a:moveTo>
                <a:lnTo>
                  <a:pt x="28787" y="3707"/>
                </a:lnTo>
                <a:lnTo>
                  <a:pt x="13812" y="13811"/>
                </a:lnTo>
                <a:lnTo>
                  <a:pt x="3707" y="28782"/>
                </a:lnTo>
                <a:lnTo>
                  <a:pt x="0" y="47091"/>
                </a:lnTo>
                <a:lnTo>
                  <a:pt x="3707" y="65415"/>
                </a:lnTo>
                <a:lnTo>
                  <a:pt x="13812" y="80394"/>
                </a:lnTo>
                <a:lnTo>
                  <a:pt x="28787" y="90500"/>
                </a:lnTo>
                <a:lnTo>
                  <a:pt x="47104" y="94208"/>
                </a:lnTo>
                <a:lnTo>
                  <a:pt x="65421" y="90500"/>
                </a:lnTo>
                <a:lnTo>
                  <a:pt x="75432" y="83743"/>
                </a:lnTo>
                <a:lnTo>
                  <a:pt x="47104" y="83743"/>
                </a:lnTo>
                <a:lnTo>
                  <a:pt x="32853" y="80860"/>
                </a:lnTo>
                <a:lnTo>
                  <a:pt x="21201" y="72999"/>
                </a:lnTo>
                <a:lnTo>
                  <a:pt x="13337" y="61348"/>
                </a:lnTo>
                <a:lnTo>
                  <a:pt x="10452" y="47091"/>
                </a:lnTo>
                <a:lnTo>
                  <a:pt x="13337" y="32842"/>
                </a:lnTo>
                <a:lnTo>
                  <a:pt x="21201" y="21194"/>
                </a:lnTo>
                <a:lnTo>
                  <a:pt x="32853" y="13335"/>
                </a:lnTo>
                <a:lnTo>
                  <a:pt x="47104" y="10452"/>
                </a:lnTo>
                <a:lnTo>
                  <a:pt x="75417" y="10452"/>
                </a:lnTo>
                <a:lnTo>
                  <a:pt x="65421" y="3707"/>
                </a:lnTo>
                <a:lnTo>
                  <a:pt x="47104" y="0"/>
                </a:lnTo>
                <a:close/>
              </a:path>
              <a:path w="94614" h="94615">
                <a:moveTo>
                  <a:pt x="75417" y="10452"/>
                </a:moveTo>
                <a:lnTo>
                  <a:pt x="47104" y="10452"/>
                </a:lnTo>
                <a:lnTo>
                  <a:pt x="61353" y="13335"/>
                </a:lnTo>
                <a:lnTo>
                  <a:pt x="73001" y="21194"/>
                </a:lnTo>
                <a:lnTo>
                  <a:pt x="80860" y="32842"/>
                </a:lnTo>
                <a:lnTo>
                  <a:pt x="83743" y="47091"/>
                </a:lnTo>
                <a:lnTo>
                  <a:pt x="80860" y="61348"/>
                </a:lnTo>
                <a:lnTo>
                  <a:pt x="73001" y="72999"/>
                </a:lnTo>
                <a:lnTo>
                  <a:pt x="61353" y="80860"/>
                </a:lnTo>
                <a:lnTo>
                  <a:pt x="47104" y="83743"/>
                </a:lnTo>
                <a:lnTo>
                  <a:pt x="75432" y="83743"/>
                </a:lnTo>
                <a:lnTo>
                  <a:pt x="80395" y="80394"/>
                </a:lnTo>
                <a:lnTo>
                  <a:pt x="90500" y="65415"/>
                </a:lnTo>
                <a:lnTo>
                  <a:pt x="94208" y="47091"/>
                </a:lnTo>
                <a:lnTo>
                  <a:pt x="90500" y="28782"/>
                </a:lnTo>
                <a:lnTo>
                  <a:pt x="80395" y="13811"/>
                </a:lnTo>
                <a:lnTo>
                  <a:pt x="75417" y="10452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5962217" y="1194614"/>
            <a:ext cx="94615" cy="94615"/>
          </a:xfrm>
          <a:custGeom>
            <a:avLst/>
            <a:gdLst/>
            <a:ahLst/>
            <a:cxnLst/>
            <a:rect l="l" t="t" r="r" b="b"/>
            <a:pathLst>
              <a:path w="94614" h="94615">
                <a:moveTo>
                  <a:pt x="47104" y="0"/>
                </a:moveTo>
                <a:lnTo>
                  <a:pt x="28787" y="3705"/>
                </a:lnTo>
                <a:lnTo>
                  <a:pt x="13812" y="13806"/>
                </a:lnTo>
                <a:lnTo>
                  <a:pt x="3707" y="28776"/>
                </a:lnTo>
                <a:lnTo>
                  <a:pt x="0" y="47091"/>
                </a:lnTo>
                <a:lnTo>
                  <a:pt x="3707" y="65408"/>
                </a:lnTo>
                <a:lnTo>
                  <a:pt x="13812" y="80383"/>
                </a:lnTo>
                <a:lnTo>
                  <a:pt x="28787" y="90488"/>
                </a:lnTo>
                <a:lnTo>
                  <a:pt x="47104" y="94195"/>
                </a:lnTo>
                <a:lnTo>
                  <a:pt x="65413" y="90488"/>
                </a:lnTo>
                <a:lnTo>
                  <a:pt x="75405" y="83743"/>
                </a:lnTo>
                <a:lnTo>
                  <a:pt x="47104" y="83743"/>
                </a:lnTo>
                <a:lnTo>
                  <a:pt x="32847" y="80858"/>
                </a:lnTo>
                <a:lnTo>
                  <a:pt x="21196" y="72994"/>
                </a:lnTo>
                <a:lnTo>
                  <a:pt x="13335" y="61342"/>
                </a:lnTo>
                <a:lnTo>
                  <a:pt x="10452" y="47091"/>
                </a:lnTo>
                <a:lnTo>
                  <a:pt x="13335" y="32842"/>
                </a:lnTo>
                <a:lnTo>
                  <a:pt x="21196" y="21194"/>
                </a:lnTo>
                <a:lnTo>
                  <a:pt x="32847" y="13335"/>
                </a:lnTo>
                <a:lnTo>
                  <a:pt x="47104" y="10452"/>
                </a:lnTo>
                <a:lnTo>
                  <a:pt x="75412" y="10452"/>
                </a:lnTo>
                <a:lnTo>
                  <a:pt x="65413" y="3705"/>
                </a:lnTo>
                <a:lnTo>
                  <a:pt x="47104" y="0"/>
                </a:lnTo>
                <a:close/>
              </a:path>
              <a:path w="94614" h="94615">
                <a:moveTo>
                  <a:pt x="75412" y="10452"/>
                </a:moveTo>
                <a:lnTo>
                  <a:pt x="47104" y="10452"/>
                </a:lnTo>
                <a:lnTo>
                  <a:pt x="61348" y="13335"/>
                </a:lnTo>
                <a:lnTo>
                  <a:pt x="72996" y="21194"/>
                </a:lnTo>
                <a:lnTo>
                  <a:pt x="80858" y="32842"/>
                </a:lnTo>
                <a:lnTo>
                  <a:pt x="83743" y="47091"/>
                </a:lnTo>
                <a:lnTo>
                  <a:pt x="80858" y="61342"/>
                </a:lnTo>
                <a:lnTo>
                  <a:pt x="72996" y="72994"/>
                </a:lnTo>
                <a:lnTo>
                  <a:pt x="61348" y="80858"/>
                </a:lnTo>
                <a:lnTo>
                  <a:pt x="47104" y="83743"/>
                </a:lnTo>
                <a:lnTo>
                  <a:pt x="75405" y="83743"/>
                </a:lnTo>
                <a:lnTo>
                  <a:pt x="80384" y="80383"/>
                </a:lnTo>
                <a:lnTo>
                  <a:pt x="90488" y="65408"/>
                </a:lnTo>
                <a:lnTo>
                  <a:pt x="94195" y="47091"/>
                </a:lnTo>
                <a:lnTo>
                  <a:pt x="90488" y="28776"/>
                </a:lnTo>
                <a:lnTo>
                  <a:pt x="80384" y="13806"/>
                </a:lnTo>
                <a:lnTo>
                  <a:pt x="75412" y="10452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5848385" y="927920"/>
            <a:ext cx="223520" cy="304800"/>
          </a:xfrm>
          <a:custGeom>
            <a:avLst/>
            <a:gdLst/>
            <a:ahLst/>
            <a:cxnLst/>
            <a:rect l="l" t="t" r="r" b="b"/>
            <a:pathLst>
              <a:path w="223520" h="304800">
                <a:moveTo>
                  <a:pt x="0" y="0"/>
                </a:moveTo>
                <a:lnTo>
                  <a:pt x="14" y="108153"/>
                </a:lnTo>
                <a:lnTo>
                  <a:pt x="111569" y="304761"/>
                </a:lnTo>
                <a:lnTo>
                  <a:pt x="123594" y="283565"/>
                </a:lnTo>
                <a:lnTo>
                  <a:pt x="111569" y="283565"/>
                </a:lnTo>
                <a:lnTo>
                  <a:pt x="10452" y="105346"/>
                </a:lnTo>
                <a:lnTo>
                  <a:pt x="10452" y="39751"/>
                </a:lnTo>
                <a:lnTo>
                  <a:pt x="22455" y="39751"/>
                </a:lnTo>
                <a:lnTo>
                  <a:pt x="0" y="0"/>
                </a:lnTo>
                <a:close/>
              </a:path>
              <a:path w="223520" h="304800">
                <a:moveTo>
                  <a:pt x="223126" y="39763"/>
                </a:moveTo>
                <a:lnTo>
                  <a:pt x="212674" y="39763"/>
                </a:lnTo>
                <a:lnTo>
                  <a:pt x="212674" y="105346"/>
                </a:lnTo>
                <a:lnTo>
                  <a:pt x="111569" y="283565"/>
                </a:lnTo>
                <a:lnTo>
                  <a:pt x="123594" y="283565"/>
                </a:lnTo>
                <a:lnTo>
                  <a:pt x="222427" y="109347"/>
                </a:lnTo>
                <a:lnTo>
                  <a:pt x="223126" y="108153"/>
                </a:lnTo>
                <a:lnTo>
                  <a:pt x="223126" y="39763"/>
                </a:lnTo>
                <a:close/>
              </a:path>
              <a:path w="223520" h="304800">
                <a:moveTo>
                  <a:pt x="22455" y="39751"/>
                </a:moveTo>
                <a:lnTo>
                  <a:pt x="10452" y="39751"/>
                </a:lnTo>
                <a:lnTo>
                  <a:pt x="111569" y="218744"/>
                </a:lnTo>
                <a:lnTo>
                  <a:pt x="123571" y="197497"/>
                </a:lnTo>
                <a:lnTo>
                  <a:pt x="111569" y="197497"/>
                </a:lnTo>
                <a:lnTo>
                  <a:pt x="22455" y="39751"/>
                </a:lnTo>
                <a:close/>
              </a:path>
              <a:path w="223520" h="304800">
                <a:moveTo>
                  <a:pt x="223126" y="0"/>
                </a:moveTo>
                <a:lnTo>
                  <a:pt x="111569" y="197497"/>
                </a:lnTo>
                <a:lnTo>
                  <a:pt x="123571" y="197497"/>
                </a:lnTo>
                <a:lnTo>
                  <a:pt x="212674" y="39763"/>
                </a:lnTo>
                <a:lnTo>
                  <a:pt x="223126" y="39763"/>
                </a:lnTo>
                <a:lnTo>
                  <a:pt x="223126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6363633" y="2006730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47" y="0"/>
                </a:lnTo>
              </a:path>
            </a:pathLst>
          </a:custGeom>
          <a:ln w="3409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6519780" y="200673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47" y="0"/>
                </a:lnTo>
              </a:path>
            </a:pathLst>
          </a:custGeom>
          <a:ln w="3409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6285553" y="1984778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453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6290633" y="1752368"/>
            <a:ext cx="0" cy="227329"/>
          </a:xfrm>
          <a:custGeom>
            <a:avLst/>
            <a:gdLst/>
            <a:ahLst/>
            <a:cxnLst/>
            <a:rect l="l" t="t" r="r" b="b"/>
            <a:pathLst>
              <a:path h="227330">
                <a:moveTo>
                  <a:pt x="0" y="0"/>
                </a:moveTo>
                <a:lnTo>
                  <a:pt x="0" y="22733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6602933" y="1752368"/>
            <a:ext cx="0" cy="227329"/>
          </a:xfrm>
          <a:custGeom>
            <a:avLst/>
            <a:gdLst/>
            <a:ahLst/>
            <a:cxnLst/>
            <a:rect l="l" t="t" r="r" b="b"/>
            <a:pathLst>
              <a:path h="227330">
                <a:moveTo>
                  <a:pt x="0" y="0"/>
                </a:moveTo>
                <a:lnTo>
                  <a:pt x="0" y="227330"/>
                </a:lnTo>
              </a:path>
            </a:pathLst>
          </a:custGeom>
          <a:ln w="10147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6597859" y="1747288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032" y="0"/>
                </a:lnTo>
              </a:path>
            </a:pathLst>
          </a:custGeom>
          <a:ln w="101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6602933" y="1643148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10147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6262668" y="1774593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10147" y="0"/>
                </a:lnTo>
              </a:path>
            </a:pathLst>
          </a:custGeom>
          <a:ln w="4445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6262668" y="1747288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045" y="0"/>
                </a:lnTo>
              </a:path>
            </a:pathLst>
          </a:custGeom>
          <a:ln w="101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6290633" y="1643148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6285553" y="1638068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453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6620744" y="1774555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47" y="0"/>
                </a:lnTo>
              </a:path>
            </a:pathLst>
          </a:custGeom>
          <a:ln w="450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6389103" y="1676406"/>
            <a:ext cx="11557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0" y="0"/>
                </a:moveTo>
                <a:lnTo>
                  <a:pt x="115341" y="0"/>
                </a:lnTo>
              </a:path>
            </a:pathLst>
          </a:custGeom>
          <a:ln w="10147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6874023" y="1675137"/>
            <a:ext cx="366395" cy="323850"/>
          </a:xfrm>
          <a:custGeom>
            <a:avLst/>
            <a:gdLst/>
            <a:ahLst/>
            <a:cxnLst/>
            <a:rect l="l" t="t" r="r" b="b"/>
            <a:pathLst>
              <a:path w="366395" h="323850">
                <a:moveTo>
                  <a:pt x="366293" y="0"/>
                </a:moveTo>
                <a:lnTo>
                  <a:pt x="0" y="0"/>
                </a:lnTo>
                <a:lnTo>
                  <a:pt x="0" y="271640"/>
                </a:lnTo>
                <a:lnTo>
                  <a:pt x="206311" y="271640"/>
                </a:lnTo>
                <a:lnTo>
                  <a:pt x="206311" y="323367"/>
                </a:lnTo>
                <a:lnTo>
                  <a:pt x="231090" y="302272"/>
                </a:lnTo>
                <a:lnTo>
                  <a:pt x="216052" y="302272"/>
                </a:lnTo>
                <a:lnTo>
                  <a:pt x="216052" y="261899"/>
                </a:lnTo>
                <a:lnTo>
                  <a:pt x="9753" y="261899"/>
                </a:lnTo>
                <a:lnTo>
                  <a:pt x="9753" y="9753"/>
                </a:lnTo>
                <a:lnTo>
                  <a:pt x="366293" y="9753"/>
                </a:lnTo>
                <a:lnTo>
                  <a:pt x="366293" y="0"/>
                </a:lnTo>
                <a:close/>
              </a:path>
              <a:path w="366395" h="323850">
                <a:moveTo>
                  <a:pt x="259264" y="291084"/>
                </a:moveTo>
                <a:lnTo>
                  <a:pt x="244233" y="291084"/>
                </a:lnTo>
                <a:lnTo>
                  <a:pt x="282143" y="323367"/>
                </a:lnTo>
                <a:lnTo>
                  <a:pt x="282143" y="302272"/>
                </a:lnTo>
                <a:lnTo>
                  <a:pt x="272402" y="302272"/>
                </a:lnTo>
                <a:lnTo>
                  <a:pt x="259264" y="291084"/>
                </a:lnTo>
                <a:close/>
              </a:path>
              <a:path w="366395" h="323850">
                <a:moveTo>
                  <a:pt x="244233" y="278282"/>
                </a:moveTo>
                <a:lnTo>
                  <a:pt x="216052" y="302272"/>
                </a:lnTo>
                <a:lnTo>
                  <a:pt x="231090" y="302272"/>
                </a:lnTo>
                <a:lnTo>
                  <a:pt x="244233" y="291084"/>
                </a:lnTo>
                <a:lnTo>
                  <a:pt x="259264" y="291084"/>
                </a:lnTo>
                <a:lnTo>
                  <a:pt x="244233" y="278282"/>
                </a:lnTo>
                <a:close/>
              </a:path>
              <a:path w="366395" h="323850">
                <a:moveTo>
                  <a:pt x="282143" y="222758"/>
                </a:moveTo>
                <a:lnTo>
                  <a:pt x="262051" y="222758"/>
                </a:lnTo>
                <a:lnTo>
                  <a:pt x="272402" y="224828"/>
                </a:lnTo>
                <a:lnTo>
                  <a:pt x="272402" y="302272"/>
                </a:lnTo>
                <a:lnTo>
                  <a:pt x="282143" y="302272"/>
                </a:lnTo>
                <a:lnTo>
                  <a:pt x="282143" y="271640"/>
                </a:lnTo>
                <a:lnTo>
                  <a:pt x="366293" y="271640"/>
                </a:lnTo>
                <a:lnTo>
                  <a:pt x="366293" y="261899"/>
                </a:lnTo>
                <a:lnTo>
                  <a:pt x="282143" y="261899"/>
                </a:lnTo>
                <a:lnTo>
                  <a:pt x="282143" y="246341"/>
                </a:lnTo>
                <a:lnTo>
                  <a:pt x="290753" y="246341"/>
                </a:lnTo>
                <a:lnTo>
                  <a:pt x="291979" y="243281"/>
                </a:lnTo>
                <a:lnTo>
                  <a:pt x="295512" y="236601"/>
                </a:lnTo>
                <a:lnTo>
                  <a:pt x="282143" y="236601"/>
                </a:lnTo>
                <a:lnTo>
                  <a:pt x="282143" y="222758"/>
                </a:lnTo>
                <a:close/>
              </a:path>
              <a:path w="366395" h="323850">
                <a:moveTo>
                  <a:pt x="290753" y="25311"/>
                </a:moveTo>
                <a:lnTo>
                  <a:pt x="75539" y="25311"/>
                </a:lnTo>
                <a:lnTo>
                  <a:pt x="74339" y="28359"/>
                </a:lnTo>
                <a:lnTo>
                  <a:pt x="65886" y="44321"/>
                </a:lnTo>
                <a:lnTo>
                  <a:pt x="54495" y="58216"/>
                </a:lnTo>
                <a:lnTo>
                  <a:pt x="40600" y="69607"/>
                </a:lnTo>
                <a:lnTo>
                  <a:pt x="24637" y="78054"/>
                </a:lnTo>
                <a:lnTo>
                  <a:pt x="21589" y="79273"/>
                </a:lnTo>
                <a:lnTo>
                  <a:pt x="21589" y="192354"/>
                </a:lnTo>
                <a:lnTo>
                  <a:pt x="54500" y="213431"/>
                </a:lnTo>
                <a:lnTo>
                  <a:pt x="75539" y="246341"/>
                </a:lnTo>
                <a:lnTo>
                  <a:pt x="206311" y="246341"/>
                </a:lnTo>
                <a:lnTo>
                  <a:pt x="206311" y="261899"/>
                </a:lnTo>
                <a:lnTo>
                  <a:pt x="216052" y="261899"/>
                </a:lnTo>
                <a:lnTo>
                  <a:pt x="216052" y="236601"/>
                </a:lnTo>
                <a:lnTo>
                  <a:pt x="82067" y="236601"/>
                </a:lnTo>
                <a:lnTo>
                  <a:pt x="73084" y="220622"/>
                </a:lnTo>
                <a:lnTo>
                  <a:pt x="61361" y="206563"/>
                </a:lnTo>
                <a:lnTo>
                  <a:pt x="47307" y="194836"/>
                </a:lnTo>
                <a:lnTo>
                  <a:pt x="31330" y="185851"/>
                </a:lnTo>
                <a:lnTo>
                  <a:pt x="31330" y="85788"/>
                </a:lnTo>
                <a:lnTo>
                  <a:pt x="47302" y="76812"/>
                </a:lnTo>
                <a:lnTo>
                  <a:pt x="61356" y="65092"/>
                </a:lnTo>
                <a:lnTo>
                  <a:pt x="73082" y="51035"/>
                </a:lnTo>
                <a:lnTo>
                  <a:pt x="82067" y="35052"/>
                </a:lnTo>
                <a:lnTo>
                  <a:pt x="295513" y="35052"/>
                </a:lnTo>
                <a:lnTo>
                  <a:pt x="291967" y="28346"/>
                </a:lnTo>
                <a:lnTo>
                  <a:pt x="290753" y="25311"/>
                </a:lnTo>
                <a:close/>
              </a:path>
              <a:path w="366395" h="323850">
                <a:moveTo>
                  <a:pt x="366293" y="9753"/>
                </a:moveTo>
                <a:lnTo>
                  <a:pt x="356552" y="9753"/>
                </a:lnTo>
                <a:lnTo>
                  <a:pt x="356552" y="261899"/>
                </a:lnTo>
                <a:lnTo>
                  <a:pt x="366293" y="261899"/>
                </a:lnTo>
                <a:lnTo>
                  <a:pt x="366293" y="9753"/>
                </a:lnTo>
                <a:close/>
              </a:path>
              <a:path w="366395" h="323850">
                <a:moveTo>
                  <a:pt x="215112" y="110731"/>
                </a:moveTo>
                <a:lnTo>
                  <a:pt x="210286" y="121183"/>
                </a:lnTo>
                <a:lnTo>
                  <a:pt x="198881" y="122516"/>
                </a:lnTo>
                <a:lnTo>
                  <a:pt x="197535" y="133946"/>
                </a:lnTo>
                <a:lnTo>
                  <a:pt x="187070" y="138734"/>
                </a:lnTo>
                <a:lnTo>
                  <a:pt x="189318" y="150037"/>
                </a:lnTo>
                <a:lnTo>
                  <a:pt x="180873" y="157835"/>
                </a:lnTo>
                <a:lnTo>
                  <a:pt x="186499" y="167855"/>
                </a:lnTo>
                <a:lnTo>
                  <a:pt x="180873" y="177914"/>
                </a:lnTo>
                <a:lnTo>
                  <a:pt x="189318" y="185712"/>
                </a:lnTo>
                <a:lnTo>
                  <a:pt x="187070" y="196989"/>
                </a:lnTo>
                <a:lnTo>
                  <a:pt x="197535" y="201790"/>
                </a:lnTo>
                <a:lnTo>
                  <a:pt x="198881" y="213245"/>
                </a:lnTo>
                <a:lnTo>
                  <a:pt x="206311" y="214096"/>
                </a:lnTo>
                <a:lnTo>
                  <a:pt x="206311" y="236601"/>
                </a:lnTo>
                <a:lnTo>
                  <a:pt x="216052" y="236601"/>
                </a:lnTo>
                <a:lnTo>
                  <a:pt x="216052" y="224828"/>
                </a:lnTo>
                <a:lnTo>
                  <a:pt x="226390" y="222758"/>
                </a:lnTo>
                <a:lnTo>
                  <a:pt x="282143" y="222758"/>
                </a:lnTo>
                <a:lnTo>
                  <a:pt x="282143" y="218960"/>
                </a:lnTo>
                <a:lnTo>
                  <a:pt x="236131" y="218960"/>
                </a:lnTo>
                <a:lnTo>
                  <a:pt x="231510" y="213956"/>
                </a:lnTo>
                <a:lnTo>
                  <a:pt x="220738" y="213956"/>
                </a:lnTo>
                <a:lnTo>
                  <a:pt x="216852" y="205524"/>
                </a:lnTo>
                <a:lnTo>
                  <a:pt x="207644" y="204457"/>
                </a:lnTo>
                <a:lnTo>
                  <a:pt x="206565" y="195224"/>
                </a:lnTo>
                <a:lnTo>
                  <a:pt x="198132" y="191350"/>
                </a:lnTo>
                <a:lnTo>
                  <a:pt x="199961" y="182245"/>
                </a:lnTo>
                <a:lnTo>
                  <a:pt x="193128" y="175971"/>
                </a:lnTo>
                <a:lnTo>
                  <a:pt x="197662" y="167855"/>
                </a:lnTo>
                <a:lnTo>
                  <a:pt x="193128" y="159791"/>
                </a:lnTo>
                <a:lnTo>
                  <a:pt x="199961" y="153466"/>
                </a:lnTo>
                <a:lnTo>
                  <a:pt x="198132" y="144386"/>
                </a:lnTo>
                <a:lnTo>
                  <a:pt x="206565" y="140512"/>
                </a:lnTo>
                <a:lnTo>
                  <a:pt x="207644" y="131292"/>
                </a:lnTo>
                <a:lnTo>
                  <a:pt x="216852" y="130225"/>
                </a:lnTo>
                <a:lnTo>
                  <a:pt x="220738" y="121793"/>
                </a:lnTo>
                <a:lnTo>
                  <a:pt x="231506" y="121793"/>
                </a:lnTo>
                <a:lnTo>
                  <a:pt x="236131" y="116776"/>
                </a:lnTo>
                <a:lnTo>
                  <a:pt x="276115" y="116776"/>
                </a:lnTo>
                <a:lnTo>
                  <a:pt x="274369" y="112979"/>
                </a:lnTo>
                <a:lnTo>
                  <a:pt x="226377" y="112979"/>
                </a:lnTo>
                <a:lnTo>
                  <a:pt x="215112" y="110731"/>
                </a:lnTo>
                <a:close/>
              </a:path>
              <a:path w="366395" h="323850">
                <a:moveTo>
                  <a:pt x="295513" y="35052"/>
                </a:moveTo>
                <a:lnTo>
                  <a:pt x="284225" y="35052"/>
                </a:lnTo>
                <a:lnTo>
                  <a:pt x="293217" y="51035"/>
                </a:lnTo>
                <a:lnTo>
                  <a:pt x="304946" y="65092"/>
                </a:lnTo>
                <a:lnTo>
                  <a:pt x="318998" y="76812"/>
                </a:lnTo>
                <a:lnTo>
                  <a:pt x="334962" y="85788"/>
                </a:lnTo>
                <a:lnTo>
                  <a:pt x="334962" y="185851"/>
                </a:lnTo>
                <a:lnTo>
                  <a:pt x="318991" y="194836"/>
                </a:lnTo>
                <a:lnTo>
                  <a:pt x="304936" y="206563"/>
                </a:lnTo>
                <a:lnTo>
                  <a:pt x="293210" y="220622"/>
                </a:lnTo>
                <a:lnTo>
                  <a:pt x="284225" y="236601"/>
                </a:lnTo>
                <a:lnTo>
                  <a:pt x="295512" y="236601"/>
                </a:lnTo>
                <a:lnTo>
                  <a:pt x="300423" y="227319"/>
                </a:lnTo>
                <a:lnTo>
                  <a:pt x="311811" y="213425"/>
                </a:lnTo>
                <a:lnTo>
                  <a:pt x="325705" y="202038"/>
                </a:lnTo>
                <a:lnTo>
                  <a:pt x="341655" y="193598"/>
                </a:lnTo>
                <a:lnTo>
                  <a:pt x="344703" y="192354"/>
                </a:lnTo>
                <a:lnTo>
                  <a:pt x="344703" y="79273"/>
                </a:lnTo>
                <a:lnTo>
                  <a:pt x="341655" y="78054"/>
                </a:lnTo>
                <a:lnTo>
                  <a:pt x="325694" y="69606"/>
                </a:lnTo>
                <a:lnTo>
                  <a:pt x="311802" y="58215"/>
                </a:lnTo>
                <a:lnTo>
                  <a:pt x="300415" y="44316"/>
                </a:lnTo>
                <a:lnTo>
                  <a:pt x="295513" y="35052"/>
                </a:lnTo>
                <a:close/>
              </a:path>
              <a:path w="366395" h="323850">
                <a:moveTo>
                  <a:pt x="262051" y="222758"/>
                </a:moveTo>
                <a:lnTo>
                  <a:pt x="226390" y="222758"/>
                </a:lnTo>
                <a:lnTo>
                  <a:pt x="234175" y="231216"/>
                </a:lnTo>
                <a:lnTo>
                  <a:pt x="244220" y="225602"/>
                </a:lnTo>
                <a:lnTo>
                  <a:pt x="259420" y="225602"/>
                </a:lnTo>
                <a:lnTo>
                  <a:pt x="262051" y="222758"/>
                </a:lnTo>
                <a:close/>
              </a:path>
              <a:path w="366395" h="323850">
                <a:moveTo>
                  <a:pt x="259420" y="225602"/>
                </a:moveTo>
                <a:lnTo>
                  <a:pt x="244220" y="225602"/>
                </a:lnTo>
                <a:lnTo>
                  <a:pt x="254241" y="231203"/>
                </a:lnTo>
                <a:lnTo>
                  <a:pt x="259420" y="225602"/>
                </a:lnTo>
                <a:close/>
              </a:path>
              <a:path w="366395" h="323850">
                <a:moveTo>
                  <a:pt x="244220" y="214426"/>
                </a:moveTo>
                <a:lnTo>
                  <a:pt x="236131" y="218960"/>
                </a:lnTo>
                <a:lnTo>
                  <a:pt x="252298" y="218960"/>
                </a:lnTo>
                <a:lnTo>
                  <a:pt x="244220" y="214426"/>
                </a:lnTo>
                <a:close/>
              </a:path>
              <a:path w="366395" h="323850">
                <a:moveTo>
                  <a:pt x="258610" y="212153"/>
                </a:moveTo>
                <a:lnTo>
                  <a:pt x="252298" y="218960"/>
                </a:lnTo>
                <a:lnTo>
                  <a:pt x="282143" y="218960"/>
                </a:lnTo>
                <a:lnTo>
                  <a:pt x="282143" y="214096"/>
                </a:lnTo>
                <a:lnTo>
                  <a:pt x="283362" y="213956"/>
                </a:lnTo>
                <a:lnTo>
                  <a:pt x="267703" y="213956"/>
                </a:lnTo>
                <a:lnTo>
                  <a:pt x="258610" y="212153"/>
                </a:lnTo>
                <a:close/>
              </a:path>
              <a:path w="366395" h="323850">
                <a:moveTo>
                  <a:pt x="229844" y="212153"/>
                </a:moveTo>
                <a:lnTo>
                  <a:pt x="220738" y="213956"/>
                </a:lnTo>
                <a:lnTo>
                  <a:pt x="231510" y="213956"/>
                </a:lnTo>
                <a:lnTo>
                  <a:pt x="229844" y="212153"/>
                </a:lnTo>
                <a:close/>
              </a:path>
              <a:path w="366395" h="323850">
                <a:moveTo>
                  <a:pt x="283367" y="121793"/>
                </a:moveTo>
                <a:lnTo>
                  <a:pt x="267703" y="121793"/>
                </a:lnTo>
                <a:lnTo>
                  <a:pt x="271576" y="130225"/>
                </a:lnTo>
                <a:lnTo>
                  <a:pt x="280796" y="131292"/>
                </a:lnTo>
                <a:lnTo>
                  <a:pt x="281889" y="140512"/>
                </a:lnTo>
                <a:lnTo>
                  <a:pt x="290309" y="144386"/>
                </a:lnTo>
                <a:lnTo>
                  <a:pt x="288505" y="153466"/>
                </a:lnTo>
                <a:lnTo>
                  <a:pt x="295300" y="159766"/>
                </a:lnTo>
                <a:lnTo>
                  <a:pt x="290766" y="167855"/>
                </a:lnTo>
                <a:lnTo>
                  <a:pt x="295300" y="175971"/>
                </a:lnTo>
                <a:lnTo>
                  <a:pt x="288505" y="182245"/>
                </a:lnTo>
                <a:lnTo>
                  <a:pt x="290309" y="191350"/>
                </a:lnTo>
                <a:lnTo>
                  <a:pt x="281889" y="195224"/>
                </a:lnTo>
                <a:lnTo>
                  <a:pt x="280796" y="204457"/>
                </a:lnTo>
                <a:lnTo>
                  <a:pt x="271576" y="205524"/>
                </a:lnTo>
                <a:lnTo>
                  <a:pt x="267703" y="213956"/>
                </a:lnTo>
                <a:lnTo>
                  <a:pt x="283362" y="213956"/>
                </a:lnTo>
                <a:lnTo>
                  <a:pt x="289572" y="213245"/>
                </a:lnTo>
                <a:lnTo>
                  <a:pt x="290918" y="201790"/>
                </a:lnTo>
                <a:lnTo>
                  <a:pt x="301358" y="196989"/>
                </a:lnTo>
                <a:lnTo>
                  <a:pt x="299110" y="185712"/>
                </a:lnTo>
                <a:lnTo>
                  <a:pt x="307568" y="177914"/>
                </a:lnTo>
                <a:lnTo>
                  <a:pt x="301929" y="167855"/>
                </a:lnTo>
                <a:lnTo>
                  <a:pt x="307568" y="157835"/>
                </a:lnTo>
                <a:lnTo>
                  <a:pt x="299110" y="150025"/>
                </a:lnTo>
                <a:lnTo>
                  <a:pt x="301358" y="138734"/>
                </a:lnTo>
                <a:lnTo>
                  <a:pt x="290918" y="133946"/>
                </a:lnTo>
                <a:lnTo>
                  <a:pt x="289572" y="122516"/>
                </a:lnTo>
                <a:lnTo>
                  <a:pt x="283367" y="121793"/>
                </a:lnTo>
                <a:close/>
              </a:path>
              <a:path w="366395" h="323850">
                <a:moveTo>
                  <a:pt x="231506" y="121793"/>
                </a:moveTo>
                <a:lnTo>
                  <a:pt x="220738" y="121793"/>
                </a:lnTo>
                <a:lnTo>
                  <a:pt x="229844" y="123596"/>
                </a:lnTo>
                <a:lnTo>
                  <a:pt x="231506" y="121793"/>
                </a:lnTo>
                <a:close/>
              </a:path>
              <a:path w="366395" h="323850">
                <a:moveTo>
                  <a:pt x="276115" y="116776"/>
                </a:moveTo>
                <a:lnTo>
                  <a:pt x="252298" y="116776"/>
                </a:lnTo>
                <a:lnTo>
                  <a:pt x="258610" y="123596"/>
                </a:lnTo>
                <a:lnTo>
                  <a:pt x="267703" y="121793"/>
                </a:lnTo>
                <a:lnTo>
                  <a:pt x="283367" y="121793"/>
                </a:lnTo>
                <a:lnTo>
                  <a:pt x="278142" y="121183"/>
                </a:lnTo>
                <a:lnTo>
                  <a:pt x="276115" y="116776"/>
                </a:lnTo>
                <a:close/>
              </a:path>
              <a:path w="366395" h="323850">
                <a:moveTo>
                  <a:pt x="252298" y="116776"/>
                </a:moveTo>
                <a:lnTo>
                  <a:pt x="236131" y="116776"/>
                </a:lnTo>
                <a:lnTo>
                  <a:pt x="244220" y="121310"/>
                </a:lnTo>
                <a:lnTo>
                  <a:pt x="252298" y="116776"/>
                </a:lnTo>
                <a:close/>
              </a:path>
              <a:path w="366395" h="323850">
                <a:moveTo>
                  <a:pt x="234187" y="104521"/>
                </a:moveTo>
                <a:lnTo>
                  <a:pt x="226377" y="112979"/>
                </a:lnTo>
                <a:lnTo>
                  <a:pt x="262051" y="112979"/>
                </a:lnTo>
                <a:lnTo>
                  <a:pt x="259440" y="110147"/>
                </a:lnTo>
                <a:lnTo>
                  <a:pt x="244220" y="110147"/>
                </a:lnTo>
                <a:lnTo>
                  <a:pt x="234187" y="104521"/>
                </a:lnTo>
                <a:close/>
              </a:path>
              <a:path w="366395" h="323850">
                <a:moveTo>
                  <a:pt x="273329" y="110718"/>
                </a:moveTo>
                <a:lnTo>
                  <a:pt x="262051" y="112979"/>
                </a:lnTo>
                <a:lnTo>
                  <a:pt x="274369" y="112979"/>
                </a:lnTo>
                <a:lnTo>
                  <a:pt x="273329" y="110718"/>
                </a:lnTo>
                <a:close/>
              </a:path>
              <a:path w="366395" h="323850">
                <a:moveTo>
                  <a:pt x="254241" y="104508"/>
                </a:moveTo>
                <a:lnTo>
                  <a:pt x="244220" y="110147"/>
                </a:lnTo>
                <a:lnTo>
                  <a:pt x="259440" y="110147"/>
                </a:lnTo>
                <a:lnTo>
                  <a:pt x="254241" y="104508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5414227" y="316697"/>
            <a:ext cx="371475" cy="423545"/>
          </a:xfrm>
          <a:custGeom>
            <a:avLst/>
            <a:gdLst/>
            <a:ahLst/>
            <a:cxnLst/>
            <a:rect l="l" t="t" r="r" b="b"/>
            <a:pathLst>
              <a:path w="371475" h="423545">
                <a:moveTo>
                  <a:pt x="155155" y="306006"/>
                </a:moveTo>
                <a:lnTo>
                  <a:pt x="144729" y="306006"/>
                </a:lnTo>
                <a:lnTo>
                  <a:pt x="101269" y="419506"/>
                </a:lnTo>
                <a:lnTo>
                  <a:pt x="110362" y="422986"/>
                </a:lnTo>
                <a:lnTo>
                  <a:pt x="155155" y="306006"/>
                </a:lnTo>
                <a:close/>
              </a:path>
              <a:path w="371475" h="423545">
                <a:moveTo>
                  <a:pt x="226720" y="306006"/>
                </a:moveTo>
                <a:lnTo>
                  <a:pt x="216293" y="306006"/>
                </a:lnTo>
                <a:lnTo>
                  <a:pt x="261086" y="422986"/>
                </a:lnTo>
                <a:lnTo>
                  <a:pt x="270179" y="419506"/>
                </a:lnTo>
                <a:lnTo>
                  <a:pt x="226720" y="306006"/>
                </a:lnTo>
                <a:close/>
              </a:path>
              <a:path w="371475" h="423545">
                <a:moveTo>
                  <a:pt x="189953" y="306006"/>
                </a:moveTo>
                <a:lnTo>
                  <a:pt x="180212" y="306006"/>
                </a:lnTo>
                <a:lnTo>
                  <a:pt x="179590" y="421373"/>
                </a:lnTo>
                <a:lnTo>
                  <a:pt x="189331" y="421411"/>
                </a:lnTo>
                <a:lnTo>
                  <a:pt x="189953" y="306006"/>
                </a:lnTo>
                <a:close/>
              </a:path>
              <a:path w="371475" h="423545">
                <a:moveTo>
                  <a:pt x="371449" y="62649"/>
                </a:moveTo>
                <a:lnTo>
                  <a:pt x="0" y="62649"/>
                </a:lnTo>
                <a:lnTo>
                  <a:pt x="0" y="306006"/>
                </a:lnTo>
                <a:lnTo>
                  <a:pt x="371449" y="306006"/>
                </a:lnTo>
                <a:lnTo>
                  <a:pt x="371449" y="296265"/>
                </a:lnTo>
                <a:lnTo>
                  <a:pt x="9740" y="296265"/>
                </a:lnTo>
                <a:lnTo>
                  <a:pt x="9740" y="72402"/>
                </a:lnTo>
                <a:lnTo>
                  <a:pt x="371449" y="72402"/>
                </a:lnTo>
                <a:lnTo>
                  <a:pt x="371449" y="62649"/>
                </a:lnTo>
                <a:close/>
              </a:path>
              <a:path w="371475" h="423545">
                <a:moveTo>
                  <a:pt x="371449" y="72402"/>
                </a:moveTo>
                <a:lnTo>
                  <a:pt x="361708" y="72402"/>
                </a:lnTo>
                <a:lnTo>
                  <a:pt x="361708" y="296265"/>
                </a:lnTo>
                <a:lnTo>
                  <a:pt x="371449" y="296265"/>
                </a:lnTo>
                <a:lnTo>
                  <a:pt x="371449" y="72402"/>
                </a:lnTo>
                <a:close/>
              </a:path>
              <a:path w="371475" h="423545">
                <a:moveTo>
                  <a:pt x="182130" y="0"/>
                </a:moveTo>
                <a:lnTo>
                  <a:pt x="181698" y="62649"/>
                </a:lnTo>
                <a:lnTo>
                  <a:pt x="191439" y="62649"/>
                </a:lnTo>
                <a:lnTo>
                  <a:pt x="191871" y="50"/>
                </a:lnTo>
                <a:lnTo>
                  <a:pt x="182130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6938378" y="468835"/>
            <a:ext cx="322580" cy="434975"/>
          </a:xfrm>
          <a:custGeom>
            <a:avLst/>
            <a:gdLst/>
            <a:ahLst/>
            <a:cxnLst/>
            <a:rect l="l" t="t" r="r" b="b"/>
            <a:pathLst>
              <a:path w="322579" h="434975">
                <a:moveTo>
                  <a:pt x="225031" y="0"/>
                </a:moveTo>
                <a:lnTo>
                  <a:pt x="0" y="0"/>
                </a:lnTo>
                <a:lnTo>
                  <a:pt x="0" y="434555"/>
                </a:lnTo>
                <a:lnTo>
                  <a:pt x="322097" y="434555"/>
                </a:lnTo>
                <a:lnTo>
                  <a:pt x="322097" y="424789"/>
                </a:lnTo>
                <a:lnTo>
                  <a:pt x="9740" y="424789"/>
                </a:lnTo>
                <a:lnTo>
                  <a:pt x="9740" y="9753"/>
                </a:lnTo>
                <a:lnTo>
                  <a:pt x="232673" y="9753"/>
                </a:lnTo>
                <a:lnTo>
                  <a:pt x="225234" y="2641"/>
                </a:lnTo>
                <a:lnTo>
                  <a:pt x="225031" y="0"/>
                </a:lnTo>
                <a:close/>
              </a:path>
              <a:path w="322579" h="434975">
                <a:moveTo>
                  <a:pt x="232673" y="9753"/>
                </a:moveTo>
                <a:lnTo>
                  <a:pt x="216001" y="9753"/>
                </a:lnTo>
                <a:lnTo>
                  <a:pt x="222732" y="99377"/>
                </a:lnTo>
                <a:lnTo>
                  <a:pt x="312369" y="106108"/>
                </a:lnTo>
                <a:lnTo>
                  <a:pt x="312369" y="424789"/>
                </a:lnTo>
                <a:lnTo>
                  <a:pt x="322097" y="424789"/>
                </a:lnTo>
                <a:lnTo>
                  <a:pt x="322097" y="97066"/>
                </a:lnTo>
                <a:lnTo>
                  <a:pt x="320624" y="96951"/>
                </a:lnTo>
                <a:lnTo>
                  <a:pt x="321466" y="96075"/>
                </a:lnTo>
                <a:lnTo>
                  <a:pt x="308876" y="96075"/>
                </a:lnTo>
                <a:lnTo>
                  <a:pt x="231813" y="90284"/>
                </a:lnTo>
                <a:lnTo>
                  <a:pt x="226326" y="17157"/>
                </a:lnTo>
                <a:lnTo>
                  <a:pt x="240418" y="17157"/>
                </a:lnTo>
                <a:lnTo>
                  <a:pt x="232673" y="9753"/>
                </a:lnTo>
                <a:close/>
              </a:path>
              <a:path w="322579" h="434975">
                <a:moveTo>
                  <a:pt x="240418" y="17157"/>
                </a:moveTo>
                <a:lnTo>
                  <a:pt x="226326" y="17157"/>
                </a:lnTo>
                <a:lnTo>
                  <a:pt x="308876" y="96075"/>
                </a:lnTo>
                <a:lnTo>
                  <a:pt x="321466" y="96075"/>
                </a:lnTo>
                <a:lnTo>
                  <a:pt x="322186" y="95326"/>
                </a:lnTo>
                <a:lnTo>
                  <a:pt x="240418" y="17157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6986041" y="62114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298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6986041" y="694448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298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6986041" y="76774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298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6986041" y="845623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4780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9319996" y="1629441"/>
            <a:ext cx="152400" cy="405130"/>
          </a:xfrm>
          <a:custGeom>
            <a:avLst/>
            <a:gdLst/>
            <a:ahLst/>
            <a:cxnLst/>
            <a:rect l="l" t="t" r="r" b="b"/>
            <a:pathLst>
              <a:path w="152400" h="405130">
                <a:moveTo>
                  <a:pt x="33248" y="11315"/>
                </a:moveTo>
                <a:lnTo>
                  <a:pt x="21932" y="11315"/>
                </a:lnTo>
                <a:lnTo>
                  <a:pt x="21932" y="333616"/>
                </a:lnTo>
                <a:lnTo>
                  <a:pt x="26199" y="361416"/>
                </a:lnTo>
                <a:lnTo>
                  <a:pt x="37828" y="384143"/>
                </a:lnTo>
                <a:lnTo>
                  <a:pt x="55060" y="399478"/>
                </a:lnTo>
                <a:lnTo>
                  <a:pt x="76136" y="405104"/>
                </a:lnTo>
                <a:lnTo>
                  <a:pt x="97227" y="399478"/>
                </a:lnTo>
                <a:lnTo>
                  <a:pt x="103623" y="393788"/>
                </a:lnTo>
                <a:lnTo>
                  <a:pt x="76136" y="393788"/>
                </a:lnTo>
                <a:lnTo>
                  <a:pt x="59459" y="389053"/>
                </a:lnTo>
                <a:lnTo>
                  <a:pt x="45824" y="376147"/>
                </a:lnTo>
                <a:lnTo>
                  <a:pt x="36624" y="357018"/>
                </a:lnTo>
                <a:lnTo>
                  <a:pt x="33248" y="333616"/>
                </a:lnTo>
                <a:lnTo>
                  <a:pt x="33248" y="153898"/>
                </a:lnTo>
                <a:lnTo>
                  <a:pt x="130365" y="153898"/>
                </a:lnTo>
                <a:lnTo>
                  <a:pt x="130365" y="142595"/>
                </a:lnTo>
                <a:lnTo>
                  <a:pt x="33248" y="142595"/>
                </a:lnTo>
                <a:lnTo>
                  <a:pt x="33248" y="11315"/>
                </a:lnTo>
                <a:close/>
              </a:path>
              <a:path w="152400" h="405130">
                <a:moveTo>
                  <a:pt x="130365" y="153898"/>
                </a:moveTo>
                <a:lnTo>
                  <a:pt x="119049" y="153898"/>
                </a:lnTo>
                <a:lnTo>
                  <a:pt x="119049" y="333616"/>
                </a:lnTo>
                <a:lnTo>
                  <a:pt x="115671" y="357018"/>
                </a:lnTo>
                <a:lnTo>
                  <a:pt x="106465" y="376147"/>
                </a:lnTo>
                <a:lnTo>
                  <a:pt x="92823" y="389053"/>
                </a:lnTo>
                <a:lnTo>
                  <a:pt x="76136" y="393788"/>
                </a:lnTo>
                <a:lnTo>
                  <a:pt x="103623" y="393788"/>
                </a:lnTo>
                <a:lnTo>
                  <a:pt x="114466" y="384143"/>
                </a:lnTo>
                <a:lnTo>
                  <a:pt x="126098" y="361416"/>
                </a:lnTo>
                <a:lnTo>
                  <a:pt x="130365" y="333616"/>
                </a:lnTo>
                <a:lnTo>
                  <a:pt x="130365" y="153898"/>
                </a:lnTo>
                <a:close/>
              </a:path>
              <a:path w="152400" h="405130">
                <a:moveTo>
                  <a:pt x="130365" y="11315"/>
                </a:moveTo>
                <a:lnTo>
                  <a:pt x="119049" y="11315"/>
                </a:lnTo>
                <a:lnTo>
                  <a:pt x="119049" y="142595"/>
                </a:lnTo>
                <a:lnTo>
                  <a:pt x="130365" y="142595"/>
                </a:lnTo>
                <a:lnTo>
                  <a:pt x="130365" y="11315"/>
                </a:lnTo>
                <a:close/>
              </a:path>
              <a:path w="152400" h="405130">
                <a:moveTo>
                  <a:pt x="152285" y="0"/>
                </a:moveTo>
                <a:lnTo>
                  <a:pt x="0" y="0"/>
                </a:lnTo>
                <a:lnTo>
                  <a:pt x="0" y="11315"/>
                </a:lnTo>
                <a:lnTo>
                  <a:pt x="152285" y="11315"/>
                </a:lnTo>
                <a:lnTo>
                  <a:pt x="152285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8381148" y="124834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90" h="59689">
                <a:moveTo>
                  <a:pt x="29705" y="0"/>
                </a:moveTo>
                <a:lnTo>
                  <a:pt x="18157" y="2337"/>
                </a:lnTo>
                <a:lnTo>
                  <a:pt x="8713" y="8709"/>
                </a:lnTo>
                <a:lnTo>
                  <a:pt x="2339" y="18152"/>
                </a:lnTo>
                <a:lnTo>
                  <a:pt x="0" y="29705"/>
                </a:lnTo>
                <a:lnTo>
                  <a:pt x="2339" y="41252"/>
                </a:lnTo>
                <a:lnTo>
                  <a:pt x="8713" y="50696"/>
                </a:lnTo>
                <a:lnTo>
                  <a:pt x="18157" y="57071"/>
                </a:lnTo>
                <a:lnTo>
                  <a:pt x="29705" y="59410"/>
                </a:lnTo>
                <a:lnTo>
                  <a:pt x="41250" y="57071"/>
                </a:lnTo>
                <a:lnTo>
                  <a:pt x="50690" y="50696"/>
                </a:lnTo>
                <a:lnTo>
                  <a:pt x="51391" y="49657"/>
                </a:lnTo>
                <a:lnTo>
                  <a:pt x="29705" y="49657"/>
                </a:lnTo>
                <a:lnTo>
                  <a:pt x="21940" y="48086"/>
                </a:lnTo>
                <a:lnTo>
                  <a:pt x="15594" y="43805"/>
                </a:lnTo>
                <a:lnTo>
                  <a:pt x="11311" y="37462"/>
                </a:lnTo>
                <a:lnTo>
                  <a:pt x="9740" y="29705"/>
                </a:lnTo>
                <a:lnTo>
                  <a:pt x="11311" y="21940"/>
                </a:lnTo>
                <a:lnTo>
                  <a:pt x="15594" y="15594"/>
                </a:lnTo>
                <a:lnTo>
                  <a:pt x="21940" y="11311"/>
                </a:lnTo>
                <a:lnTo>
                  <a:pt x="29705" y="9740"/>
                </a:lnTo>
                <a:lnTo>
                  <a:pt x="51386" y="9740"/>
                </a:lnTo>
                <a:lnTo>
                  <a:pt x="50690" y="8709"/>
                </a:lnTo>
                <a:lnTo>
                  <a:pt x="41250" y="2337"/>
                </a:lnTo>
                <a:lnTo>
                  <a:pt x="29705" y="0"/>
                </a:lnTo>
                <a:close/>
              </a:path>
              <a:path w="59690" h="59689">
                <a:moveTo>
                  <a:pt x="51386" y="9740"/>
                </a:moveTo>
                <a:lnTo>
                  <a:pt x="29705" y="9740"/>
                </a:lnTo>
                <a:lnTo>
                  <a:pt x="37460" y="11311"/>
                </a:lnTo>
                <a:lnTo>
                  <a:pt x="43799" y="15594"/>
                </a:lnTo>
                <a:lnTo>
                  <a:pt x="48075" y="21940"/>
                </a:lnTo>
                <a:lnTo>
                  <a:pt x="49644" y="29705"/>
                </a:lnTo>
                <a:lnTo>
                  <a:pt x="48075" y="37462"/>
                </a:lnTo>
                <a:lnTo>
                  <a:pt x="43799" y="43805"/>
                </a:lnTo>
                <a:lnTo>
                  <a:pt x="37460" y="48086"/>
                </a:lnTo>
                <a:lnTo>
                  <a:pt x="29705" y="49657"/>
                </a:lnTo>
                <a:lnTo>
                  <a:pt x="51391" y="49657"/>
                </a:lnTo>
                <a:lnTo>
                  <a:pt x="57060" y="41252"/>
                </a:lnTo>
                <a:lnTo>
                  <a:pt x="59397" y="29705"/>
                </a:lnTo>
                <a:lnTo>
                  <a:pt x="57060" y="18152"/>
                </a:lnTo>
                <a:lnTo>
                  <a:pt x="51386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8247208" y="1125"/>
            <a:ext cx="327660" cy="336550"/>
          </a:xfrm>
          <a:custGeom>
            <a:avLst/>
            <a:gdLst/>
            <a:ahLst/>
            <a:cxnLst/>
            <a:rect l="l" t="t" r="r" b="b"/>
            <a:pathLst>
              <a:path w="327659" h="336550">
                <a:moveTo>
                  <a:pt x="110311" y="264159"/>
                </a:moveTo>
                <a:lnTo>
                  <a:pt x="100089" y="264159"/>
                </a:lnTo>
                <a:lnTo>
                  <a:pt x="112831" y="294639"/>
                </a:lnTo>
                <a:lnTo>
                  <a:pt x="128030" y="318769"/>
                </a:lnTo>
                <a:lnTo>
                  <a:pt x="145146" y="332739"/>
                </a:lnTo>
                <a:lnTo>
                  <a:pt x="163639" y="336549"/>
                </a:lnTo>
                <a:lnTo>
                  <a:pt x="175157" y="335279"/>
                </a:lnTo>
                <a:lnTo>
                  <a:pt x="186296" y="330199"/>
                </a:lnTo>
                <a:lnTo>
                  <a:pt x="189329" y="327659"/>
                </a:lnTo>
                <a:lnTo>
                  <a:pt x="163639" y="327659"/>
                </a:lnTo>
                <a:lnTo>
                  <a:pt x="148230" y="322579"/>
                </a:lnTo>
                <a:lnTo>
                  <a:pt x="133639" y="309879"/>
                </a:lnTo>
                <a:lnTo>
                  <a:pt x="120463" y="289559"/>
                </a:lnTo>
                <a:lnTo>
                  <a:pt x="110311" y="264159"/>
                </a:lnTo>
                <a:close/>
              </a:path>
              <a:path w="327659" h="336550">
                <a:moveTo>
                  <a:pt x="186976" y="242569"/>
                </a:moveTo>
                <a:lnTo>
                  <a:pt x="163614" y="242569"/>
                </a:lnTo>
                <a:lnTo>
                  <a:pt x="177411" y="248919"/>
                </a:lnTo>
                <a:lnTo>
                  <a:pt x="191073" y="253999"/>
                </a:lnTo>
                <a:lnTo>
                  <a:pt x="217818" y="261619"/>
                </a:lnTo>
                <a:lnTo>
                  <a:pt x="214490" y="271779"/>
                </a:lnTo>
                <a:lnTo>
                  <a:pt x="212776" y="275589"/>
                </a:lnTo>
                <a:lnTo>
                  <a:pt x="201549" y="275589"/>
                </a:lnTo>
                <a:lnTo>
                  <a:pt x="194132" y="283209"/>
                </a:lnTo>
                <a:lnTo>
                  <a:pt x="194132" y="295909"/>
                </a:lnTo>
                <a:lnTo>
                  <a:pt x="195694" y="300989"/>
                </a:lnTo>
                <a:lnTo>
                  <a:pt x="198475" y="303529"/>
                </a:lnTo>
                <a:lnTo>
                  <a:pt x="190184" y="313689"/>
                </a:lnTo>
                <a:lnTo>
                  <a:pt x="181538" y="321309"/>
                </a:lnTo>
                <a:lnTo>
                  <a:pt x="172653" y="326389"/>
                </a:lnTo>
                <a:lnTo>
                  <a:pt x="163639" y="327659"/>
                </a:lnTo>
                <a:lnTo>
                  <a:pt x="189329" y="327659"/>
                </a:lnTo>
                <a:lnTo>
                  <a:pt x="196911" y="321309"/>
                </a:lnTo>
                <a:lnTo>
                  <a:pt x="206857" y="308609"/>
                </a:lnTo>
                <a:lnTo>
                  <a:pt x="214544" y="308609"/>
                </a:lnTo>
                <a:lnTo>
                  <a:pt x="221042" y="304799"/>
                </a:lnTo>
                <a:lnTo>
                  <a:pt x="225537" y="299719"/>
                </a:lnTo>
                <a:lnTo>
                  <a:pt x="206934" y="299719"/>
                </a:lnTo>
                <a:lnTo>
                  <a:pt x="203873" y="295909"/>
                </a:lnTo>
                <a:lnTo>
                  <a:pt x="203873" y="288289"/>
                </a:lnTo>
                <a:lnTo>
                  <a:pt x="206934" y="285749"/>
                </a:lnTo>
                <a:lnTo>
                  <a:pt x="226530" y="285749"/>
                </a:lnTo>
                <a:lnTo>
                  <a:pt x="225158" y="283209"/>
                </a:lnTo>
                <a:lnTo>
                  <a:pt x="221653" y="279399"/>
                </a:lnTo>
                <a:lnTo>
                  <a:pt x="223596" y="275589"/>
                </a:lnTo>
                <a:lnTo>
                  <a:pt x="225463" y="270509"/>
                </a:lnTo>
                <a:lnTo>
                  <a:pt x="227343" y="264159"/>
                </a:lnTo>
                <a:lnTo>
                  <a:pt x="296299" y="264159"/>
                </a:lnTo>
                <a:lnTo>
                  <a:pt x="301547" y="262889"/>
                </a:lnTo>
                <a:lnTo>
                  <a:pt x="307652" y="259079"/>
                </a:lnTo>
                <a:lnTo>
                  <a:pt x="258424" y="259079"/>
                </a:lnTo>
                <a:lnTo>
                  <a:pt x="230162" y="255269"/>
                </a:lnTo>
                <a:lnTo>
                  <a:pt x="230844" y="252729"/>
                </a:lnTo>
                <a:lnTo>
                  <a:pt x="220650" y="252729"/>
                </a:lnTo>
                <a:lnTo>
                  <a:pt x="209620" y="250189"/>
                </a:lnTo>
                <a:lnTo>
                  <a:pt x="186976" y="242569"/>
                </a:lnTo>
                <a:close/>
              </a:path>
              <a:path w="327659" h="336550">
                <a:moveTo>
                  <a:pt x="226530" y="285749"/>
                </a:moveTo>
                <a:lnTo>
                  <a:pt x="214427" y="285749"/>
                </a:lnTo>
                <a:lnTo>
                  <a:pt x="217475" y="288289"/>
                </a:lnTo>
                <a:lnTo>
                  <a:pt x="217475" y="295909"/>
                </a:lnTo>
                <a:lnTo>
                  <a:pt x="214427" y="299719"/>
                </a:lnTo>
                <a:lnTo>
                  <a:pt x="225537" y="299719"/>
                </a:lnTo>
                <a:lnTo>
                  <a:pt x="227216" y="292099"/>
                </a:lnTo>
                <a:lnTo>
                  <a:pt x="227216" y="287019"/>
                </a:lnTo>
                <a:lnTo>
                  <a:pt x="226530" y="285749"/>
                </a:lnTo>
                <a:close/>
              </a:path>
              <a:path w="327659" h="336550">
                <a:moveTo>
                  <a:pt x="50774" y="29209"/>
                </a:moveTo>
                <a:lnTo>
                  <a:pt x="35509" y="29209"/>
                </a:lnTo>
                <a:lnTo>
                  <a:pt x="28410" y="35559"/>
                </a:lnTo>
                <a:lnTo>
                  <a:pt x="27673" y="44449"/>
                </a:lnTo>
                <a:lnTo>
                  <a:pt x="20390" y="48259"/>
                </a:lnTo>
                <a:lnTo>
                  <a:pt x="14175" y="52069"/>
                </a:lnTo>
                <a:lnTo>
                  <a:pt x="9048" y="57149"/>
                </a:lnTo>
                <a:lnTo>
                  <a:pt x="5029" y="62229"/>
                </a:lnTo>
                <a:lnTo>
                  <a:pt x="0" y="81279"/>
                </a:lnTo>
                <a:lnTo>
                  <a:pt x="3740" y="102869"/>
                </a:lnTo>
                <a:lnTo>
                  <a:pt x="15977" y="126999"/>
                </a:lnTo>
                <a:lnTo>
                  <a:pt x="36436" y="153669"/>
                </a:lnTo>
                <a:lnTo>
                  <a:pt x="15977" y="180339"/>
                </a:lnTo>
                <a:lnTo>
                  <a:pt x="3740" y="205739"/>
                </a:lnTo>
                <a:lnTo>
                  <a:pt x="0" y="227329"/>
                </a:lnTo>
                <a:lnTo>
                  <a:pt x="5029" y="245109"/>
                </a:lnTo>
                <a:lnTo>
                  <a:pt x="13564" y="255269"/>
                </a:lnTo>
                <a:lnTo>
                  <a:pt x="25779" y="262889"/>
                </a:lnTo>
                <a:lnTo>
                  <a:pt x="41478" y="267969"/>
                </a:lnTo>
                <a:lnTo>
                  <a:pt x="60465" y="269239"/>
                </a:lnTo>
                <a:lnTo>
                  <a:pt x="69644" y="269239"/>
                </a:lnTo>
                <a:lnTo>
                  <a:pt x="89488" y="266699"/>
                </a:lnTo>
                <a:lnTo>
                  <a:pt x="100089" y="264159"/>
                </a:lnTo>
                <a:lnTo>
                  <a:pt x="110311" y="264159"/>
                </a:lnTo>
                <a:lnTo>
                  <a:pt x="109296" y="261619"/>
                </a:lnTo>
                <a:lnTo>
                  <a:pt x="122577" y="259079"/>
                </a:lnTo>
                <a:lnTo>
                  <a:pt x="60465" y="259079"/>
                </a:lnTo>
                <a:lnTo>
                  <a:pt x="20426" y="248919"/>
                </a:lnTo>
                <a:lnTo>
                  <a:pt x="9605" y="224789"/>
                </a:lnTo>
                <a:lnTo>
                  <a:pt x="13451" y="205739"/>
                </a:lnTo>
                <a:lnTo>
                  <a:pt x="24662" y="184149"/>
                </a:lnTo>
                <a:lnTo>
                  <a:pt x="42900" y="161289"/>
                </a:lnTo>
                <a:lnTo>
                  <a:pt x="56399" y="161289"/>
                </a:lnTo>
                <a:lnTo>
                  <a:pt x="49403" y="153669"/>
                </a:lnTo>
                <a:lnTo>
                  <a:pt x="56194" y="147319"/>
                </a:lnTo>
                <a:lnTo>
                  <a:pt x="42900" y="147319"/>
                </a:lnTo>
                <a:lnTo>
                  <a:pt x="24669" y="123189"/>
                </a:lnTo>
                <a:lnTo>
                  <a:pt x="13460" y="101599"/>
                </a:lnTo>
                <a:lnTo>
                  <a:pt x="9612" y="82549"/>
                </a:lnTo>
                <a:lnTo>
                  <a:pt x="13462" y="67309"/>
                </a:lnTo>
                <a:lnTo>
                  <a:pt x="16738" y="62229"/>
                </a:lnTo>
                <a:lnTo>
                  <a:pt x="22263" y="57149"/>
                </a:lnTo>
                <a:lnTo>
                  <a:pt x="29883" y="54609"/>
                </a:lnTo>
                <a:lnTo>
                  <a:pt x="59004" y="54609"/>
                </a:lnTo>
                <a:lnTo>
                  <a:pt x="59512" y="52069"/>
                </a:lnTo>
                <a:lnTo>
                  <a:pt x="40373" y="52069"/>
                </a:lnTo>
                <a:lnTo>
                  <a:pt x="37325" y="49529"/>
                </a:lnTo>
                <a:lnTo>
                  <a:pt x="37325" y="41909"/>
                </a:lnTo>
                <a:lnTo>
                  <a:pt x="40373" y="39369"/>
                </a:lnTo>
                <a:lnTo>
                  <a:pt x="59245" y="39369"/>
                </a:lnTo>
                <a:lnTo>
                  <a:pt x="56655" y="33019"/>
                </a:lnTo>
                <a:lnTo>
                  <a:pt x="50774" y="29209"/>
                </a:lnTo>
                <a:close/>
              </a:path>
              <a:path w="327659" h="336550">
                <a:moveTo>
                  <a:pt x="296299" y="264159"/>
                </a:moveTo>
                <a:lnTo>
                  <a:pt x="227343" y="264159"/>
                </a:lnTo>
                <a:lnTo>
                  <a:pt x="237848" y="266699"/>
                </a:lnTo>
                <a:lnTo>
                  <a:pt x="247932" y="267969"/>
                </a:lnTo>
                <a:lnTo>
                  <a:pt x="257564" y="267969"/>
                </a:lnTo>
                <a:lnTo>
                  <a:pt x="266713" y="269239"/>
                </a:lnTo>
                <a:lnTo>
                  <a:pt x="285802" y="266699"/>
                </a:lnTo>
                <a:lnTo>
                  <a:pt x="296299" y="264159"/>
                </a:lnTo>
                <a:close/>
              </a:path>
              <a:path w="327659" h="336550">
                <a:moveTo>
                  <a:pt x="56399" y="161289"/>
                </a:moveTo>
                <a:lnTo>
                  <a:pt x="42900" y="161289"/>
                </a:lnTo>
                <a:lnTo>
                  <a:pt x="52715" y="170179"/>
                </a:lnTo>
                <a:lnTo>
                  <a:pt x="63274" y="180339"/>
                </a:lnTo>
                <a:lnTo>
                  <a:pt x="74544" y="189229"/>
                </a:lnTo>
                <a:lnTo>
                  <a:pt x="86487" y="198119"/>
                </a:lnTo>
                <a:lnTo>
                  <a:pt x="88386" y="213359"/>
                </a:lnTo>
                <a:lnTo>
                  <a:pt x="90818" y="227329"/>
                </a:lnTo>
                <a:lnTo>
                  <a:pt x="93774" y="241299"/>
                </a:lnTo>
                <a:lnTo>
                  <a:pt x="97244" y="255269"/>
                </a:lnTo>
                <a:lnTo>
                  <a:pt x="68992" y="259079"/>
                </a:lnTo>
                <a:lnTo>
                  <a:pt x="122577" y="259079"/>
                </a:lnTo>
                <a:lnTo>
                  <a:pt x="139507" y="252729"/>
                </a:lnTo>
                <a:lnTo>
                  <a:pt x="106464" y="252729"/>
                </a:lnTo>
                <a:lnTo>
                  <a:pt x="103591" y="241299"/>
                </a:lnTo>
                <a:lnTo>
                  <a:pt x="101073" y="229869"/>
                </a:lnTo>
                <a:lnTo>
                  <a:pt x="98917" y="218439"/>
                </a:lnTo>
                <a:lnTo>
                  <a:pt x="97129" y="205739"/>
                </a:lnTo>
                <a:lnTo>
                  <a:pt x="114053" y="205739"/>
                </a:lnTo>
                <a:lnTo>
                  <a:pt x="103758" y="199389"/>
                </a:lnTo>
                <a:lnTo>
                  <a:pt x="95707" y="193039"/>
                </a:lnTo>
                <a:lnTo>
                  <a:pt x="95102" y="185419"/>
                </a:lnTo>
                <a:lnTo>
                  <a:pt x="85293" y="185419"/>
                </a:lnTo>
                <a:lnTo>
                  <a:pt x="75531" y="177799"/>
                </a:lnTo>
                <a:lnTo>
                  <a:pt x="66281" y="170179"/>
                </a:lnTo>
                <a:lnTo>
                  <a:pt x="57565" y="162559"/>
                </a:lnTo>
                <a:lnTo>
                  <a:pt x="56399" y="161289"/>
                </a:lnTo>
                <a:close/>
              </a:path>
              <a:path w="327659" h="336550">
                <a:moveTo>
                  <a:pt x="296686" y="161289"/>
                </a:moveTo>
                <a:lnTo>
                  <a:pt x="284366" y="161289"/>
                </a:lnTo>
                <a:lnTo>
                  <a:pt x="302605" y="184149"/>
                </a:lnTo>
                <a:lnTo>
                  <a:pt x="313815" y="205739"/>
                </a:lnTo>
                <a:lnTo>
                  <a:pt x="306816" y="248919"/>
                </a:lnTo>
                <a:lnTo>
                  <a:pt x="266954" y="259079"/>
                </a:lnTo>
                <a:lnTo>
                  <a:pt x="307652" y="259079"/>
                </a:lnTo>
                <a:lnTo>
                  <a:pt x="313756" y="255269"/>
                </a:lnTo>
                <a:lnTo>
                  <a:pt x="322237" y="245109"/>
                </a:lnTo>
                <a:lnTo>
                  <a:pt x="327267" y="227329"/>
                </a:lnTo>
                <a:lnTo>
                  <a:pt x="323528" y="205739"/>
                </a:lnTo>
                <a:lnTo>
                  <a:pt x="311295" y="180339"/>
                </a:lnTo>
                <a:lnTo>
                  <a:pt x="296686" y="161289"/>
                </a:lnTo>
                <a:close/>
              </a:path>
              <a:path w="327659" h="336550">
                <a:moveTo>
                  <a:pt x="114053" y="205739"/>
                </a:moveTo>
                <a:lnTo>
                  <a:pt x="97129" y="205739"/>
                </a:lnTo>
                <a:lnTo>
                  <a:pt x="103646" y="210819"/>
                </a:lnTo>
                <a:lnTo>
                  <a:pt x="117037" y="218439"/>
                </a:lnTo>
                <a:lnTo>
                  <a:pt x="123876" y="223519"/>
                </a:lnTo>
                <a:lnTo>
                  <a:pt x="130676" y="227329"/>
                </a:lnTo>
                <a:lnTo>
                  <a:pt x="137598" y="229869"/>
                </a:lnTo>
                <a:lnTo>
                  <a:pt x="151739" y="237489"/>
                </a:lnTo>
                <a:lnTo>
                  <a:pt x="140165" y="242569"/>
                </a:lnTo>
                <a:lnTo>
                  <a:pt x="117496" y="250189"/>
                </a:lnTo>
                <a:lnTo>
                  <a:pt x="106464" y="252729"/>
                </a:lnTo>
                <a:lnTo>
                  <a:pt x="139507" y="252729"/>
                </a:lnTo>
                <a:lnTo>
                  <a:pt x="149776" y="248919"/>
                </a:lnTo>
                <a:lnTo>
                  <a:pt x="163614" y="242569"/>
                </a:lnTo>
                <a:lnTo>
                  <a:pt x="186976" y="242569"/>
                </a:lnTo>
                <a:lnTo>
                  <a:pt x="175425" y="237489"/>
                </a:lnTo>
                <a:lnTo>
                  <a:pt x="184922" y="232409"/>
                </a:lnTo>
                <a:lnTo>
                  <a:pt x="163589" y="232409"/>
                </a:lnTo>
                <a:lnTo>
                  <a:pt x="154818" y="228599"/>
                </a:lnTo>
                <a:lnTo>
                  <a:pt x="146071" y="223519"/>
                </a:lnTo>
                <a:lnTo>
                  <a:pt x="137373" y="219709"/>
                </a:lnTo>
                <a:lnTo>
                  <a:pt x="128752" y="214629"/>
                </a:lnTo>
                <a:lnTo>
                  <a:pt x="114053" y="205739"/>
                </a:lnTo>
                <a:close/>
              </a:path>
              <a:path w="327659" h="336550">
                <a:moveTo>
                  <a:pt x="239814" y="205739"/>
                </a:moveTo>
                <a:lnTo>
                  <a:pt x="230073" y="205739"/>
                </a:lnTo>
                <a:lnTo>
                  <a:pt x="228267" y="218439"/>
                </a:lnTo>
                <a:lnTo>
                  <a:pt x="226090" y="229869"/>
                </a:lnTo>
                <a:lnTo>
                  <a:pt x="223549" y="242569"/>
                </a:lnTo>
                <a:lnTo>
                  <a:pt x="220650" y="252729"/>
                </a:lnTo>
                <a:lnTo>
                  <a:pt x="230844" y="252729"/>
                </a:lnTo>
                <a:lnTo>
                  <a:pt x="233571" y="242569"/>
                </a:lnTo>
                <a:lnTo>
                  <a:pt x="236477" y="228599"/>
                </a:lnTo>
                <a:lnTo>
                  <a:pt x="238874" y="213359"/>
                </a:lnTo>
                <a:lnTo>
                  <a:pt x="239814" y="205739"/>
                </a:lnTo>
                <a:close/>
              </a:path>
              <a:path w="327659" h="336550">
                <a:moveTo>
                  <a:pt x="187314" y="76199"/>
                </a:moveTo>
                <a:lnTo>
                  <a:pt x="163652" y="76199"/>
                </a:lnTo>
                <a:lnTo>
                  <a:pt x="181323" y="83819"/>
                </a:lnTo>
                <a:lnTo>
                  <a:pt x="189996" y="88899"/>
                </a:lnTo>
                <a:lnTo>
                  <a:pt x="223545" y="109219"/>
                </a:lnTo>
                <a:lnTo>
                  <a:pt x="233284" y="144779"/>
                </a:lnTo>
                <a:lnTo>
                  <a:pt x="233282" y="163829"/>
                </a:lnTo>
                <a:lnTo>
                  <a:pt x="215303" y="204469"/>
                </a:lnTo>
                <a:lnTo>
                  <a:pt x="181210" y="223519"/>
                </a:lnTo>
                <a:lnTo>
                  <a:pt x="172423" y="228599"/>
                </a:lnTo>
                <a:lnTo>
                  <a:pt x="163589" y="232409"/>
                </a:lnTo>
                <a:lnTo>
                  <a:pt x="184922" y="232409"/>
                </a:lnTo>
                <a:lnTo>
                  <a:pt x="189627" y="229869"/>
                </a:lnTo>
                <a:lnTo>
                  <a:pt x="196574" y="227329"/>
                </a:lnTo>
                <a:lnTo>
                  <a:pt x="203390" y="223519"/>
                </a:lnTo>
                <a:lnTo>
                  <a:pt x="210224" y="218439"/>
                </a:lnTo>
                <a:lnTo>
                  <a:pt x="223582" y="210819"/>
                </a:lnTo>
                <a:lnTo>
                  <a:pt x="230073" y="205739"/>
                </a:lnTo>
                <a:lnTo>
                  <a:pt x="239814" y="205739"/>
                </a:lnTo>
                <a:lnTo>
                  <a:pt x="240754" y="198119"/>
                </a:lnTo>
                <a:lnTo>
                  <a:pt x="252706" y="189229"/>
                </a:lnTo>
                <a:lnTo>
                  <a:pt x="257539" y="185419"/>
                </a:lnTo>
                <a:lnTo>
                  <a:pt x="242011" y="185419"/>
                </a:lnTo>
                <a:lnTo>
                  <a:pt x="242506" y="177799"/>
                </a:lnTo>
                <a:lnTo>
                  <a:pt x="242864" y="170179"/>
                </a:lnTo>
                <a:lnTo>
                  <a:pt x="243045" y="163829"/>
                </a:lnTo>
                <a:lnTo>
                  <a:pt x="243041" y="144779"/>
                </a:lnTo>
                <a:lnTo>
                  <a:pt x="242854" y="138429"/>
                </a:lnTo>
                <a:lnTo>
                  <a:pt x="242484" y="130809"/>
                </a:lnTo>
                <a:lnTo>
                  <a:pt x="241973" y="121919"/>
                </a:lnTo>
                <a:lnTo>
                  <a:pt x="256972" y="121919"/>
                </a:lnTo>
                <a:lnTo>
                  <a:pt x="252744" y="118109"/>
                </a:lnTo>
                <a:lnTo>
                  <a:pt x="240779" y="109219"/>
                </a:lnTo>
                <a:lnTo>
                  <a:pt x="239745" y="101599"/>
                </a:lnTo>
                <a:lnTo>
                  <a:pt x="230124" y="101599"/>
                </a:lnTo>
                <a:lnTo>
                  <a:pt x="223609" y="97789"/>
                </a:lnTo>
                <a:lnTo>
                  <a:pt x="216971" y="93979"/>
                </a:lnTo>
                <a:lnTo>
                  <a:pt x="210227" y="88899"/>
                </a:lnTo>
                <a:lnTo>
                  <a:pt x="189652" y="77469"/>
                </a:lnTo>
                <a:lnTo>
                  <a:pt x="187314" y="76199"/>
                </a:lnTo>
                <a:close/>
              </a:path>
              <a:path w="327659" h="336550">
                <a:moveTo>
                  <a:pt x="95102" y="121919"/>
                </a:moveTo>
                <a:lnTo>
                  <a:pt x="85293" y="121919"/>
                </a:lnTo>
                <a:lnTo>
                  <a:pt x="84776" y="130809"/>
                </a:lnTo>
                <a:lnTo>
                  <a:pt x="84407" y="138429"/>
                </a:lnTo>
                <a:lnTo>
                  <a:pt x="84223" y="144779"/>
                </a:lnTo>
                <a:lnTo>
                  <a:pt x="84223" y="163829"/>
                </a:lnTo>
                <a:lnTo>
                  <a:pt x="84407" y="170179"/>
                </a:lnTo>
                <a:lnTo>
                  <a:pt x="84776" y="177799"/>
                </a:lnTo>
                <a:lnTo>
                  <a:pt x="85293" y="185419"/>
                </a:lnTo>
                <a:lnTo>
                  <a:pt x="95102" y="185419"/>
                </a:lnTo>
                <a:lnTo>
                  <a:pt x="94900" y="182879"/>
                </a:lnTo>
                <a:lnTo>
                  <a:pt x="94324" y="173989"/>
                </a:lnTo>
                <a:lnTo>
                  <a:pt x="93980" y="163829"/>
                </a:lnTo>
                <a:lnTo>
                  <a:pt x="93980" y="144779"/>
                </a:lnTo>
                <a:lnTo>
                  <a:pt x="94324" y="134619"/>
                </a:lnTo>
                <a:lnTo>
                  <a:pt x="94900" y="124459"/>
                </a:lnTo>
                <a:lnTo>
                  <a:pt x="95102" y="121919"/>
                </a:lnTo>
                <a:close/>
              </a:path>
              <a:path w="327659" h="336550">
                <a:moveTo>
                  <a:pt x="256972" y="121919"/>
                </a:moveTo>
                <a:lnTo>
                  <a:pt x="241973" y="121919"/>
                </a:lnTo>
                <a:lnTo>
                  <a:pt x="251765" y="130809"/>
                </a:lnTo>
                <a:lnTo>
                  <a:pt x="261029" y="138429"/>
                </a:lnTo>
                <a:lnTo>
                  <a:pt x="269741" y="146049"/>
                </a:lnTo>
                <a:lnTo>
                  <a:pt x="277876" y="153669"/>
                </a:lnTo>
                <a:lnTo>
                  <a:pt x="269756" y="162559"/>
                </a:lnTo>
                <a:lnTo>
                  <a:pt x="261053" y="170179"/>
                </a:lnTo>
                <a:lnTo>
                  <a:pt x="251796" y="177799"/>
                </a:lnTo>
                <a:lnTo>
                  <a:pt x="242011" y="185419"/>
                </a:lnTo>
                <a:lnTo>
                  <a:pt x="257539" y="185419"/>
                </a:lnTo>
                <a:lnTo>
                  <a:pt x="263984" y="180339"/>
                </a:lnTo>
                <a:lnTo>
                  <a:pt x="274549" y="170179"/>
                </a:lnTo>
                <a:lnTo>
                  <a:pt x="284366" y="161289"/>
                </a:lnTo>
                <a:lnTo>
                  <a:pt x="296686" y="161289"/>
                </a:lnTo>
                <a:lnTo>
                  <a:pt x="290843" y="153669"/>
                </a:lnTo>
                <a:lnTo>
                  <a:pt x="295712" y="147319"/>
                </a:lnTo>
                <a:lnTo>
                  <a:pt x="284366" y="147319"/>
                </a:lnTo>
                <a:lnTo>
                  <a:pt x="274573" y="137159"/>
                </a:lnTo>
                <a:lnTo>
                  <a:pt x="264020" y="128269"/>
                </a:lnTo>
                <a:lnTo>
                  <a:pt x="256972" y="121919"/>
                </a:lnTo>
                <a:close/>
              </a:path>
              <a:path w="327659" h="336550">
                <a:moveTo>
                  <a:pt x="118145" y="48259"/>
                </a:moveTo>
                <a:lnTo>
                  <a:pt x="60274" y="48259"/>
                </a:lnTo>
                <a:lnTo>
                  <a:pt x="69144" y="49529"/>
                </a:lnTo>
                <a:lnTo>
                  <a:pt x="78113" y="49529"/>
                </a:lnTo>
                <a:lnTo>
                  <a:pt x="87484" y="50799"/>
                </a:lnTo>
                <a:lnTo>
                  <a:pt x="97231" y="53339"/>
                </a:lnTo>
                <a:lnTo>
                  <a:pt x="93768" y="66039"/>
                </a:lnTo>
                <a:lnTo>
                  <a:pt x="90816" y="80009"/>
                </a:lnTo>
                <a:lnTo>
                  <a:pt x="88385" y="95249"/>
                </a:lnTo>
                <a:lnTo>
                  <a:pt x="86487" y="109219"/>
                </a:lnTo>
                <a:lnTo>
                  <a:pt x="74537" y="118109"/>
                </a:lnTo>
                <a:lnTo>
                  <a:pt x="63265" y="128269"/>
                </a:lnTo>
                <a:lnTo>
                  <a:pt x="52708" y="137159"/>
                </a:lnTo>
                <a:lnTo>
                  <a:pt x="42900" y="147319"/>
                </a:lnTo>
                <a:lnTo>
                  <a:pt x="56194" y="147319"/>
                </a:lnTo>
                <a:lnTo>
                  <a:pt x="57552" y="146049"/>
                </a:lnTo>
                <a:lnTo>
                  <a:pt x="66267" y="138429"/>
                </a:lnTo>
                <a:lnTo>
                  <a:pt x="75522" y="130809"/>
                </a:lnTo>
                <a:lnTo>
                  <a:pt x="85293" y="121919"/>
                </a:lnTo>
                <a:lnTo>
                  <a:pt x="95102" y="121919"/>
                </a:lnTo>
                <a:lnTo>
                  <a:pt x="95707" y="114299"/>
                </a:lnTo>
                <a:lnTo>
                  <a:pt x="103758" y="109219"/>
                </a:lnTo>
                <a:lnTo>
                  <a:pt x="116138" y="101599"/>
                </a:lnTo>
                <a:lnTo>
                  <a:pt x="97129" y="101599"/>
                </a:lnTo>
                <a:lnTo>
                  <a:pt x="98924" y="90169"/>
                </a:lnTo>
                <a:lnTo>
                  <a:pt x="101086" y="77469"/>
                </a:lnTo>
                <a:lnTo>
                  <a:pt x="103609" y="66039"/>
                </a:lnTo>
                <a:lnTo>
                  <a:pt x="106489" y="54609"/>
                </a:lnTo>
                <a:lnTo>
                  <a:pt x="136068" y="54609"/>
                </a:lnTo>
                <a:lnTo>
                  <a:pt x="122563" y="49529"/>
                </a:lnTo>
                <a:lnTo>
                  <a:pt x="118145" y="48259"/>
                </a:lnTo>
                <a:close/>
              </a:path>
              <a:path w="327659" h="336550">
                <a:moveTo>
                  <a:pt x="307599" y="48259"/>
                </a:moveTo>
                <a:lnTo>
                  <a:pt x="266814" y="48259"/>
                </a:lnTo>
                <a:lnTo>
                  <a:pt x="283186" y="49529"/>
                </a:lnTo>
                <a:lnTo>
                  <a:pt x="296586" y="53339"/>
                </a:lnTo>
                <a:lnTo>
                  <a:pt x="306848" y="59689"/>
                </a:lnTo>
                <a:lnTo>
                  <a:pt x="313804" y="67309"/>
                </a:lnTo>
                <a:lnTo>
                  <a:pt x="317663" y="82549"/>
                </a:lnTo>
                <a:lnTo>
                  <a:pt x="313820" y="101599"/>
                </a:lnTo>
                <a:lnTo>
                  <a:pt x="302610" y="123189"/>
                </a:lnTo>
                <a:lnTo>
                  <a:pt x="284366" y="147319"/>
                </a:lnTo>
                <a:lnTo>
                  <a:pt x="295712" y="147319"/>
                </a:lnTo>
                <a:lnTo>
                  <a:pt x="311295" y="126999"/>
                </a:lnTo>
                <a:lnTo>
                  <a:pt x="323528" y="102869"/>
                </a:lnTo>
                <a:lnTo>
                  <a:pt x="327267" y="81279"/>
                </a:lnTo>
                <a:lnTo>
                  <a:pt x="322237" y="62229"/>
                </a:lnTo>
                <a:lnTo>
                  <a:pt x="313704" y="52069"/>
                </a:lnTo>
                <a:lnTo>
                  <a:pt x="307599" y="48259"/>
                </a:lnTo>
                <a:close/>
              </a:path>
              <a:path w="327659" h="336550">
                <a:moveTo>
                  <a:pt x="136068" y="54609"/>
                </a:moveTo>
                <a:lnTo>
                  <a:pt x="106489" y="54609"/>
                </a:lnTo>
                <a:lnTo>
                  <a:pt x="117472" y="58419"/>
                </a:lnTo>
                <a:lnTo>
                  <a:pt x="151803" y="69849"/>
                </a:lnTo>
                <a:lnTo>
                  <a:pt x="137644" y="77469"/>
                </a:lnTo>
                <a:lnTo>
                  <a:pt x="117052" y="88899"/>
                </a:lnTo>
                <a:lnTo>
                  <a:pt x="110307" y="93979"/>
                </a:lnTo>
                <a:lnTo>
                  <a:pt x="103661" y="97789"/>
                </a:lnTo>
                <a:lnTo>
                  <a:pt x="97129" y="101599"/>
                </a:lnTo>
                <a:lnTo>
                  <a:pt x="116138" y="101599"/>
                </a:lnTo>
                <a:lnTo>
                  <a:pt x="128752" y="93979"/>
                </a:lnTo>
                <a:lnTo>
                  <a:pt x="145993" y="83819"/>
                </a:lnTo>
                <a:lnTo>
                  <a:pt x="163652" y="76199"/>
                </a:lnTo>
                <a:lnTo>
                  <a:pt x="187314" y="76199"/>
                </a:lnTo>
                <a:lnTo>
                  <a:pt x="175552" y="69849"/>
                </a:lnTo>
                <a:lnTo>
                  <a:pt x="190934" y="64769"/>
                </a:lnTo>
                <a:lnTo>
                  <a:pt x="163665" y="64769"/>
                </a:lnTo>
                <a:lnTo>
                  <a:pt x="136068" y="54609"/>
                </a:lnTo>
                <a:close/>
              </a:path>
              <a:path w="327659" h="336550">
                <a:moveTo>
                  <a:pt x="230382" y="54609"/>
                </a:moveTo>
                <a:lnTo>
                  <a:pt x="220802" y="54609"/>
                </a:lnTo>
                <a:lnTo>
                  <a:pt x="223682" y="66039"/>
                </a:lnTo>
                <a:lnTo>
                  <a:pt x="226201" y="77469"/>
                </a:lnTo>
                <a:lnTo>
                  <a:pt x="228351" y="90169"/>
                </a:lnTo>
                <a:lnTo>
                  <a:pt x="230124" y="101599"/>
                </a:lnTo>
                <a:lnTo>
                  <a:pt x="239745" y="101599"/>
                </a:lnTo>
                <a:lnTo>
                  <a:pt x="238883" y="95249"/>
                </a:lnTo>
                <a:lnTo>
                  <a:pt x="236455" y="80009"/>
                </a:lnTo>
                <a:lnTo>
                  <a:pt x="233503" y="66039"/>
                </a:lnTo>
                <a:lnTo>
                  <a:pt x="230382" y="54609"/>
                </a:lnTo>
                <a:close/>
              </a:path>
              <a:path w="327659" h="336550">
                <a:moveTo>
                  <a:pt x="205617" y="0"/>
                </a:moveTo>
                <a:lnTo>
                  <a:pt x="194651" y="0"/>
                </a:lnTo>
                <a:lnTo>
                  <a:pt x="206816" y="19049"/>
                </a:lnTo>
                <a:lnTo>
                  <a:pt x="217983" y="45719"/>
                </a:lnTo>
                <a:lnTo>
                  <a:pt x="204709" y="49529"/>
                </a:lnTo>
                <a:lnTo>
                  <a:pt x="163665" y="64769"/>
                </a:lnTo>
                <a:lnTo>
                  <a:pt x="190934" y="64769"/>
                </a:lnTo>
                <a:lnTo>
                  <a:pt x="220802" y="54609"/>
                </a:lnTo>
                <a:lnTo>
                  <a:pt x="230382" y="54609"/>
                </a:lnTo>
                <a:lnTo>
                  <a:pt x="230035" y="53339"/>
                </a:lnTo>
                <a:lnTo>
                  <a:pt x="239863" y="50799"/>
                </a:lnTo>
                <a:lnTo>
                  <a:pt x="249287" y="49529"/>
                </a:lnTo>
                <a:lnTo>
                  <a:pt x="258280" y="49529"/>
                </a:lnTo>
                <a:lnTo>
                  <a:pt x="266814" y="48259"/>
                </a:lnTo>
                <a:lnTo>
                  <a:pt x="307599" y="48259"/>
                </a:lnTo>
                <a:lnTo>
                  <a:pt x="301493" y="44449"/>
                </a:lnTo>
                <a:lnTo>
                  <a:pt x="296262" y="43179"/>
                </a:lnTo>
                <a:lnTo>
                  <a:pt x="227190" y="43179"/>
                </a:lnTo>
                <a:lnTo>
                  <a:pt x="214456" y="12699"/>
                </a:lnTo>
                <a:lnTo>
                  <a:pt x="205617" y="0"/>
                </a:lnTo>
                <a:close/>
              </a:path>
              <a:path w="327659" h="336550">
                <a:moveTo>
                  <a:pt x="59004" y="54609"/>
                </a:moveTo>
                <a:lnTo>
                  <a:pt x="29883" y="54609"/>
                </a:lnTo>
                <a:lnTo>
                  <a:pt x="32829" y="58419"/>
                </a:lnTo>
                <a:lnTo>
                  <a:pt x="38214" y="62229"/>
                </a:lnTo>
                <a:lnTo>
                  <a:pt x="52019" y="62229"/>
                </a:lnTo>
                <a:lnTo>
                  <a:pt x="58750" y="55879"/>
                </a:lnTo>
                <a:lnTo>
                  <a:pt x="59004" y="54609"/>
                </a:lnTo>
                <a:close/>
              </a:path>
              <a:path w="327659" h="336550">
                <a:moveTo>
                  <a:pt x="68772" y="39369"/>
                </a:moveTo>
                <a:lnTo>
                  <a:pt x="47866" y="39369"/>
                </a:lnTo>
                <a:lnTo>
                  <a:pt x="50901" y="41909"/>
                </a:lnTo>
                <a:lnTo>
                  <a:pt x="50901" y="49529"/>
                </a:lnTo>
                <a:lnTo>
                  <a:pt x="47866" y="52069"/>
                </a:lnTo>
                <a:lnTo>
                  <a:pt x="59512" y="52069"/>
                </a:lnTo>
                <a:lnTo>
                  <a:pt x="60274" y="48259"/>
                </a:lnTo>
                <a:lnTo>
                  <a:pt x="118145" y="48259"/>
                </a:lnTo>
                <a:lnTo>
                  <a:pt x="109309" y="45719"/>
                </a:lnTo>
                <a:lnTo>
                  <a:pt x="110372" y="43179"/>
                </a:lnTo>
                <a:lnTo>
                  <a:pt x="100089" y="43179"/>
                </a:lnTo>
                <a:lnTo>
                  <a:pt x="68772" y="39369"/>
                </a:lnTo>
                <a:close/>
              </a:path>
              <a:path w="327659" h="336550">
                <a:moveTo>
                  <a:pt x="132629" y="0"/>
                </a:moveTo>
                <a:lnTo>
                  <a:pt x="121672" y="0"/>
                </a:lnTo>
                <a:lnTo>
                  <a:pt x="112831" y="12699"/>
                </a:lnTo>
                <a:lnTo>
                  <a:pt x="100089" y="43179"/>
                </a:lnTo>
                <a:lnTo>
                  <a:pt x="110372" y="43179"/>
                </a:lnTo>
                <a:lnTo>
                  <a:pt x="120475" y="19049"/>
                </a:lnTo>
                <a:lnTo>
                  <a:pt x="132629" y="0"/>
                </a:lnTo>
                <a:close/>
              </a:path>
              <a:path w="327659" h="336550">
                <a:moveTo>
                  <a:pt x="266814" y="39369"/>
                </a:moveTo>
                <a:lnTo>
                  <a:pt x="257621" y="39369"/>
                </a:lnTo>
                <a:lnTo>
                  <a:pt x="227190" y="43179"/>
                </a:lnTo>
                <a:lnTo>
                  <a:pt x="296262" y="43179"/>
                </a:lnTo>
                <a:lnTo>
                  <a:pt x="285799" y="40639"/>
                </a:lnTo>
                <a:lnTo>
                  <a:pt x="266814" y="39369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9857435" y="1067355"/>
            <a:ext cx="99060" cy="363855"/>
          </a:xfrm>
          <a:custGeom>
            <a:avLst/>
            <a:gdLst/>
            <a:ahLst/>
            <a:cxnLst/>
            <a:rect l="l" t="t" r="r" b="b"/>
            <a:pathLst>
              <a:path w="99059" h="363855">
                <a:moveTo>
                  <a:pt x="13068" y="280416"/>
                </a:moveTo>
                <a:lnTo>
                  <a:pt x="1968" y="280416"/>
                </a:lnTo>
                <a:lnTo>
                  <a:pt x="35432" y="341757"/>
                </a:lnTo>
                <a:lnTo>
                  <a:pt x="35585" y="363626"/>
                </a:lnTo>
                <a:lnTo>
                  <a:pt x="45326" y="363575"/>
                </a:lnTo>
                <a:lnTo>
                  <a:pt x="45186" y="341718"/>
                </a:lnTo>
                <a:lnTo>
                  <a:pt x="51407" y="330327"/>
                </a:lnTo>
                <a:lnTo>
                  <a:pt x="40297" y="330327"/>
                </a:lnTo>
                <a:lnTo>
                  <a:pt x="13068" y="280416"/>
                </a:lnTo>
                <a:close/>
              </a:path>
              <a:path w="99059" h="363855">
                <a:moveTo>
                  <a:pt x="78663" y="280416"/>
                </a:moveTo>
                <a:lnTo>
                  <a:pt x="67563" y="280416"/>
                </a:lnTo>
                <a:lnTo>
                  <a:pt x="40297" y="330327"/>
                </a:lnTo>
                <a:lnTo>
                  <a:pt x="51407" y="330327"/>
                </a:lnTo>
                <a:lnTo>
                  <a:pt x="78663" y="280416"/>
                </a:lnTo>
                <a:close/>
              </a:path>
              <a:path w="99059" h="363855">
                <a:moveTo>
                  <a:pt x="40322" y="0"/>
                </a:moveTo>
                <a:lnTo>
                  <a:pt x="4536" y="22353"/>
                </a:lnTo>
                <a:lnTo>
                  <a:pt x="0" y="280416"/>
                </a:lnTo>
                <a:lnTo>
                  <a:pt x="80644" y="280416"/>
                </a:lnTo>
                <a:lnTo>
                  <a:pt x="80644" y="270675"/>
                </a:lnTo>
                <a:lnTo>
                  <a:pt x="9740" y="270675"/>
                </a:lnTo>
                <a:lnTo>
                  <a:pt x="9740" y="100711"/>
                </a:lnTo>
                <a:lnTo>
                  <a:pt x="80644" y="100711"/>
                </a:lnTo>
                <a:lnTo>
                  <a:pt x="80644" y="90957"/>
                </a:lnTo>
                <a:lnTo>
                  <a:pt x="9740" y="90957"/>
                </a:lnTo>
                <a:lnTo>
                  <a:pt x="9859" y="42262"/>
                </a:lnTo>
                <a:lnTo>
                  <a:pt x="31241" y="9740"/>
                </a:lnTo>
                <a:lnTo>
                  <a:pt x="67234" y="9740"/>
                </a:lnTo>
                <a:lnTo>
                  <a:pt x="63162" y="6290"/>
                </a:lnTo>
                <a:lnTo>
                  <a:pt x="56472" y="2803"/>
                </a:lnTo>
                <a:lnTo>
                  <a:pt x="48794" y="698"/>
                </a:lnTo>
                <a:lnTo>
                  <a:pt x="40322" y="0"/>
                </a:lnTo>
                <a:close/>
              </a:path>
              <a:path w="99059" h="363855">
                <a:moveTo>
                  <a:pt x="80644" y="100711"/>
                </a:moveTo>
                <a:lnTo>
                  <a:pt x="70904" y="100711"/>
                </a:lnTo>
                <a:lnTo>
                  <a:pt x="70904" y="270675"/>
                </a:lnTo>
                <a:lnTo>
                  <a:pt x="80644" y="270675"/>
                </a:lnTo>
                <a:lnTo>
                  <a:pt x="80644" y="100711"/>
                </a:lnTo>
                <a:close/>
              </a:path>
              <a:path w="99059" h="363855">
                <a:moveTo>
                  <a:pt x="98577" y="65747"/>
                </a:moveTo>
                <a:lnTo>
                  <a:pt x="88849" y="65747"/>
                </a:lnTo>
                <a:lnTo>
                  <a:pt x="88849" y="158267"/>
                </a:lnTo>
                <a:lnTo>
                  <a:pt x="98577" y="158267"/>
                </a:lnTo>
                <a:lnTo>
                  <a:pt x="98577" y="65747"/>
                </a:lnTo>
                <a:close/>
              </a:path>
              <a:path w="99059" h="363855">
                <a:moveTo>
                  <a:pt x="67234" y="9740"/>
                </a:moveTo>
                <a:lnTo>
                  <a:pt x="49491" y="9740"/>
                </a:lnTo>
                <a:lnTo>
                  <a:pt x="56718" y="12471"/>
                </a:lnTo>
                <a:lnTo>
                  <a:pt x="61798" y="17830"/>
                </a:lnTo>
                <a:lnTo>
                  <a:pt x="67237" y="26200"/>
                </a:lnTo>
                <a:lnTo>
                  <a:pt x="69937" y="34988"/>
                </a:lnTo>
                <a:lnTo>
                  <a:pt x="70783" y="41781"/>
                </a:lnTo>
                <a:lnTo>
                  <a:pt x="70904" y="90957"/>
                </a:lnTo>
                <a:lnTo>
                  <a:pt x="80644" y="90957"/>
                </a:lnTo>
                <a:lnTo>
                  <a:pt x="80644" y="65747"/>
                </a:lnTo>
                <a:lnTo>
                  <a:pt x="98577" y="65747"/>
                </a:lnTo>
                <a:lnTo>
                  <a:pt x="98577" y="56007"/>
                </a:lnTo>
                <a:lnTo>
                  <a:pt x="80644" y="56007"/>
                </a:lnTo>
                <a:lnTo>
                  <a:pt x="80615" y="41781"/>
                </a:lnTo>
                <a:lnTo>
                  <a:pt x="79500" y="32881"/>
                </a:lnTo>
                <a:lnTo>
                  <a:pt x="76021" y="21918"/>
                </a:lnTo>
                <a:lnTo>
                  <a:pt x="68897" y="11150"/>
                </a:lnTo>
                <a:lnTo>
                  <a:pt x="67234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8788078" y="1102572"/>
            <a:ext cx="115570" cy="292735"/>
          </a:xfrm>
          <a:custGeom>
            <a:avLst/>
            <a:gdLst/>
            <a:ahLst/>
            <a:cxnLst/>
            <a:rect l="l" t="t" r="r" b="b"/>
            <a:pathLst>
              <a:path w="115570" h="292734">
                <a:moveTo>
                  <a:pt x="37350" y="227990"/>
                </a:moveTo>
                <a:lnTo>
                  <a:pt x="27609" y="227990"/>
                </a:lnTo>
                <a:lnTo>
                  <a:pt x="27609" y="292188"/>
                </a:lnTo>
                <a:lnTo>
                  <a:pt x="87414" y="292188"/>
                </a:lnTo>
                <a:lnTo>
                  <a:pt x="87414" y="282448"/>
                </a:lnTo>
                <a:lnTo>
                  <a:pt x="37350" y="282448"/>
                </a:lnTo>
                <a:lnTo>
                  <a:pt x="37350" y="227990"/>
                </a:lnTo>
                <a:close/>
              </a:path>
              <a:path w="115570" h="292734">
                <a:moveTo>
                  <a:pt x="87414" y="227990"/>
                </a:moveTo>
                <a:lnTo>
                  <a:pt x="77673" y="227990"/>
                </a:lnTo>
                <a:lnTo>
                  <a:pt x="77673" y="282448"/>
                </a:lnTo>
                <a:lnTo>
                  <a:pt x="87414" y="282448"/>
                </a:lnTo>
                <a:lnTo>
                  <a:pt x="87414" y="227990"/>
                </a:lnTo>
                <a:close/>
              </a:path>
              <a:path w="115570" h="292734">
                <a:moveTo>
                  <a:pt x="58788" y="0"/>
                </a:moveTo>
                <a:lnTo>
                  <a:pt x="56222" y="0"/>
                </a:lnTo>
                <a:lnTo>
                  <a:pt x="34359" y="4425"/>
                </a:lnTo>
                <a:lnTo>
                  <a:pt x="16486" y="16487"/>
                </a:lnTo>
                <a:lnTo>
                  <a:pt x="4425" y="34365"/>
                </a:lnTo>
                <a:lnTo>
                  <a:pt x="0" y="56235"/>
                </a:lnTo>
                <a:lnTo>
                  <a:pt x="0" y="227990"/>
                </a:lnTo>
                <a:lnTo>
                  <a:pt x="115036" y="227990"/>
                </a:lnTo>
                <a:lnTo>
                  <a:pt x="115036" y="218249"/>
                </a:lnTo>
                <a:lnTo>
                  <a:pt x="9740" y="218249"/>
                </a:lnTo>
                <a:lnTo>
                  <a:pt x="9740" y="56235"/>
                </a:lnTo>
                <a:lnTo>
                  <a:pt x="13399" y="38160"/>
                </a:lnTo>
                <a:lnTo>
                  <a:pt x="23371" y="23383"/>
                </a:lnTo>
                <a:lnTo>
                  <a:pt x="38148" y="13412"/>
                </a:lnTo>
                <a:lnTo>
                  <a:pt x="56222" y="9753"/>
                </a:lnTo>
                <a:lnTo>
                  <a:pt x="88559" y="9753"/>
                </a:lnTo>
                <a:lnTo>
                  <a:pt x="80660" y="4425"/>
                </a:lnTo>
                <a:lnTo>
                  <a:pt x="58788" y="0"/>
                </a:lnTo>
                <a:close/>
              </a:path>
              <a:path w="115570" h="292734">
                <a:moveTo>
                  <a:pt x="88559" y="9753"/>
                </a:moveTo>
                <a:lnTo>
                  <a:pt x="58788" y="9753"/>
                </a:lnTo>
                <a:lnTo>
                  <a:pt x="76870" y="13412"/>
                </a:lnTo>
                <a:lnTo>
                  <a:pt x="91651" y="23383"/>
                </a:lnTo>
                <a:lnTo>
                  <a:pt x="101624" y="38160"/>
                </a:lnTo>
                <a:lnTo>
                  <a:pt x="105283" y="56235"/>
                </a:lnTo>
                <a:lnTo>
                  <a:pt x="105283" y="218249"/>
                </a:lnTo>
                <a:lnTo>
                  <a:pt x="115036" y="218249"/>
                </a:lnTo>
                <a:lnTo>
                  <a:pt x="115036" y="56235"/>
                </a:lnTo>
                <a:lnTo>
                  <a:pt x="110609" y="34365"/>
                </a:lnTo>
                <a:lnTo>
                  <a:pt x="98542" y="16487"/>
                </a:lnTo>
                <a:lnTo>
                  <a:pt x="88559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8850985" y="1371282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9740" y="0"/>
                </a:lnTo>
              </a:path>
            </a:pathLst>
          </a:custGeom>
          <a:ln w="19812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8830449" y="1371282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9740" y="0"/>
                </a:lnTo>
              </a:path>
            </a:pathLst>
          </a:custGeom>
          <a:ln w="19812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9079689" y="930259"/>
            <a:ext cx="167640" cy="97790"/>
          </a:xfrm>
          <a:custGeom>
            <a:avLst/>
            <a:gdLst/>
            <a:ahLst/>
            <a:cxnLst/>
            <a:rect l="l" t="t" r="r" b="b"/>
            <a:pathLst>
              <a:path w="167640" h="97790">
                <a:moveTo>
                  <a:pt x="83527" y="0"/>
                </a:moveTo>
                <a:lnTo>
                  <a:pt x="48081" y="6179"/>
                </a:lnTo>
                <a:lnTo>
                  <a:pt x="21856" y="24179"/>
                </a:lnTo>
                <a:lnTo>
                  <a:pt x="5586" y="53187"/>
                </a:lnTo>
                <a:lnTo>
                  <a:pt x="0" y="92392"/>
                </a:lnTo>
                <a:lnTo>
                  <a:pt x="0" y="97269"/>
                </a:lnTo>
                <a:lnTo>
                  <a:pt x="167068" y="97269"/>
                </a:lnTo>
                <a:lnTo>
                  <a:pt x="167068" y="92392"/>
                </a:lnTo>
                <a:lnTo>
                  <a:pt x="166373" y="87515"/>
                </a:lnTo>
                <a:lnTo>
                  <a:pt x="9829" y="87515"/>
                </a:lnTo>
                <a:lnTo>
                  <a:pt x="15530" y="54194"/>
                </a:lnTo>
                <a:lnTo>
                  <a:pt x="30000" y="29811"/>
                </a:lnTo>
                <a:lnTo>
                  <a:pt x="52810" y="14836"/>
                </a:lnTo>
                <a:lnTo>
                  <a:pt x="83527" y="9740"/>
                </a:lnTo>
                <a:lnTo>
                  <a:pt x="124165" y="9740"/>
                </a:lnTo>
                <a:lnTo>
                  <a:pt x="118976" y="6179"/>
                </a:lnTo>
                <a:lnTo>
                  <a:pt x="83527" y="0"/>
                </a:lnTo>
                <a:close/>
              </a:path>
              <a:path w="167640" h="97790">
                <a:moveTo>
                  <a:pt x="124165" y="9740"/>
                </a:moveTo>
                <a:lnTo>
                  <a:pt x="83527" y="9740"/>
                </a:lnTo>
                <a:lnTo>
                  <a:pt x="114262" y="14836"/>
                </a:lnTo>
                <a:lnTo>
                  <a:pt x="137082" y="29811"/>
                </a:lnTo>
                <a:lnTo>
                  <a:pt x="151556" y="54194"/>
                </a:lnTo>
                <a:lnTo>
                  <a:pt x="157251" y="87515"/>
                </a:lnTo>
                <a:lnTo>
                  <a:pt x="166373" y="87515"/>
                </a:lnTo>
                <a:lnTo>
                  <a:pt x="161480" y="53187"/>
                </a:lnTo>
                <a:lnTo>
                  <a:pt x="145205" y="24179"/>
                </a:lnTo>
                <a:lnTo>
                  <a:pt x="124165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8980089" y="859349"/>
            <a:ext cx="366395" cy="239395"/>
          </a:xfrm>
          <a:custGeom>
            <a:avLst/>
            <a:gdLst/>
            <a:ahLst/>
            <a:cxnLst/>
            <a:rect l="l" t="t" r="r" b="b"/>
            <a:pathLst>
              <a:path w="366395" h="239394">
                <a:moveTo>
                  <a:pt x="183121" y="0"/>
                </a:moveTo>
                <a:lnTo>
                  <a:pt x="132506" y="7370"/>
                </a:lnTo>
                <a:lnTo>
                  <a:pt x="90270" y="28449"/>
                </a:lnTo>
                <a:lnTo>
                  <a:pt x="57906" y="61686"/>
                </a:lnTo>
                <a:lnTo>
                  <a:pt x="36903" y="105530"/>
                </a:lnTo>
                <a:lnTo>
                  <a:pt x="28752" y="158432"/>
                </a:lnTo>
                <a:lnTo>
                  <a:pt x="0" y="158432"/>
                </a:lnTo>
                <a:lnTo>
                  <a:pt x="0" y="239077"/>
                </a:lnTo>
                <a:lnTo>
                  <a:pt x="366268" y="239077"/>
                </a:lnTo>
                <a:lnTo>
                  <a:pt x="366268" y="229349"/>
                </a:lnTo>
                <a:lnTo>
                  <a:pt x="9740" y="229349"/>
                </a:lnTo>
                <a:lnTo>
                  <a:pt x="9740" y="168173"/>
                </a:lnTo>
                <a:lnTo>
                  <a:pt x="38442" y="168173"/>
                </a:lnTo>
                <a:lnTo>
                  <a:pt x="38442" y="163309"/>
                </a:lnTo>
                <a:lnTo>
                  <a:pt x="45183" y="112070"/>
                </a:lnTo>
                <a:lnTo>
                  <a:pt x="64450" y="69580"/>
                </a:lnTo>
                <a:lnTo>
                  <a:pt x="94815" y="37353"/>
                </a:lnTo>
                <a:lnTo>
                  <a:pt x="134849" y="16906"/>
                </a:lnTo>
                <a:lnTo>
                  <a:pt x="183121" y="9753"/>
                </a:lnTo>
                <a:lnTo>
                  <a:pt x="238530" y="9753"/>
                </a:lnTo>
                <a:lnTo>
                  <a:pt x="233754" y="7370"/>
                </a:lnTo>
                <a:lnTo>
                  <a:pt x="183121" y="0"/>
                </a:lnTo>
                <a:close/>
              </a:path>
              <a:path w="366395" h="239394">
                <a:moveTo>
                  <a:pt x="64706" y="208432"/>
                </a:moveTo>
                <a:lnTo>
                  <a:pt x="54965" y="208432"/>
                </a:lnTo>
                <a:lnTo>
                  <a:pt x="54965" y="229349"/>
                </a:lnTo>
                <a:lnTo>
                  <a:pt x="64706" y="229349"/>
                </a:lnTo>
                <a:lnTo>
                  <a:pt x="64706" y="208432"/>
                </a:lnTo>
                <a:close/>
              </a:path>
              <a:path w="366395" h="239394">
                <a:moveTo>
                  <a:pt x="127101" y="208432"/>
                </a:moveTo>
                <a:lnTo>
                  <a:pt x="117373" y="208432"/>
                </a:lnTo>
                <a:lnTo>
                  <a:pt x="117373" y="229349"/>
                </a:lnTo>
                <a:lnTo>
                  <a:pt x="127101" y="229349"/>
                </a:lnTo>
                <a:lnTo>
                  <a:pt x="127101" y="208432"/>
                </a:lnTo>
                <a:close/>
              </a:path>
              <a:path w="366395" h="239394">
                <a:moveTo>
                  <a:pt x="189496" y="208432"/>
                </a:moveTo>
                <a:lnTo>
                  <a:pt x="179743" y="208432"/>
                </a:lnTo>
                <a:lnTo>
                  <a:pt x="179743" y="229349"/>
                </a:lnTo>
                <a:lnTo>
                  <a:pt x="189496" y="229349"/>
                </a:lnTo>
                <a:lnTo>
                  <a:pt x="189496" y="208432"/>
                </a:lnTo>
                <a:close/>
              </a:path>
              <a:path w="366395" h="239394">
                <a:moveTo>
                  <a:pt x="251891" y="208432"/>
                </a:moveTo>
                <a:lnTo>
                  <a:pt x="242138" y="208432"/>
                </a:lnTo>
                <a:lnTo>
                  <a:pt x="242138" y="229349"/>
                </a:lnTo>
                <a:lnTo>
                  <a:pt x="251891" y="229349"/>
                </a:lnTo>
                <a:lnTo>
                  <a:pt x="251891" y="208432"/>
                </a:lnTo>
                <a:close/>
              </a:path>
              <a:path w="366395" h="239394">
                <a:moveTo>
                  <a:pt x="314274" y="208432"/>
                </a:moveTo>
                <a:lnTo>
                  <a:pt x="304533" y="208432"/>
                </a:lnTo>
                <a:lnTo>
                  <a:pt x="304533" y="229349"/>
                </a:lnTo>
                <a:lnTo>
                  <a:pt x="314274" y="229349"/>
                </a:lnTo>
                <a:lnTo>
                  <a:pt x="314274" y="208432"/>
                </a:lnTo>
                <a:close/>
              </a:path>
              <a:path w="366395" h="239394">
                <a:moveTo>
                  <a:pt x="238530" y="9753"/>
                </a:moveTo>
                <a:lnTo>
                  <a:pt x="183121" y="9753"/>
                </a:lnTo>
                <a:lnTo>
                  <a:pt x="231405" y="16906"/>
                </a:lnTo>
                <a:lnTo>
                  <a:pt x="271446" y="37353"/>
                </a:lnTo>
                <a:lnTo>
                  <a:pt x="301815" y="69580"/>
                </a:lnTo>
                <a:lnTo>
                  <a:pt x="321084" y="112070"/>
                </a:lnTo>
                <a:lnTo>
                  <a:pt x="327825" y="163309"/>
                </a:lnTo>
                <a:lnTo>
                  <a:pt x="327825" y="168173"/>
                </a:lnTo>
                <a:lnTo>
                  <a:pt x="356539" y="168173"/>
                </a:lnTo>
                <a:lnTo>
                  <a:pt x="356539" y="229349"/>
                </a:lnTo>
                <a:lnTo>
                  <a:pt x="366268" y="229349"/>
                </a:lnTo>
                <a:lnTo>
                  <a:pt x="366268" y="158432"/>
                </a:lnTo>
                <a:lnTo>
                  <a:pt x="337515" y="158432"/>
                </a:lnTo>
                <a:lnTo>
                  <a:pt x="329370" y="105530"/>
                </a:lnTo>
                <a:lnTo>
                  <a:pt x="308369" y="61686"/>
                </a:lnTo>
                <a:lnTo>
                  <a:pt x="276000" y="28449"/>
                </a:lnTo>
                <a:lnTo>
                  <a:pt x="238530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9411035" y="1003185"/>
            <a:ext cx="410845" cy="379095"/>
          </a:xfrm>
          <a:custGeom>
            <a:avLst/>
            <a:gdLst/>
            <a:ahLst/>
            <a:cxnLst/>
            <a:rect l="l" t="t" r="r" b="b"/>
            <a:pathLst>
              <a:path w="410845" h="379094">
                <a:moveTo>
                  <a:pt x="110469" y="334492"/>
                </a:moveTo>
                <a:lnTo>
                  <a:pt x="95110" y="334492"/>
                </a:lnTo>
                <a:lnTo>
                  <a:pt x="119214" y="353355"/>
                </a:lnTo>
                <a:lnTo>
                  <a:pt x="146060" y="367152"/>
                </a:lnTo>
                <a:lnTo>
                  <a:pt x="175009" y="375626"/>
                </a:lnTo>
                <a:lnTo>
                  <a:pt x="205409" y="378510"/>
                </a:lnTo>
                <a:lnTo>
                  <a:pt x="235810" y="375626"/>
                </a:lnTo>
                <a:lnTo>
                  <a:pt x="256934" y="369443"/>
                </a:lnTo>
                <a:lnTo>
                  <a:pt x="200926" y="369443"/>
                </a:lnTo>
                <a:lnTo>
                  <a:pt x="155341" y="360865"/>
                </a:lnTo>
                <a:lnTo>
                  <a:pt x="115492" y="339516"/>
                </a:lnTo>
                <a:lnTo>
                  <a:pt x="110469" y="334492"/>
                </a:lnTo>
                <a:close/>
              </a:path>
              <a:path w="410845" h="379094">
                <a:moveTo>
                  <a:pt x="209867" y="352425"/>
                </a:moveTo>
                <a:lnTo>
                  <a:pt x="200926" y="352425"/>
                </a:lnTo>
                <a:lnTo>
                  <a:pt x="200926" y="369443"/>
                </a:lnTo>
                <a:lnTo>
                  <a:pt x="209867" y="369443"/>
                </a:lnTo>
                <a:lnTo>
                  <a:pt x="209867" y="352425"/>
                </a:lnTo>
                <a:close/>
              </a:path>
              <a:path w="410845" h="379094">
                <a:moveTo>
                  <a:pt x="256555" y="66281"/>
                </a:moveTo>
                <a:lnTo>
                  <a:pt x="209867" y="66281"/>
                </a:lnTo>
                <a:lnTo>
                  <a:pt x="255440" y="74856"/>
                </a:lnTo>
                <a:lnTo>
                  <a:pt x="295284" y="96197"/>
                </a:lnTo>
                <a:lnTo>
                  <a:pt x="327053" y="127961"/>
                </a:lnTo>
                <a:lnTo>
                  <a:pt x="348401" y="167801"/>
                </a:lnTo>
                <a:lnTo>
                  <a:pt x="356984" y="213372"/>
                </a:lnTo>
                <a:lnTo>
                  <a:pt x="339991" y="213372"/>
                </a:lnTo>
                <a:lnTo>
                  <a:pt x="339991" y="222313"/>
                </a:lnTo>
                <a:lnTo>
                  <a:pt x="356997" y="222313"/>
                </a:lnTo>
                <a:lnTo>
                  <a:pt x="348432" y="267899"/>
                </a:lnTo>
                <a:lnTo>
                  <a:pt x="327092" y="307753"/>
                </a:lnTo>
                <a:lnTo>
                  <a:pt x="295321" y="339525"/>
                </a:lnTo>
                <a:lnTo>
                  <a:pt x="255464" y="360871"/>
                </a:lnTo>
                <a:lnTo>
                  <a:pt x="209867" y="369443"/>
                </a:lnTo>
                <a:lnTo>
                  <a:pt x="256934" y="369443"/>
                </a:lnTo>
                <a:lnTo>
                  <a:pt x="264763" y="367150"/>
                </a:lnTo>
                <a:lnTo>
                  <a:pt x="291616" y="353350"/>
                </a:lnTo>
                <a:lnTo>
                  <a:pt x="315709" y="334505"/>
                </a:lnTo>
                <a:lnTo>
                  <a:pt x="328345" y="334505"/>
                </a:lnTo>
                <a:lnTo>
                  <a:pt x="322021" y="328180"/>
                </a:lnTo>
                <a:lnTo>
                  <a:pt x="340890" y="304075"/>
                </a:lnTo>
                <a:lnTo>
                  <a:pt x="354687" y="277229"/>
                </a:lnTo>
                <a:lnTo>
                  <a:pt x="363157" y="248281"/>
                </a:lnTo>
                <a:lnTo>
                  <a:pt x="366039" y="217881"/>
                </a:lnTo>
                <a:lnTo>
                  <a:pt x="363156" y="187471"/>
                </a:lnTo>
                <a:lnTo>
                  <a:pt x="354684" y="158515"/>
                </a:lnTo>
                <a:lnTo>
                  <a:pt x="340884" y="131663"/>
                </a:lnTo>
                <a:lnTo>
                  <a:pt x="322021" y="107569"/>
                </a:lnTo>
                <a:lnTo>
                  <a:pt x="328333" y="101257"/>
                </a:lnTo>
                <a:lnTo>
                  <a:pt x="315709" y="101257"/>
                </a:lnTo>
                <a:lnTo>
                  <a:pt x="292576" y="83036"/>
                </a:lnTo>
                <a:lnTo>
                  <a:pt x="266822" y="69478"/>
                </a:lnTo>
                <a:lnTo>
                  <a:pt x="256555" y="66281"/>
                </a:lnTo>
                <a:close/>
              </a:path>
              <a:path w="410845" h="379094">
                <a:moveTo>
                  <a:pt x="87141" y="93281"/>
                </a:moveTo>
                <a:lnTo>
                  <a:pt x="74498" y="93281"/>
                </a:lnTo>
                <a:lnTo>
                  <a:pt x="88785" y="107581"/>
                </a:lnTo>
                <a:lnTo>
                  <a:pt x="69927" y="131668"/>
                </a:lnTo>
                <a:lnTo>
                  <a:pt x="56127" y="158516"/>
                </a:lnTo>
                <a:lnTo>
                  <a:pt x="47651" y="187472"/>
                </a:lnTo>
                <a:lnTo>
                  <a:pt x="44767" y="217881"/>
                </a:lnTo>
                <a:lnTo>
                  <a:pt x="47654" y="248288"/>
                </a:lnTo>
                <a:lnTo>
                  <a:pt x="56133" y="277241"/>
                </a:lnTo>
                <a:lnTo>
                  <a:pt x="69937" y="304088"/>
                </a:lnTo>
                <a:lnTo>
                  <a:pt x="88785" y="328168"/>
                </a:lnTo>
                <a:lnTo>
                  <a:pt x="63487" y="353466"/>
                </a:lnTo>
                <a:lnTo>
                  <a:pt x="69811" y="359791"/>
                </a:lnTo>
                <a:lnTo>
                  <a:pt x="95110" y="334492"/>
                </a:lnTo>
                <a:lnTo>
                  <a:pt x="110469" y="334492"/>
                </a:lnTo>
                <a:lnTo>
                  <a:pt x="83725" y="307743"/>
                </a:lnTo>
                <a:lnTo>
                  <a:pt x="62386" y="267893"/>
                </a:lnTo>
                <a:lnTo>
                  <a:pt x="53822" y="222313"/>
                </a:lnTo>
                <a:lnTo>
                  <a:pt x="70815" y="222313"/>
                </a:lnTo>
                <a:lnTo>
                  <a:pt x="70815" y="213372"/>
                </a:lnTo>
                <a:lnTo>
                  <a:pt x="53822" y="213372"/>
                </a:lnTo>
                <a:lnTo>
                  <a:pt x="62404" y="167801"/>
                </a:lnTo>
                <a:lnTo>
                  <a:pt x="83752" y="127961"/>
                </a:lnTo>
                <a:lnTo>
                  <a:pt x="110460" y="101257"/>
                </a:lnTo>
                <a:lnTo>
                  <a:pt x="95110" y="101257"/>
                </a:lnTo>
                <a:lnTo>
                  <a:pt x="87141" y="93281"/>
                </a:lnTo>
                <a:close/>
              </a:path>
              <a:path w="410845" h="379094">
                <a:moveTo>
                  <a:pt x="328345" y="334505"/>
                </a:moveTo>
                <a:lnTo>
                  <a:pt x="315709" y="334505"/>
                </a:lnTo>
                <a:lnTo>
                  <a:pt x="340995" y="359791"/>
                </a:lnTo>
                <a:lnTo>
                  <a:pt x="347306" y="353466"/>
                </a:lnTo>
                <a:lnTo>
                  <a:pt x="328345" y="334505"/>
                </a:lnTo>
                <a:close/>
              </a:path>
              <a:path w="410845" h="379094">
                <a:moveTo>
                  <a:pt x="73990" y="13462"/>
                </a:moveTo>
                <a:lnTo>
                  <a:pt x="32977" y="25854"/>
                </a:lnTo>
                <a:lnTo>
                  <a:pt x="5597" y="59143"/>
                </a:lnTo>
                <a:lnTo>
                  <a:pt x="0" y="87452"/>
                </a:lnTo>
                <a:lnTo>
                  <a:pt x="1421" y="101998"/>
                </a:lnTo>
                <a:lnTo>
                  <a:pt x="5595" y="115781"/>
                </a:lnTo>
                <a:lnTo>
                  <a:pt x="12392" y="128480"/>
                </a:lnTo>
                <a:lnTo>
                  <a:pt x="21678" y="139776"/>
                </a:lnTo>
                <a:lnTo>
                  <a:pt x="24828" y="142938"/>
                </a:lnTo>
                <a:lnTo>
                  <a:pt x="37582" y="130187"/>
                </a:lnTo>
                <a:lnTo>
                  <a:pt x="24955" y="130187"/>
                </a:lnTo>
                <a:lnTo>
                  <a:pt x="18086" y="120740"/>
                </a:lnTo>
                <a:lnTo>
                  <a:pt x="13066" y="110310"/>
                </a:lnTo>
                <a:lnTo>
                  <a:pt x="9987" y="99135"/>
                </a:lnTo>
                <a:lnTo>
                  <a:pt x="8940" y="87452"/>
                </a:lnTo>
                <a:lnTo>
                  <a:pt x="10192" y="74664"/>
                </a:lnTo>
                <a:lnTo>
                  <a:pt x="37919" y="33305"/>
                </a:lnTo>
                <a:lnTo>
                  <a:pt x="73990" y="22402"/>
                </a:lnTo>
                <a:lnTo>
                  <a:pt x="108577" y="22402"/>
                </a:lnTo>
                <a:lnTo>
                  <a:pt x="102328" y="19057"/>
                </a:lnTo>
                <a:lnTo>
                  <a:pt x="88543" y="14883"/>
                </a:lnTo>
                <a:lnTo>
                  <a:pt x="73990" y="13462"/>
                </a:lnTo>
                <a:close/>
              </a:path>
              <a:path w="410845" h="379094">
                <a:moveTo>
                  <a:pt x="348955" y="93281"/>
                </a:moveTo>
                <a:lnTo>
                  <a:pt x="336308" y="93281"/>
                </a:lnTo>
                <a:lnTo>
                  <a:pt x="385978" y="142938"/>
                </a:lnTo>
                <a:lnTo>
                  <a:pt x="389128" y="139776"/>
                </a:lnTo>
                <a:lnTo>
                  <a:pt x="397009" y="130187"/>
                </a:lnTo>
                <a:lnTo>
                  <a:pt x="385851" y="130187"/>
                </a:lnTo>
                <a:lnTo>
                  <a:pt x="348955" y="93281"/>
                </a:lnTo>
                <a:close/>
              </a:path>
              <a:path w="410845" h="379094">
                <a:moveTo>
                  <a:pt x="108577" y="22402"/>
                </a:moveTo>
                <a:lnTo>
                  <a:pt x="73990" y="22402"/>
                </a:lnTo>
                <a:lnTo>
                  <a:pt x="85673" y="23449"/>
                </a:lnTo>
                <a:lnTo>
                  <a:pt x="96848" y="26528"/>
                </a:lnTo>
                <a:lnTo>
                  <a:pt x="107278" y="31548"/>
                </a:lnTo>
                <a:lnTo>
                  <a:pt x="116725" y="38417"/>
                </a:lnTo>
                <a:lnTo>
                  <a:pt x="24955" y="130187"/>
                </a:lnTo>
                <a:lnTo>
                  <a:pt x="37582" y="130187"/>
                </a:lnTo>
                <a:lnTo>
                  <a:pt x="74498" y="93281"/>
                </a:lnTo>
                <a:lnTo>
                  <a:pt x="87141" y="93281"/>
                </a:lnTo>
                <a:lnTo>
                  <a:pt x="80822" y="86956"/>
                </a:lnTo>
                <a:lnTo>
                  <a:pt x="129476" y="38303"/>
                </a:lnTo>
                <a:lnTo>
                  <a:pt x="126314" y="35140"/>
                </a:lnTo>
                <a:lnTo>
                  <a:pt x="115025" y="25854"/>
                </a:lnTo>
                <a:lnTo>
                  <a:pt x="108577" y="22402"/>
                </a:lnTo>
                <a:close/>
              </a:path>
              <a:path w="410845" h="379094">
                <a:moveTo>
                  <a:pt x="371391" y="22402"/>
                </a:moveTo>
                <a:lnTo>
                  <a:pt x="336816" y="22402"/>
                </a:lnTo>
                <a:lnTo>
                  <a:pt x="349604" y="23652"/>
                </a:lnTo>
                <a:lnTo>
                  <a:pt x="361719" y="27325"/>
                </a:lnTo>
                <a:lnTo>
                  <a:pt x="396947" y="62560"/>
                </a:lnTo>
                <a:lnTo>
                  <a:pt x="401866" y="87452"/>
                </a:lnTo>
                <a:lnTo>
                  <a:pt x="400819" y="99142"/>
                </a:lnTo>
                <a:lnTo>
                  <a:pt x="397740" y="110320"/>
                </a:lnTo>
                <a:lnTo>
                  <a:pt x="392720" y="120747"/>
                </a:lnTo>
                <a:lnTo>
                  <a:pt x="385851" y="130187"/>
                </a:lnTo>
                <a:lnTo>
                  <a:pt x="397009" y="130187"/>
                </a:lnTo>
                <a:lnTo>
                  <a:pt x="398412" y="128480"/>
                </a:lnTo>
                <a:lnTo>
                  <a:pt x="405204" y="115781"/>
                </a:lnTo>
                <a:lnTo>
                  <a:pt x="409375" y="101998"/>
                </a:lnTo>
                <a:lnTo>
                  <a:pt x="410794" y="87452"/>
                </a:lnTo>
                <a:lnTo>
                  <a:pt x="409375" y="72913"/>
                </a:lnTo>
                <a:lnTo>
                  <a:pt x="405204" y="59134"/>
                </a:lnTo>
                <a:lnTo>
                  <a:pt x="398412" y="46436"/>
                </a:lnTo>
                <a:lnTo>
                  <a:pt x="389128" y="35140"/>
                </a:lnTo>
                <a:lnTo>
                  <a:pt x="377839" y="25854"/>
                </a:lnTo>
                <a:lnTo>
                  <a:pt x="371391" y="22402"/>
                </a:lnTo>
                <a:close/>
              </a:path>
              <a:path w="410845" h="379094">
                <a:moveTo>
                  <a:pt x="209867" y="8953"/>
                </a:moveTo>
                <a:lnTo>
                  <a:pt x="200939" y="8953"/>
                </a:lnTo>
                <a:lnTo>
                  <a:pt x="200939" y="57340"/>
                </a:lnTo>
                <a:lnTo>
                  <a:pt x="171755" y="60830"/>
                </a:lnTo>
                <a:lnTo>
                  <a:pt x="143986" y="69478"/>
                </a:lnTo>
                <a:lnTo>
                  <a:pt x="118236" y="83036"/>
                </a:lnTo>
                <a:lnTo>
                  <a:pt x="95110" y="101257"/>
                </a:lnTo>
                <a:lnTo>
                  <a:pt x="110460" y="101257"/>
                </a:lnTo>
                <a:lnTo>
                  <a:pt x="115519" y="96197"/>
                </a:lnTo>
                <a:lnTo>
                  <a:pt x="155360" y="74856"/>
                </a:lnTo>
                <a:lnTo>
                  <a:pt x="200926" y="66281"/>
                </a:lnTo>
                <a:lnTo>
                  <a:pt x="256555" y="66281"/>
                </a:lnTo>
                <a:lnTo>
                  <a:pt x="239051" y="60830"/>
                </a:lnTo>
                <a:lnTo>
                  <a:pt x="209867" y="57340"/>
                </a:lnTo>
                <a:lnTo>
                  <a:pt x="209867" y="8953"/>
                </a:lnTo>
                <a:close/>
              </a:path>
              <a:path w="410845" h="379094">
                <a:moveTo>
                  <a:pt x="336816" y="13462"/>
                </a:moveTo>
                <a:lnTo>
                  <a:pt x="295800" y="25854"/>
                </a:lnTo>
                <a:lnTo>
                  <a:pt x="281343" y="38303"/>
                </a:lnTo>
                <a:lnTo>
                  <a:pt x="330009" y="86956"/>
                </a:lnTo>
                <a:lnTo>
                  <a:pt x="315709" y="101257"/>
                </a:lnTo>
                <a:lnTo>
                  <a:pt x="328333" y="101257"/>
                </a:lnTo>
                <a:lnTo>
                  <a:pt x="336308" y="93281"/>
                </a:lnTo>
                <a:lnTo>
                  <a:pt x="348955" y="93281"/>
                </a:lnTo>
                <a:lnTo>
                  <a:pt x="294093" y="38404"/>
                </a:lnTo>
                <a:lnTo>
                  <a:pt x="303533" y="31543"/>
                </a:lnTo>
                <a:lnTo>
                  <a:pt x="313959" y="26527"/>
                </a:lnTo>
                <a:lnTo>
                  <a:pt x="325133" y="23449"/>
                </a:lnTo>
                <a:lnTo>
                  <a:pt x="336816" y="22402"/>
                </a:lnTo>
                <a:lnTo>
                  <a:pt x="371391" y="22402"/>
                </a:lnTo>
                <a:lnTo>
                  <a:pt x="365144" y="19057"/>
                </a:lnTo>
                <a:lnTo>
                  <a:pt x="351362" y="14883"/>
                </a:lnTo>
                <a:lnTo>
                  <a:pt x="336816" y="13462"/>
                </a:lnTo>
                <a:close/>
              </a:path>
              <a:path w="410845" h="379094">
                <a:moveTo>
                  <a:pt x="209867" y="66281"/>
                </a:moveTo>
                <a:lnTo>
                  <a:pt x="200926" y="66281"/>
                </a:lnTo>
                <a:lnTo>
                  <a:pt x="200926" y="83248"/>
                </a:lnTo>
                <a:lnTo>
                  <a:pt x="209867" y="83248"/>
                </a:lnTo>
                <a:lnTo>
                  <a:pt x="209867" y="66281"/>
                </a:lnTo>
                <a:close/>
              </a:path>
              <a:path w="410845" h="379094">
                <a:moveTo>
                  <a:pt x="236220" y="0"/>
                </a:moveTo>
                <a:lnTo>
                  <a:pt x="174599" y="0"/>
                </a:lnTo>
                <a:lnTo>
                  <a:pt x="174599" y="8953"/>
                </a:lnTo>
                <a:lnTo>
                  <a:pt x="236220" y="8953"/>
                </a:lnTo>
                <a:lnTo>
                  <a:pt x="236220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9611084" y="1083937"/>
            <a:ext cx="97155" cy="143510"/>
          </a:xfrm>
          <a:custGeom>
            <a:avLst/>
            <a:gdLst/>
            <a:ahLst/>
            <a:cxnLst/>
            <a:rect l="l" t="t" r="r" b="b"/>
            <a:pathLst>
              <a:path w="97154" h="143509">
                <a:moveTo>
                  <a:pt x="26149" y="0"/>
                </a:moveTo>
                <a:lnTo>
                  <a:pt x="0" y="141503"/>
                </a:lnTo>
                <a:lnTo>
                  <a:pt x="96964" y="143167"/>
                </a:lnTo>
                <a:lnTo>
                  <a:pt x="97129" y="134226"/>
                </a:lnTo>
                <a:lnTo>
                  <a:pt x="10718" y="132740"/>
                </a:lnTo>
                <a:lnTo>
                  <a:pt x="34937" y="1612"/>
                </a:lnTo>
                <a:lnTo>
                  <a:pt x="26149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0036224" y="265869"/>
            <a:ext cx="22225" cy="28575"/>
          </a:xfrm>
          <a:custGeom>
            <a:avLst/>
            <a:gdLst/>
            <a:ahLst/>
            <a:cxnLst/>
            <a:rect l="l" t="t" r="r" b="b"/>
            <a:pathLst>
              <a:path w="22225" h="28575">
                <a:moveTo>
                  <a:pt x="21983" y="0"/>
                </a:moveTo>
                <a:lnTo>
                  <a:pt x="14071" y="0"/>
                </a:lnTo>
                <a:lnTo>
                  <a:pt x="6261" y="127"/>
                </a:lnTo>
                <a:lnTo>
                  <a:pt x="0" y="6591"/>
                </a:lnTo>
                <a:lnTo>
                  <a:pt x="241" y="22085"/>
                </a:lnTo>
                <a:lnTo>
                  <a:pt x="6603" y="28346"/>
                </a:lnTo>
                <a:lnTo>
                  <a:pt x="14528" y="28346"/>
                </a:lnTo>
                <a:lnTo>
                  <a:pt x="22175" y="28222"/>
                </a:lnTo>
                <a:lnTo>
                  <a:pt x="22175" y="26149"/>
                </a:lnTo>
                <a:lnTo>
                  <a:pt x="14300" y="26149"/>
                </a:lnTo>
                <a:lnTo>
                  <a:pt x="22175" y="26123"/>
                </a:lnTo>
                <a:lnTo>
                  <a:pt x="22175" y="18592"/>
                </a:lnTo>
                <a:lnTo>
                  <a:pt x="11874" y="18580"/>
                </a:lnTo>
                <a:lnTo>
                  <a:pt x="9905" y="16637"/>
                </a:lnTo>
                <a:lnTo>
                  <a:pt x="9940" y="11696"/>
                </a:lnTo>
                <a:lnTo>
                  <a:pt x="11785" y="9791"/>
                </a:lnTo>
                <a:lnTo>
                  <a:pt x="14223" y="9753"/>
                </a:lnTo>
                <a:lnTo>
                  <a:pt x="14300" y="7569"/>
                </a:lnTo>
                <a:lnTo>
                  <a:pt x="22175" y="7569"/>
                </a:lnTo>
                <a:lnTo>
                  <a:pt x="22112" y="127"/>
                </a:lnTo>
                <a:lnTo>
                  <a:pt x="21983" y="0"/>
                </a:lnTo>
                <a:close/>
              </a:path>
              <a:path w="22225" h="28575">
                <a:moveTo>
                  <a:pt x="22175" y="26123"/>
                </a:moveTo>
                <a:lnTo>
                  <a:pt x="14300" y="26123"/>
                </a:lnTo>
                <a:lnTo>
                  <a:pt x="22175" y="26149"/>
                </a:lnTo>
                <a:close/>
              </a:path>
              <a:path w="22225" h="28575">
                <a:moveTo>
                  <a:pt x="22175" y="7569"/>
                </a:moveTo>
                <a:lnTo>
                  <a:pt x="14300" y="7569"/>
                </a:lnTo>
                <a:lnTo>
                  <a:pt x="14300" y="9753"/>
                </a:lnTo>
                <a:lnTo>
                  <a:pt x="16700" y="9753"/>
                </a:lnTo>
                <a:lnTo>
                  <a:pt x="18694" y="11696"/>
                </a:lnTo>
                <a:lnTo>
                  <a:pt x="14300" y="18592"/>
                </a:lnTo>
                <a:lnTo>
                  <a:pt x="22175" y="18592"/>
                </a:lnTo>
                <a:lnTo>
                  <a:pt x="22175" y="7569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8985831" y="520532"/>
            <a:ext cx="366395" cy="287655"/>
          </a:xfrm>
          <a:custGeom>
            <a:avLst/>
            <a:gdLst/>
            <a:ahLst/>
            <a:cxnLst/>
            <a:rect l="l" t="t" r="r" b="b"/>
            <a:pathLst>
              <a:path w="366395" h="287655">
                <a:moveTo>
                  <a:pt x="366280" y="191058"/>
                </a:moveTo>
                <a:lnTo>
                  <a:pt x="0" y="191058"/>
                </a:lnTo>
                <a:lnTo>
                  <a:pt x="0" y="287439"/>
                </a:lnTo>
                <a:lnTo>
                  <a:pt x="366280" y="287439"/>
                </a:lnTo>
                <a:lnTo>
                  <a:pt x="366280" y="277685"/>
                </a:lnTo>
                <a:lnTo>
                  <a:pt x="9740" y="277685"/>
                </a:lnTo>
                <a:lnTo>
                  <a:pt x="9740" y="200799"/>
                </a:lnTo>
                <a:lnTo>
                  <a:pt x="366280" y="200799"/>
                </a:lnTo>
                <a:lnTo>
                  <a:pt x="366280" y="191058"/>
                </a:lnTo>
                <a:close/>
              </a:path>
              <a:path w="366395" h="287655">
                <a:moveTo>
                  <a:pt x="54152" y="200799"/>
                </a:moveTo>
                <a:lnTo>
                  <a:pt x="44424" y="200799"/>
                </a:lnTo>
                <a:lnTo>
                  <a:pt x="44424" y="277685"/>
                </a:lnTo>
                <a:lnTo>
                  <a:pt x="54152" y="277685"/>
                </a:lnTo>
                <a:lnTo>
                  <a:pt x="54152" y="200799"/>
                </a:lnTo>
                <a:close/>
              </a:path>
              <a:path w="366395" h="287655">
                <a:moveTo>
                  <a:pt x="80822" y="200799"/>
                </a:moveTo>
                <a:lnTo>
                  <a:pt x="71081" y="200799"/>
                </a:lnTo>
                <a:lnTo>
                  <a:pt x="71081" y="277685"/>
                </a:lnTo>
                <a:lnTo>
                  <a:pt x="80822" y="277685"/>
                </a:lnTo>
                <a:lnTo>
                  <a:pt x="80822" y="200799"/>
                </a:lnTo>
                <a:close/>
              </a:path>
              <a:path w="366395" h="287655">
                <a:moveTo>
                  <a:pt x="366280" y="200799"/>
                </a:moveTo>
                <a:lnTo>
                  <a:pt x="356552" y="200799"/>
                </a:lnTo>
                <a:lnTo>
                  <a:pt x="356552" y="277685"/>
                </a:lnTo>
                <a:lnTo>
                  <a:pt x="366280" y="277685"/>
                </a:lnTo>
                <a:lnTo>
                  <a:pt x="366280" y="200799"/>
                </a:lnTo>
                <a:close/>
              </a:path>
              <a:path w="366395" h="287655">
                <a:moveTo>
                  <a:pt x="134251" y="37274"/>
                </a:moveTo>
                <a:lnTo>
                  <a:pt x="92878" y="69743"/>
                </a:lnTo>
                <a:lnTo>
                  <a:pt x="90096" y="92336"/>
                </a:lnTo>
                <a:lnTo>
                  <a:pt x="92564" y="120448"/>
                </a:lnTo>
                <a:lnTo>
                  <a:pt x="104573" y="165471"/>
                </a:lnTo>
                <a:lnTo>
                  <a:pt x="126034" y="191058"/>
                </a:lnTo>
                <a:lnTo>
                  <a:pt x="174193" y="191058"/>
                </a:lnTo>
                <a:lnTo>
                  <a:pt x="177266" y="189191"/>
                </a:lnTo>
                <a:lnTo>
                  <a:pt x="177985" y="188658"/>
                </a:lnTo>
                <a:lnTo>
                  <a:pt x="149821" y="188658"/>
                </a:lnTo>
                <a:lnTo>
                  <a:pt x="136994" y="185963"/>
                </a:lnTo>
                <a:lnTo>
                  <a:pt x="109651" y="151307"/>
                </a:lnTo>
                <a:lnTo>
                  <a:pt x="99850" y="94267"/>
                </a:lnTo>
                <a:lnTo>
                  <a:pt x="101940" y="73603"/>
                </a:lnTo>
                <a:lnTo>
                  <a:pt x="134251" y="47015"/>
                </a:lnTo>
                <a:lnTo>
                  <a:pt x="169685" y="47015"/>
                </a:lnTo>
                <a:lnTo>
                  <a:pt x="169297" y="46779"/>
                </a:lnTo>
                <a:lnTo>
                  <a:pt x="158605" y="41979"/>
                </a:lnTo>
                <a:lnTo>
                  <a:pt x="146744" y="38571"/>
                </a:lnTo>
                <a:lnTo>
                  <a:pt x="134251" y="37274"/>
                </a:lnTo>
                <a:close/>
              </a:path>
              <a:path w="366395" h="287655">
                <a:moveTo>
                  <a:pt x="200287" y="184429"/>
                </a:moveTo>
                <a:lnTo>
                  <a:pt x="183134" y="184429"/>
                </a:lnTo>
                <a:lnTo>
                  <a:pt x="186029" y="186982"/>
                </a:lnTo>
                <a:lnTo>
                  <a:pt x="189014" y="189191"/>
                </a:lnTo>
                <a:lnTo>
                  <a:pt x="192100" y="191058"/>
                </a:lnTo>
                <a:lnTo>
                  <a:pt x="240245" y="191058"/>
                </a:lnTo>
                <a:lnTo>
                  <a:pt x="243202" y="188658"/>
                </a:lnTo>
                <a:lnTo>
                  <a:pt x="216471" y="188658"/>
                </a:lnTo>
                <a:lnTo>
                  <a:pt x="208835" y="187735"/>
                </a:lnTo>
                <a:lnTo>
                  <a:pt x="201237" y="185002"/>
                </a:lnTo>
                <a:lnTo>
                  <a:pt x="200287" y="184429"/>
                </a:lnTo>
                <a:close/>
              </a:path>
              <a:path w="366395" h="287655">
                <a:moveTo>
                  <a:pt x="183134" y="170865"/>
                </a:moveTo>
                <a:lnTo>
                  <a:pt x="149821" y="188658"/>
                </a:lnTo>
                <a:lnTo>
                  <a:pt x="177985" y="188658"/>
                </a:lnTo>
                <a:lnTo>
                  <a:pt x="180263" y="186969"/>
                </a:lnTo>
                <a:lnTo>
                  <a:pt x="183134" y="184429"/>
                </a:lnTo>
                <a:lnTo>
                  <a:pt x="200287" y="184429"/>
                </a:lnTo>
                <a:lnTo>
                  <a:pt x="193782" y="180509"/>
                </a:lnTo>
                <a:lnTo>
                  <a:pt x="186575" y="174307"/>
                </a:lnTo>
                <a:lnTo>
                  <a:pt x="183134" y="170865"/>
                </a:lnTo>
                <a:close/>
              </a:path>
              <a:path w="366395" h="287655">
                <a:moveTo>
                  <a:pt x="259830" y="47015"/>
                </a:moveTo>
                <a:lnTo>
                  <a:pt x="232016" y="47015"/>
                </a:lnTo>
                <a:lnTo>
                  <a:pt x="239897" y="47744"/>
                </a:lnTo>
                <a:lnTo>
                  <a:pt x="246799" y="49926"/>
                </a:lnTo>
                <a:lnTo>
                  <a:pt x="252701" y="53551"/>
                </a:lnTo>
                <a:lnTo>
                  <a:pt x="257581" y="58610"/>
                </a:lnTo>
                <a:lnTo>
                  <a:pt x="264328" y="73603"/>
                </a:lnTo>
                <a:lnTo>
                  <a:pt x="266415" y="94267"/>
                </a:lnTo>
                <a:lnTo>
                  <a:pt x="263848" y="120277"/>
                </a:lnTo>
                <a:lnTo>
                  <a:pt x="250143" y="166568"/>
                </a:lnTo>
                <a:lnTo>
                  <a:pt x="216471" y="188658"/>
                </a:lnTo>
                <a:lnTo>
                  <a:pt x="243202" y="188658"/>
                </a:lnTo>
                <a:lnTo>
                  <a:pt x="265988" y="153987"/>
                </a:lnTo>
                <a:lnTo>
                  <a:pt x="276180" y="92322"/>
                </a:lnTo>
                <a:lnTo>
                  <a:pt x="273390" y="69734"/>
                </a:lnTo>
                <a:lnTo>
                  <a:pt x="265353" y="52755"/>
                </a:lnTo>
                <a:lnTo>
                  <a:pt x="259830" y="47015"/>
                </a:lnTo>
                <a:close/>
              </a:path>
              <a:path w="366395" h="287655">
                <a:moveTo>
                  <a:pt x="169685" y="47015"/>
                </a:moveTo>
                <a:lnTo>
                  <a:pt x="134251" y="47015"/>
                </a:lnTo>
                <a:lnTo>
                  <a:pt x="147388" y="48650"/>
                </a:lnTo>
                <a:lnTo>
                  <a:pt x="159995" y="52952"/>
                </a:lnTo>
                <a:lnTo>
                  <a:pt x="171089" y="59016"/>
                </a:lnTo>
                <a:lnTo>
                  <a:pt x="179692" y="65938"/>
                </a:lnTo>
                <a:lnTo>
                  <a:pt x="183134" y="69380"/>
                </a:lnTo>
                <a:lnTo>
                  <a:pt x="186575" y="65938"/>
                </a:lnTo>
                <a:lnTo>
                  <a:pt x="195209" y="59011"/>
                </a:lnTo>
                <a:lnTo>
                  <a:pt x="206314" y="52947"/>
                </a:lnTo>
                <a:lnTo>
                  <a:pt x="208364" y="52247"/>
                </a:lnTo>
                <a:lnTo>
                  <a:pt x="178282" y="52247"/>
                </a:lnTo>
                <a:lnTo>
                  <a:pt x="169685" y="47015"/>
                </a:lnTo>
                <a:close/>
              </a:path>
              <a:path w="366395" h="287655">
                <a:moveTo>
                  <a:pt x="188010" y="0"/>
                </a:moveTo>
                <a:lnTo>
                  <a:pt x="178282" y="0"/>
                </a:lnTo>
                <a:lnTo>
                  <a:pt x="178282" y="21831"/>
                </a:lnTo>
                <a:lnTo>
                  <a:pt x="176999" y="23329"/>
                </a:lnTo>
                <a:lnTo>
                  <a:pt x="178231" y="24765"/>
                </a:lnTo>
                <a:lnTo>
                  <a:pt x="178282" y="52247"/>
                </a:lnTo>
                <a:lnTo>
                  <a:pt x="188010" y="52247"/>
                </a:lnTo>
                <a:lnTo>
                  <a:pt x="188010" y="33934"/>
                </a:lnTo>
                <a:lnTo>
                  <a:pt x="225889" y="33934"/>
                </a:lnTo>
                <a:lnTo>
                  <a:pt x="229534" y="30937"/>
                </a:lnTo>
                <a:lnTo>
                  <a:pt x="200139" y="30937"/>
                </a:lnTo>
                <a:lnTo>
                  <a:pt x="193827" y="26403"/>
                </a:lnTo>
                <a:lnTo>
                  <a:pt x="190309" y="23317"/>
                </a:lnTo>
                <a:lnTo>
                  <a:pt x="193898" y="20180"/>
                </a:lnTo>
                <a:lnTo>
                  <a:pt x="200139" y="15697"/>
                </a:lnTo>
                <a:lnTo>
                  <a:pt x="229472" y="15697"/>
                </a:lnTo>
                <a:lnTo>
                  <a:pt x="226069" y="12853"/>
                </a:lnTo>
                <a:lnTo>
                  <a:pt x="225792" y="12700"/>
                </a:lnTo>
                <a:lnTo>
                  <a:pt x="188010" y="12700"/>
                </a:lnTo>
                <a:lnTo>
                  <a:pt x="188010" y="0"/>
                </a:lnTo>
                <a:close/>
              </a:path>
              <a:path w="366395" h="287655">
                <a:moveTo>
                  <a:pt x="232016" y="37274"/>
                </a:moveTo>
                <a:lnTo>
                  <a:pt x="219530" y="38571"/>
                </a:lnTo>
                <a:lnTo>
                  <a:pt x="207675" y="41979"/>
                </a:lnTo>
                <a:lnTo>
                  <a:pt x="196988" y="46779"/>
                </a:lnTo>
                <a:lnTo>
                  <a:pt x="188010" y="52247"/>
                </a:lnTo>
                <a:lnTo>
                  <a:pt x="208364" y="52247"/>
                </a:lnTo>
                <a:lnTo>
                  <a:pt x="218913" y="48648"/>
                </a:lnTo>
                <a:lnTo>
                  <a:pt x="232016" y="47015"/>
                </a:lnTo>
                <a:lnTo>
                  <a:pt x="259830" y="47015"/>
                </a:lnTo>
                <a:lnTo>
                  <a:pt x="258912" y="46061"/>
                </a:lnTo>
                <a:lnTo>
                  <a:pt x="251132" y="41214"/>
                </a:lnTo>
                <a:lnTo>
                  <a:pt x="242129" y="38268"/>
                </a:lnTo>
                <a:lnTo>
                  <a:pt x="232016" y="37274"/>
                </a:lnTo>
                <a:close/>
              </a:path>
              <a:path w="366395" h="287655">
                <a:moveTo>
                  <a:pt x="225889" y="33934"/>
                </a:moveTo>
                <a:lnTo>
                  <a:pt x="188010" y="33934"/>
                </a:lnTo>
                <a:lnTo>
                  <a:pt x="192963" y="37439"/>
                </a:lnTo>
                <a:lnTo>
                  <a:pt x="199529" y="40678"/>
                </a:lnTo>
                <a:lnTo>
                  <a:pt x="206946" y="40678"/>
                </a:lnTo>
                <a:lnTo>
                  <a:pt x="217266" y="38662"/>
                </a:lnTo>
                <a:lnTo>
                  <a:pt x="225663" y="34120"/>
                </a:lnTo>
                <a:lnTo>
                  <a:pt x="225889" y="33934"/>
                </a:lnTo>
                <a:close/>
              </a:path>
              <a:path w="366395" h="287655">
                <a:moveTo>
                  <a:pt x="229472" y="15697"/>
                </a:moveTo>
                <a:lnTo>
                  <a:pt x="213753" y="15697"/>
                </a:lnTo>
                <a:lnTo>
                  <a:pt x="220078" y="20243"/>
                </a:lnTo>
                <a:lnTo>
                  <a:pt x="223596" y="23329"/>
                </a:lnTo>
                <a:lnTo>
                  <a:pt x="220032" y="26466"/>
                </a:lnTo>
                <a:lnTo>
                  <a:pt x="213804" y="30937"/>
                </a:lnTo>
                <a:lnTo>
                  <a:pt x="229534" y="30937"/>
                </a:lnTo>
                <a:lnTo>
                  <a:pt x="231520" y="29303"/>
                </a:lnTo>
                <a:lnTo>
                  <a:pt x="234279" y="26403"/>
                </a:lnTo>
                <a:lnTo>
                  <a:pt x="236880" y="23329"/>
                </a:lnTo>
                <a:lnTo>
                  <a:pt x="234238" y="20180"/>
                </a:lnTo>
                <a:lnTo>
                  <a:pt x="231888" y="17716"/>
                </a:lnTo>
                <a:lnTo>
                  <a:pt x="229472" y="15697"/>
                </a:lnTo>
                <a:close/>
              </a:path>
              <a:path w="366395" h="287655">
                <a:moveTo>
                  <a:pt x="206946" y="5956"/>
                </a:moveTo>
                <a:lnTo>
                  <a:pt x="199529" y="5956"/>
                </a:lnTo>
                <a:lnTo>
                  <a:pt x="192963" y="9194"/>
                </a:lnTo>
                <a:lnTo>
                  <a:pt x="188010" y="12700"/>
                </a:lnTo>
                <a:lnTo>
                  <a:pt x="225792" y="12700"/>
                </a:lnTo>
                <a:lnTo>
                  <a:pt x="217511" y="8098"/>
                </a:lnTo>
                <a:lnTo>
                  <a:pt x="206946" y="5956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9466126" y="0"/>
            <a:ext cx="247015" cy="429259"/>
          </a:xfrm>
          <a:custGeom>
            <a:avLst/>
            <a:gdLst/>
            <a:ahLst/>
            <a:cxnLst/>
            <a:rect l="l" t="t" r="r" b="b"/>
            <a:pathLst>
              <a:path w="247015" h="429259">
                <a:moveTo>
                  <a:pt x="13780" y="0"/>
                </a:moveTo>
                <a:lnTo>
                  <a:pt x="0" y="0"/>
                </a:lnTo>
                <a:lnTo>
                  <a:pt x="85144" y="85144"/>
                </a:lnTo>
                <a:lnTo>
                  <a:pt x="34103" y="332642"/>
                </a:lnTo>
                <a:lnTo>
                  <a:pt x="123156" y="428641"/>
                </a:lnTo>
                <a:lnTo>
                  <a:pt x="137185" y="414608"/>
                </a:lnTo>
                <a:lnTo>
                  <a:pt x="123422" y="414608"/>
                </a:lnTo>
                <a:lnTo>
                  <a:pt x="44657" y="329696"/>
                </a:lnTo>
                <a:lnTo>
                  <a:pt x="93399" y="93374"/>
                </a:lnTo>
                <a:lnTo>
                  <a:pt x="107181" y="93374"/>
                </a:lnTo>
                <a:lnTo>
                  <a:pt x="66145" y="52366"/>
                </a:lnTo>
                <a:lnTo>
                  <a:pt x="73044" y="45470"/>
                </a:lnTo>
                <a:lnTo>
                  <a:pt x="59249" y="45457"/>
                </a:lnTo>
                <a:lnTo>
                  <a:pt x="13780" y="0"/>
                </a:lnTo>
                <a:close/>
              </a:path>
              <a:path w="247015" h="429259">
                <a:moveTo>
                  <a:pt x="163149" y="93374"/>
                </a:moveTo>
                <a:lnTo>
                  <a:pt x="153204" y="93374"/>
                </a:lnTo>
                <a:lnTo>
                  <a:pt x="203153" y="334826"/>
                </a:lnTo>
                <a:lnTo>
                  <a:pt x="123422" y="414608"/>
                </a:lnTo>
                <a:lnTo>
                  <a:pt x="137185" y="414608"/>
                </a:lnTo>
                <a:lnTo>
                  <a:pt x="213770" y="338001"/>
                </a:lnTo>
                <a:lnTo>
                  <a:pt x="163149" y="93374"/>
                </a:lnTo>
                <a:close/>
              </a:path>
              <a:path w="247015" h="429259">
                <a:moveTo>
                  <a:pt x="107181" y="93374"/>
                </a:moveTo>
                <a:lnTo>
                  <a:pt x="93399" y="93374"/>
                </a:lnTo>
                <a:lnTo>
                  <a:pt x="123295" y="123257"/>
                </a:lnTo>
                <a:lnTo>
                  <a:pt x="137086" y="109478"/>
                </a:lnTo>
                <a:lnTo>
                  <a:pt x="123295" y="109478"/>
                </a:lnTo>
                <a:lnTo>
                  <a:pt x="107181" y="93374"/>
                </a:lnTo>
                <a:close/>
              </a:path>
              <a:path w="247015" h="429259">
                <a:moveTo>
                  <a:pt x="159211" y="17339"/>
                </a:moveTo>
                <a:lnTo>
                  <a:pt x="101185" y="17339"/>
                </a:lnTo>
                <a:lnTo>
                  <a:pt x="145901" y="17822"/>
                </a:lnTo>
                <a:lnTo>
                  <a:pt x="180458" y="52366"/>
                </a:lnTo>
                <a:lnTo>
                  <a:pt x="123295" y="109478"/>
                </a:lnTo>
                <a:lnTo>
                  <a:pt x="137086" y="109478"/>
                </a:lnTo>
                <a:lnTo>
                  <a:pt x="153204" y="93374"/>
                </a:lnTo>
                <a:lnTo>
                  <a:pt x="163149" y="93374"/>
                </a:lnTo>
                <a:lnTo>
                  <a:pt x="161446" y="85144"/>
                </a:lnTo>
                <a:lnTo>
                  <a:pt x="201128" y="45457"/>
                </a:lnTo>
                <a:lnTo>
                  <a:pt x="187329" y="45457"/>
                </a:lnTo>
                <a:lnTo>
                  <a:pt x="159211" y="17339"/>
                </a:lnTo>
                <a:close/>
              </a:path>
              <a:path w="247015" h="429259">
                <a:moveTo>
                  <a:pt x="93622" y="0"/>
                </a:moveTo>
                <a:lnTo>
                  <a:pt x="79844" y="0"/>
                </a:lnTo>
                <a:lnTo>
                  <a:pt x="92295" y="12450"/>
                </a:lnTo>
                <a:lnTo>
                  <a:pt x="59262" y="45470"/>
                </a:lnTo>
                <a:lnTo>
                  <a:pt x="73057" y="45457"/>
                </a:lnTo>
                <a:lnTo>
                  <a:pt x="101185" y="17339"/>
                </a:lnTo>
                <a:lnTo>
                  <a:pt x="159211" y="17339"/>
                </a:lnTo>
                <a:lnTo>
                  <a:pt x="154906" y="13034"/>
                </a:lnTo>
                <a:lnTo>
                  <a:pt x="159864" y="8068"/>
                </a:lnTo>
                <a:lnTo>
                  <a:pt x="146092" y="8068"/>
                </a:lnTo>
                <a:lnTo>
                  <a:pt x="101223" y="7598"/>
                </a:lnTo>
                <a:lnTo>
                  <a:pt x="93622" y="0"/>
                </a:lnTo>
                <a:close/>
              </a:path>
              <a:path w="247015" h="429259">
                <a:moveTo>
                  <a:pt x="246579" y="0"/>
                </a:moveTo>
                <a:lnTo>
                  <a:pt x="232786" y="0"/>
                </a:lnTo>
                <a:lnTo>
                  <a:pt x="187329" y="45457"/>
                </a:lnTo>
                <a:lnTo>
                  <a:pt x="201128" y="45457"/>
                </a:lnTo>
                <a:lnTo>
                  <a:pt x="246579" y="0"/>
                </a:lnTo>
                <a:close/>
              </a:path>
              <a:path w="247015" h="429259">
                <a:moveTo>
                  <a:pt x="167920" y="0"/>
                </a:moveTo>
                <a:lnTo>
                  <a:pt x="154152" y="0"/>
                </a:lnTo>
                <a:lnTo>
                  <a:pt x="146092" y="8068"/>
                </a:lnTo>
                <a:lnTo>
                  <a:pt x="159864" y="8068"/>
                </a:lnTo>
                <a:lnTo>
                  <a:pt x="167920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9714353" y="25198"/>
            <a:ext cx="280035" cy="306070"/>
          </a:xfrm>
          <a:custGeom>
            <a:avLst/>
            <a:gdLst/>
            <a:ahLst/>
            <a:cxnLst/>
            <a:rect l="l" t="t" r="r" b="b"/>
            <a:pathLst>
              <a:path w="280034" h="306070">
                <a:moveTo>
                  <a:pt x="47561" y="233845"/>
                </a:moveTo>
                <a:lnTo>
                  <a:pt x="29066" y="236679"/>
                </a:lnTo>
                <a:lnTo>
                  <a:pt x="13946" y="244405"/>
                </a:lnTo>
                <a:lnTo>
                  <a:pt x="3743" y="255854"/>
                </a:lnTo>
                <a:lnTo>
                  <a:pt x="0" y="269862"/>
                </a:lnTo>
                <a:lnTo>
                  <a:pt x="3743" y="283869"/>
                </a:lnTo>
                <a:lnTo>
                  <a:pt x="13946" y="295319"/>
                </a:lnTo>
                <a:lnTo>
                  <a:pt x="29066" y="303045"/>
                </a:lnTo>
                <a:lnTo>
                  <a:pt x="47561" y="305879"/>
                </a:lnTo>
                <a:lnTo>
                  <a:pt x="66056" y="303045"/>
                </a:lnTo>
                <a:lnTo>
                  <a:pt x="79573" y="296138"/>
                </a:lnTo>
                <a:lnTo>
                  <a:pt x="47561" y="296138"/>
                </a:lnTo>
                <a:lnTo>
                  <a:pt x="32856" y="294070"/>
                </a:lnTo>
                <a:lnTo>
                  <a:pt x="20837" y="288434"/>
                </a:lnTo>
                <a:lnTo>
                  <a:pt x="12728" y="280081"/>
                </a:lnTo>
                <a:lnTo>
                  <a:pt x="9753" y="269862"/>
                </a:lnTo>
                <a:lnTo>
                  <a:pt x="12728" y="259643"/>
                </a:lnTo>
                <a:lnTo>
                  <a:pt x="20837" y="251290"/>
                </a:lnTo>
                <a:lnTo>
                  <a:pt x="32856" y="245653"/>
                </a:lnTo>
                <a:lnTo>
                  <a:pt x="47561" y="243585"/>
                </a:lnTo>
                <a:lnTo>
                  <a:pt x="79734" y="243585"/>
                </a:lnTo>
                <a:lnTo>
                  <a:pt x="77806" y="242069"/>
                </a:lnTo>
                <a:lnTo>
                  <a:pt x="68737" y="237612"/>
                </a:lnTo>
                <a:lnTo>
                  <a:pt x="58532" y="234814"/>
                </a:lnTo>
                <a:lnTo>
                  <a:pt x="47561" y="233845"/>
                </a:lnTo>
                <a:close/>
              </a:path>
              <a:path w="280034" h="306070">
                <a:moveTo>
                  <a:pt x="79734" y="243585"/>
                </a:moveTo>
                <a:lnTo>
                  <a:pt x="47561" y="243585"/>
                </a:lnTo>
                <a:lnTo>
                  <a:pt x="62261" y="245653"/>
                </a:lnTo>
                <a:lnTo>
                  <a:pt x="74280" y="251290"/>
                </a:lnTo>
                <a:lnTo>
                  <a:pt x="82392" y="259643"/>
                </a:lnTo>
                <a:lnTo>
                  <a:pt x="85369" y="269862"/>
                </a:lnTo>
                <a:lnTo>
                  <a:pt x="82392" y="280081"/>
                </a:lnTo>
                <a:lnTo>
                  <a:pt x="74280" y="288434"/>
                </a:lnTo>
                <a:lnTo>
                  <a:pt x="62261" y="294070"/>
                </a:lnTo>
                <a:lnTo>
                  <a:pt x="47561" y="296138"/>
                </a:lnTo>
                <a:lnTo>
                  <a:pt x="79573" y="296138"/>
                </a:lnTo>
                <a:lnTo>
                  <a:pt x="81176" y="295319"/>
                </a:lnTo>
                <a:lnTo>
                  <a:pt x="91379" y="283869"/>
                </a:lnTo>
                <a:lnTo>
                  <a:pt x="95122" y="269862"/>
                </a:lnTo>
                <a:lnTo>
                  <a:pt x="95122" y="248018"/>
                </a:lnTo>
                <a:lnTo>
                  <a:pt x="85369" y="248018"/>
                </a:lnTo>
                <a:lnTo>
                  <a:pt x="79734" y="243585"/>
                </a:lnTo>
                <a:close/>
              </a:path>
              <a:path w="280034" h="306070">
                <a:moveTo>
                  <a:pt x="232155" y="206146"/>
                </a:moveTo>
                <a:lnTo>
                  <a:pt x="213667" y="208982"/>
                </a:lnTo>
                <a:lnTo>
                  <a:pt x="198551" y="216711"/>
                </a:lnTo>
                <a:lnTo>
                  <a:pt x="188350" y="228161"/>
                </a:lnTo>
                <a:lnTo>
                  <a:pt x="184607" y="242163"/>
                </a:lnTo>
                <a:lnTo>
                  <a:pt x="188350" y="256178"/>
                </a:lnTo>
                <a:lnTo>
                  <a:pt x="198551" y="267631"/>
                </a:lnTo>
                <a:lnTo>
                  <a:pt x="213667" y="275358"/>
                </a:lnTo>
                <a:lnTo>
                  <a:pt x="232155" y="278193"/>
                </a:lnTo>
                <a:lnTo>
                  <a:pt x="250651" y="275358"/>
                </a:lnTo>
                <a:lnTo>
                  <a:pt x="264165" y="268452"/>
                </a:lnTo>
                <a:lnTo>
                  <a:pt x="232155" y="268452"/>
                </a:lnTo>
                <a:lnTo>
                  <a:pt x="217458" y="266384"/>
                </a:lnTo>
                <a:lnTo>
                  <a:pt x="205443" y="260746"/>
                </a:lnTo>
                <a:lnTo>
                  <a:pt x="197335" y="252389"/>
                </a:lnTo>
                <a:lnTo>
                  <a:pt x="194360" y="242163"/>
                </a:lnTo>
                <a:lnTo>
                  <a:pt x="197335" y="231952"/>
                </a:lnTo>
                <a:lnTo>
                  <a:pt x="205443" y="223602"/>
                </a:lnTo>
                <a:lnTo>
                  <a:pt x="217458" y="217967"/>
                </a:lnTo>
                <a:lnTo>
                  <a:pt x="232155" y="215899"/>
                </a:lnTo>
                <a:lnTo>
                  <a:pt x="264343" y="215899"/>
                </a:lnTo>
                <a:lnTo>
                  <a:pt x="262406" y="214375"/>
                </a:lnTo>
                <a:lnTo>
                  <a:pt x="253333" y="209915"/>
                </a:lnTo>
                <a:lnTo>
                  <a:pt x="243126" y="207116"/>
                </a:lnTo>
                <a:lnTo>
                  <a:pt x="232155" y="206146"/>
                </a:lnTo>
                <a:close/>
              </a:path>
              <a:path w="280034" h="306070">
                <a:moveTo>
                  <a:pt x="264343" y="215899"/>
                </a:moveTo>
                <a:lnTo>
                  <a:pt x="232155" y="215899"/>
                </a:lnTo>
                <a:lnTo>
                  <a:pt x="246862" y="217967"/>
                </a:lnTo>
                <a:lnTo>
                  <a:pt x="258886" y="223602"/>
                </a:lnTo>
                <a:lnTo>
                  <a:pt x="266999" y="231952"/>
                </a:lnTo>
                <a:lnTo>
                  <a:pt x="269976" y="242163"/>
                </a:lnTo>
                <a:lnTo>
                  <a:pt x="266999" y="252389"/>
                </a:lnTo>
                <a:lnTo>
                  <a:pt x="258886" y="260746"/>
                </a:lnTo>
                <a:lnTo>
                  <a:pt x="246862" y="266384"/>
                </a:lnTo>
                <a:lnTo>
                  <a:pt x="232155" y="268452"/>
                </a:lnTo>
                <a:lnTo>
                  <a:pt x="264165" y="268452"/>
                </a:lnTo>
                <a:lnTo>
                  <a:pt x="265771" y="267631"/>
                </a:lnTo>
                <a:lnTo>
                  <a:pt x="275973" y="256178"/>
                </a:lnTo>
                <a:lnTo>
                  <a:pt x="279717" y="242163"/>
                </a:lnTo>
                <a:lnTo>
                  <a:pt x="279717" y="220332"/>
                </a:lnTo>
                <a:lnTo>
                  <a:pt x="269976" y="220332"/>
                </a:lnTo>
                <a:lnTo>
                  <a:pt x="264343" y="215899"/>
                </a:lnTo>
                <a:close/>
              </a:path>
              <a:path w="280034" h="306070">
                <a:moveTo>
                  <a:pt x="279717" y="0"/>
                </a:moveTo>
                <a:lnTo>
                  <a:pt x="85369" y="29159"/>
                </a:lnTo>
                <a:lnTo>
                  <a:pt x="85369" y="248018"/>
                </a:lnTo>
                <a:lnTo>
                  <a:pt x="95122" y="248018"/>
                </a:lnTo>
                <a:lnTo>
                  <a:pt x="95122" y="83692"/>
                </a:lnTo>
                <a:lnTo>
                  <a:pt x="160830" y="73837"/>
                </a:lnTo>
                <a:lnTo>
                  <a:pt x="95122" y="73837"/>
                </a:lnTo>
                <a:lnTo>
                  <a:pt x="95122" y="37553"/>
                </a:lnTo>
                <a:lnTo>
                  <a:pt x="269976" y="11315"/>
                </a:lnTo>
                <a:lnTo>
                  <a:pt x="279717" y="11315"/>
                </a:lnTo>
                <a:lnTo>
                  <a:pt x="279717" y="0"/>
                </a:lnTo>
                <a:close/>
              </a:path>
              <a:path w="280034" h="306070">
                <a:moveTo>
                  <a:pt x="279717" y="57467"/>
                </a:moveTo>
                <a:lnTo>
                  <a:pt x="269976" y="57467"/>
                </a:lnTo>
                <a:lnTo>
                  <a:pt x="269976" y="220332"/>
                </a:lnTo>
                <a:lnTo>
                  <a:pt x="279717" y="220332"/>
                </a:lnTo>
                <a:lnTo>
                  <a:pt x="279717" y="57467"/>
                </a:lnTo>
                <a:close/>
              </a:path>
              <a:path w="280034" h="306070">
                <a:moveTo>
                  <a:pt x="279717" y="11315"/>
                </a:moveTo>
                <a:lnTo>
                  <a:pt x="269976" y="11315"/>
                </a:lnTo>
                <a:lnTo>
                  <a:pt x="269976" y="47624"/>
                </a:lnTo>
                <a:lnTo>
                  <a:pt x="95122" y="73837"/>
                </a:lnTo>
                <a:lnTo>
                  <a:pt x="160830" y="73837"/>
                </a:lnTo>
                <a:lnTo>
                  <a:pt x="269976" y="57467"/>
                </a:lnTo>
                <a:lnTo>
                  <a:pt x="279717" y="57467"/>
                </a:lnTo>
                <a:lnTo>
                  <a:pt x="279717" y="11315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8615682" y="0"/>
            <a:ext cx="111760" cy="30480"/>
          </a:xfrm>
          <a:custGeom>
            <a:avLst/>
            <a:gdLst/>
            <a:ahLst/>
            <a:cxnLst/>
            <a:rect l="l" t="t" r="r" b="b"/>
            <a:pathLst>
              <a:path w="111759" h="30480">
                <a:moveTo>
                  <a:pt x="10668" y="0"/>
                </a:moveTo>
                <a:lnTo>
                  <a:pt x="0" y="0"/>
                </a:lnTo>
                <a:lnTo>
                  <a:pt x="0" y="30351"/>
                </a:lnTo>
                <a:lnTo>
                  <a:pt x="27107" y="7275"/>
                </a:lnTo>
                <a:lnTo>
                  <a:pt x="10668" y="7275"/>
                </a:lnTo>
                <a:lnTo>
                  <a:pt x="10668" y="0"/>
                </a:lnTo>
                <a:close/>
              </a:path>
              <a:path w="111759" h="30480">
                <a:moveTo>
                  <a:pt x="35654" y="0"/>
                </a:moveTo>
                <a:lnTo>
                  <a:pt x="19211" y="0"/>
                </a:lnTo>
                <a:lnTo>
                  <a:pt x="10668" y="7275"/>
                </a:lnTo>
                <a:lnTo>
                  <a:pt x="27107" y="7275"/>
                </a:lnTo>
                <a:lnTo>
                  <a:pt x="35654" y="0"/>
                </a:lnTo>
                <a:close/>
              </a:path>
              <a:path w="111759" h="30480">
                <a:moveTo>
                  <a:pt x="92463" y="0"/>
                </a:moveTo>
                <a:lnTo>
                  <a:pt x="76014" y="0"/>
                </a:lnTo>
                <a:lnTo>
                  <a:pt x="111658" y="30364"/>
                </a:lnTo>
                <a:lnTo>
                  <a:pt x="111658" y="7262"/>
                </a:lnTo>
                <a:lnTo>
                  <a:pt x="100990" y="7262"/>
                </a:lnTo>
                <a:lnTo>
                  <a:pt x="92463" y="0"/>
                </a:lnTo>
                <a:close/>
              </a:path>
              <a:path w="111759" h="30480">
                <a:moveTo>
                  <a:pt x="111658" y="0"/>
                </a:moveTo>
                <a:lnTo>
                  <a:pt x="100990" y="0"/>
                </a:lnTo>
                <a:lnTo>
                  <a:pt x="100990" y="7262"/>
                </a:lnTo>
                <a:lnTo>
                  <a:pt x="111658" y="7262"/>
                </a:lnTo>
                <a:lnTo>
                  <a:pt x="111658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9438318" y="1433761"/>
            <a:ext cx="437515" cy="212725"/>
          </a:xfrm>
          <a:custGeom>
            <a:avLst/>
            <a:gdLst/>
            <a:ahLst/>
            <a:cxnLst/>
            <a:rect l="l" t="t" r="r" b="b"/>
            <a:pathLst>
              <a:path w="437515" h="212725">
                <a:moveTo>
                  <a:pt x="235939" y="111023"/>
                </a:moveTo>
                <a:lnTo>
                  <a:pt x="225412" y="111023"/>
                </a:lnTo>
                <a:lnTo>
                  <a:pt x="235138" y="150487"/>
                </a:lnTo>
                <a:lnTo>
                  <a:pt x="258243" y="182676"/>
                </a:lnTo>
                <a:lnTo>
                  <a:pt x="291418" y="204360"/>
                </a:lnTo>
                <a:lnTo>
                  <a:pt x="331355" y="212305"/>
                </a:lnTo>
                <a:lnTo>
                  <a:pt x="372627" y="203949"/>
                </a:lnTo>
                <a:lnTo>
                  <a:pt x="374698" y="202552"/>
                </a:lnTo>
                <a:lnTo>
                  <a:pt x="331355" y="202552"/>
                </a:lnTo>
                <a:lnTo>
                  <a:pt x="293869" y="194962"/>
                </a:lnTo>
                <a:lnTo>
                  <a:pt x="263221" y="174278"/>
                </a:lnTo>
                <a:lnTo>
                  <a:pt x="242539" y="143627"/>
                </a:lnTo>
                <a:lnTo>
                  <a:pt x="235939" y="111023"/>
                </a:lnTo>
                <a:close/>
              </a:path>
              <a:path w="437515" h="212725">
                <a:moveTo>
                  <a:pt x="374683" y="9740"/>
                </a:moveTo>
                <a:lnTo>
                  <a:pt x="331355" y="9740"/>
                </a:lnTo>
                <a:lnTo>
                  <a:pt x="368839" y="17328"/>
                </a:lnTo>
                <a:lnTo>
                  <a:pt x="399483" y="38006"/>
                </a:lnTo>
                <a:lnTo>
                  <a:pt x="420161" y="68650"/>
                </a:lnTo>
                <a:lnTo>
                  <a:pt x="427748" y="106133"/>
                </a:lnTo>
                <a:lnTo>
                  <a:pt x="420161" y="143627"/>
                </a:lnTo>
                <a:lnTo>
                  <a:pt x="399483" y="174278"/>
                </a:lnTo>
                <a:lnTo>
                  <a:pt x="368839" y="194962"/>
                </a:lnTo>
                <a:lnTo>
                  <a:pt x="331355" y="202552"/>
                </a:lnTo>
                <a:lnTo>
                  <a:pt x="374698" y="202552"/>
                </a:lnTo>
                <a:lnTo>
                  <a:pt x="406368" y="181175"/>
                </a:lnTo>
                <a:lnTo>
                  <a:pt x="429135" y="147422"/>
                </a:lnTo>
                <a:lnTo>
                  <a:pt x="437489" y="106133"/>
                </a:lnTo>
                <a:lnTo>
                  <a:pt x="429135" y="64861"/>
                </a:lnTo>
                <a:lnTo>
                  <a:pt x="406368" y="31121"/>
                </a:lnTo>
                <a:lnTo>
                  <a:pt x="374683" y="9740"/>
                </a:lnTo>
                <a:close/>
              </a:path>
              <a:path w="437515" h="212725">
                <a:moveTo>
                  <a:pt x="153670" y="77939"/>
                </a:moveTo>
                <a:lnTo>
                  <a:pt x="0" y="77939"/>
                </a:lnTo>
                <a:lnTo>
                  <a:pt x="0" y="134327"/>
                </a:lnTo>
                <a:lnTo>
                  <a:pt x="153670" y="134327"/>
                </a:lnTo>
                <a:lnTo>
                  <a:pt x="153670" y="124587"/>
                </a:lnTo>
                <a:lnTo>
                  <a:pt x="9740" y="124587"/>
                </a:lnTo>
                <a:lnTo>
                  <a:pt x="9740" y="87680"/>
                </a:lnTo>
                <a:lnTo>
                  <a:pt x="153670" y="87680"/>
                </a:lnTo>
                <a:lnTo>
                  <a:pt x="153670" y="77939"/>
                </a:lnTo>
                <a:close/>
              </a:path>
              <a:path w="437515" h="212725">
                <a:moveTo>
                  <a:pt x="153670" y="87680"/>
                </a:moveTo>
                <a:lnTo>
                  <a:pt x="143916" y="87680"/>
                </a:lnTo>
                <a:lnTo>
                  <a:pt x="143916" y="124587"/>
                </a:lnTo>
                <a:lnTo>
                  <a:pt x="153670" y="124587"/>
                </a:lnTo>
                <a:lnTo>
                  <a:pt x="153670" y="111023"/>
                </a:lnTo>
                <a:lnTo>
                  <a:pt x="235939" y="111023"/>
                </a:lnTo>
                <a:lnTo>
                  <a:pt x="234950" y="106133"/>
                </a:lnTo>
                <a:lnTo>
                  <a:pt x="235934" y="101269"/>
                </a:lnTo>
                <a:lnTo>
                  <a:pt x="153670" y="101269"/>
                </a:lnTo>
                <a:lnTo>
                  <a:pt x="153670" y="87680"/>
                </a:lnTo>
                <a:close/>
              </a:path>
              <a:path w="437515" h="212725">
                <a:moveTo>
                  <a:pt x="331355" y="0"/>
                </a:moveTo>
                <a:lnTo>
                  <a:pt x="291418" y="7943"/>
                </a:lnTo>
                <a:lnTo>
                  <a:pt x="258243" y="29622"/>
                </a:lnTo>
                <a:lnTo>
                  <a:pt x="235138" y="61807"/>
                </a:lnTo>
                <a:lnTo>
                  <a:pt x="225412" y="101269"/>
                </a:lnTo>
                <a:lnTo>
                  <a:pt x="235934" y="101269"/>
                </a:lnTo>
                <a:lnTo>
                  <a:pt x="242539" y="68650"/>
                </a:lnTo>
                <a:lnTo>
                  <a:pt x="263221" y="38006"/>
                </a:lnTo>
                <a:lnTo>
                  <a:pt x="293869" y="17328"/>
                </a:lnTo>
                <a:lnTo>
                  <a:pt x="331355" y="9740"/>
                </a:lnTo>
                <a:lnTo>
                  <a:pt x="374683" y="9740"/>
                </a:lnTo>
                <a:lnTo>
                  <a:pt x="372627" y="8353"/>
                </a:lnTo>
                <a:lnTo>
                  <a:pt x="331355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8887820" y="0"/>
            <a:ext cx="139700" cy="71755"/>
          </a:xfrm>
          <a:custGeom>
            <a:avLst/>
            <a:gdLst/>
            <a:ahLst/>
            <a:cxnLst/>
            <a:rect l="l" t="t" r="r" b="b"/>
            <a:pathLst>
              <a:path w="139700" h="71755">
                <a:moveTo>
                  <a:pt x="129165" y="61721"/>
                </a:moveTo>
                <a:lnTo>
                  <a:pt x="9493" y="61721"/>
                </a:lnTo>
                <a:lnTo>
                  <a:pt x="9493" y="71488"/>
                </a:lnTo>
                <a:lnTo>
                  <a:pt x="129165" y="71488"/>
                </a:lnTo>
                <a:lnTo>
                  <a:pt x="129165" y="61721"/>
                </a:lnTo>
                <a:close/>
              </a:path>
              <a:path w="139700" h="71755">
                <a:moveTo>
                  <a:pt x="20885" y="0"/>
                </a:moveTo>
                <a:lnTo>
                  <a:pt x="0" y="0"/>
                </a:lnTo>
                <a:lnTo>
                  <a:pt x="16450" y="8997"/>
                </a:lnTo>
                <a:lnTo>
                  <a:pt x="64459" y="18198"/>
                </a:lnTo>
                <a:lnTo>
                  <a:pt x="64459" y="61721"/>
                </a:lnTo>
                <a:lnTo>
                  <a:pt x="74200" y="61721"/>
                </a:lnTo>
                <a:lnTo>
                  <a:pt x="74200" y="18160"/>
                </a:lnTo>
                <a:lnTo>
                  <a:pt x="117146" y="10711"/>
                </a:lnTo>
                <a:lnTo>
                  <a:pt x="121587" y="8572"/>
                </a:lnTo>
                <a:lnTo>
                  <a:pt x="69336" y="8572"/>
                </a:lnTo>
                <a:lnTo>
                  <a:pt x="22946" y="1067"/>
                </a:lnTo>
                <a:lnTo>
                  <a:pt x="20885" y="0"/>
                </a:lnTo>
                <a:close/>
              </a:path>
              <a:path w="139700" h="71755">
                <a:moveTo>
                  <a:pt x="139386" y="0"/>
                </a:moveTo>
                <a:lnTo>
                  <a:pt x="116153" y="0"/>
                </a:lnTo>
                <a:lnTo>
                  <a:pt x="109835" y="2814"/>
                </a:lnTo>
                <a:lnTo>
                  <a:pt x="69336" y="8572"/>
                </a:lnTo>
                <a:lnTo>
                  <a:pt x="121587" y="8572"/>
                </a:lnTo>
                <a:lnTo>
                  <a:pt x="139386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9836406" y="345780"/>
            <a:ext cx="222250" cy="297815"/>
          </a:xfrm>
          <a:custGeom>
            <a:avLst/>
            <a:gdLst/>
            <a:ahLst/>
            <a:cxnLst/>
            <a:rect l="l" t="t" r="r" b="b"/>
            <a:pathLst>
              <a:path w="222250" h="297815">
                <a:moveTo>
                  <a:pt x="221993" y="0"/>
                </a:moveTo>
                <a:lnTo>
                  <a:pt x="0" y="78496"/>
                </a:lnTo>
                <a:lnTo>
                  <a:pt x="133629" y="125740"/>
                </a:lnTo>
                <a:lnTo>
                  <a:pt x="133629" y="263014"/>
                </a:lnTo>
                <a:lnTo>
                  <a:pt x="135788" y="264449"/>
                </a:lnTo>
                <a:lnTo>
                  <a:pt x="147480" y="271180"/>
                </a:lnTo>
                <a:lnTo>
                  <a:pt x="179768" y="285580"/>
                </a:lnTo>
                <a:lnTo>
                  <a:pt x="221993" y="297651"/>
                </a:lnTo>
                <a:lnTo>
                  <a:pt x="221993" y="287463"/>
                </a:lnTo>
                <a:lnTo>
                  <a:pt x="193251" y="280124"/>
                </a:lnTo>
                <a:lnTo>
                  <a:pt x="160980" y="267103"/>
                </a:lnTo>
                <a:lnTo>
                  <a:pt x="143370" y="257706"/>
                </a:lnTo>
                <a:lnTo>
                  <a:pt x="143370" y="129182"/>
                </a:lnTo>
                <a:lnTo>
                  <a:pt x="172574" y="129182"/>
                </a:lnTo>
                <a:lnTo>
                  <a:pt x="29210" y="78496"/>
                </a:lnTo>
                <a:lnTo>
                  <a:pt x="221993" y="10338"/>
                </a:lnTo>
                <a:lnTo>
                  <a:pt x="221993" y="0"/>
                </a:lnTo>
                <a:close/>
              </a:path>
              <a:path w="222250" h="297815">
                <a:moveTo>
                  <a:pt x="172574" y="129182"/>
                </a:moveTo>
                <a:lnTo>
                  <a:pt x="143370" y="129182"/>
                </a:lnTo>
                <a:lnTo>
                  <a:pt x="221993" y="156980"/>
                </a:lnTo>
                <a:lnTo>
                  <a:pt x="221993" y="146654"/>
                </a:lnTo>
                <a:lnTo>
                  <a:pt x="172574" y="129182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8989990" y="0"/>
            <a:ext cx="504190" cy="137160"/>
          </a:xfrm>
          <a:custGeom>
            <a:avLst/>
            <a:gdLst/>
            <a:ahLst/>
            <a:cxnLst/>
            <a:rect l="l" t="t" r="r" b="b"/>
            <a:pathLst>
              <a:path w="504190" h="137160">
                <a:moveTo>
                  <a:pt x="196385" y="0"/>
                </a:moveTo>
                <a:lnTo>
                  <a:pt x="180821" y="0"/>
                </a:lnTo>
                <a:lnTo>
                  <a:pt x="0" y="136888"/>
                </a:lnTo>
                <a:lnTo>
                  <a:pt x="503732" y="136888"/>
                </a:lnTo>
                <a:lnTo>
                  <a:pt x="491316" y="127490"/>
                </a:lnTo>
                <a:lnTo>
                  <a:pt x="27965" y="127490"/>
                </a:lnTo>
                <a:lnTo>
                  <a:pt x="196385" y="0"/>
                </a:lnTo>
                <a:close/>
              </a:path>
              <a:path w="504190" h="137160">
                <a:moveTo>
                  <a:pt x="322880" y="0"/>
                </a:moveTo>
                <a:lnTo>
                  <a:pt x="307305" y="0"/>
                </a:lnTo>
                <a:lnTo>
                  <a:pt x="475754" y="127490"/>
                </a:lnTo>
                <a:lnTo>
                  <a:pt x="491316" y="127490"/>
                </a:lnTo>
                <a:lnTo>
                  <a:pt x="322880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9075140" y="17652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470"/>
                </a:lnTo>
              </a:path>
            </a:pathLst>
          </a:custGeom>
          <a:ln w="939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9148978" y="176428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571"/>
                </a:lnTo>
              </a:path>
            </a:pathLst>
          </a:custGeom>
          <a:ln w="9397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9205067" y="17652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470"/>
                </a:lnTo>
              </a:path>
            </a:pathLst>
          </a:custGeom>
          <a:ln w="941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9278893" y="176428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571"/>
                </a:lnTo>
              </a:path>
            </a:pathLst>
          </a:custGeom>
          <a:ln w="941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9330270" y="38544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235" y="0"/>
                </a:lnTo>
              </a:path>
            </a:pathLst>
          </a:custGeom>
          <a:ln w="888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9334969" y="17652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470"/>
                </a:lnTo>
              </a:path>
            </a:pathLst>
          </a:custGeom>
          <a:ln w="939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9330270" y="172085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>
                <a:moveTo>
                  <a:pt x="0" y="0"/>
                </a:moveTo>
                <a:lnTo>
                  <a:pt x="83235" y="0"/>
                </a:lnTo>
              </a:path>
            </a:pathLst>
          </a:custGeom>
          <a:ln w="889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9408807" y="176428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571"/>
                </a:lnTo>
              </a:path>
            </a:pathLst>
          </a:custGeom>
          <a:ln w="939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8998204" y="464794"/>
            <a:ext cx="483870" cy="0"/>
          </a:xfrm>
          <a:custGeom>
            <a:avLst/>
            <a:gdLst/>
            <a:ahLst/>
            <a:cxnLst/>
            <a:rect l="l" t="t" r="r" b="b"/>
            <a:pathLst>
              <a:path w="483870">
                <a:moveTo>
                  <a:pt x="0" y="0"/>
                </a:moveTo>
                <a:lnTo>
                  <a:pt x="483717" y="0"/>
                </a:lnTo>
              </a:path>
            </a:pathLst>
          </a:custGeom>
          <a:ln w="939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9072956" y="425246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035" y="0"/>
                </a:lnTo>
              </a:path>
            </a:pathLst>
          </a:custGeom>
          <a:ln w="939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8498100" y="419134"/>
            <a:ext cx="100330" cy="471170"/>
          </a:xfrm>
          <a:custGeom>
            <a:avLst/>
            <a:gdLst/>
            <a:ahLst/>
            <a:cxnLst/>
            <a:rect l="l" t="t" r="r" b="b"/>
            <a:pathLst>
              <a:path w="100329" h="471169">
                <a:moveTo>
                  <a:pt x="100126" y="0"/>
                </a:moveTo>
                <a:lnTo>
                  <a:pt x="0" y="0"/>
                </a:lnTo>
                <a:lnTo>
                  <a:pt x="0" y="367118"/>
                </a:lnTo>
                <a:lnTo>
                  <a:pt x="50063" y="471157"/>
                </a:lnTo>
                <a:lnTo>
                  <a:pt x="61016" y="448500"/>
                </a:lnTo>
                <a:lnTo>
                  <a:pt x="50063" y="448500"/>
                </a:lnTo>
                <a:lnTo>
                  <a:pt x="42570" y="432663"/>
                </a:lnTo>
                <a:lnTo>
                  <a:pt x="68672" y="432663"/>
                </a:lnTo>
                <a:lnTo>
                  <a:pt x="73381" y="422922"/>
                </a:lnTo>
                <a:lnTo>
                  <a:pt x="37947" y="422922"/>
                </a:lnTo>
                <a:lnTo>
                  <a:pt x="12560" y="369316"/>
                </a:lnTo>
                <a:lnTo>
                  <a:pt x="99296" y="369316"/>
                </a:lnTo>
                <a:lnTo>
                  <a:pt x="99898" y="368071"/>
                </a:lnTo>
                <a:lnTo>
                  <a:pt x="99903" y="359575"/>
                </a:lnTo>
                <a:lnTo>
                  <a:pt x="9740" y="359575"/>
                </a:lnTo>
                <a:lnTo>
                  <a:pt x="9740" y="42887"/>
                </a:lnTo>
                <a:lnTo>
                  <a:pt x="100100" y="42887"/>
                </a:lnTo>
                <a:lnTo>
                  <a:pt x="100106" y="33146"/>
                </a:lnTo>
                <a:lnTo>
                  <a:pt x="9753" y="33147"/>
                </a:lnTo>
                <a:lnTo>
                  <a:pt x="9753" y="9740"/>
                </a:lnTo>
                <a:lnTo>
                  <a:pt x="100120" y="9740"/>
                </a:lnTo>
                <a:lnTo>
                  <a:pt x="100126" y="0"/>
                </a:lnTo>
                <a:close/>
              </a:path>
              <a:path w="100329" h="471169">
                <a:moveTo>
                  <a:pt x="68672" y="432663"/>
                </a:moveTo>
                <a:lnTo>
                  <a:pt x="57569" y="432663"/>
                </a:lnTo>
                <a:lnTo>
                  <a:pt x="50063" y="448500"/>
                </a:lnTo>
                <a:lnTo>
                  <a:pt x="61016" y="448500"/>
                </a:lnTo>
                <a:lnTo>
                  <a:pt x="68672" y="432663"/>
                </a:lnTo>
                <a:close/>
              </a:path>
              <a:path w="100329" h="471169">
                <a:moveTo>
                  <a:pt x="99296" y="369316"/>
                </a:moveTo>
                <a:lnTo>
                  <a:pt x="87566" y="369316"/>
                </a:lnTo>
                <a:lnTo>
                  <a:pt x="62179" y="422922"/>
                </a:lnTo>
                <a:lnTo>
                  <a:pt x="73381" y="422922"/>
                </a:lnTo>
                <a:lnTo>
                  <a:pt x="99296" y="369316"/>
                </a:lnTo>
                <a:close/>
              </a:path>
              <a:path w="100329" h="471169">
                <a:moveTo>
                  <a:pt x="54940" y="42887"/>
                </a:moveTo>
                <a:lnTo>
                  <a:pt x="45186" y="42887"/>
                </a:lnTo>
                <a:lnTo>
                  <a:pt x="45186" y="359575"/>
                </a:lnTo>
                <a:lnTo>
                  <a:pt x="54940" y="359575"/>
                </a:lnTo>
                <a:lnTo>
                  <a:pt x="54940" y="42887"/>
                </a:lnTo>
                <a:close/>
              </a:path>
              <a:path w="100329" h="471169">
                <a:moveTo>
                  <a:pt x="100100" y="42887"/>
                </a:moveTo>
                <a:lnTo>
                  <a:pt x="90385" y="42887"/>
                </a:lnTo>
                <a:lnTo>
                  <a:pt x="90385" y="359575"/>
                </a:lnTo>
                <a:lnTo>
                  <a:pt x="99903" y="359575"/>
                </a:lnTo>
                <a:lnTo>
                  <a:pt x="100100" y="42887"/>
                </a:lnTo>
                <a:close/>
              </a:path>
              <a:path w="100329" h="471169">
                <a:moveTo>
                  <a:pt x="100120" y="9740"/>
                </a:moveTo>
                <a:lnTo>
                  <a:pt x="90385" y="9740"/>
                </a:lnTo>
                <a:lnTo>
                  <a:pt x="90385" y="33147"/>
                </a:lnTo>
                <a:lnTo>
                  <a:pt x="100106" y="33146"/>
                </a:lnTo>
                <a:lnTo>
                  <a:pt x="100120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7272446" y="1404481"/>
            <a:ext cx="959485" cy="344805"/>
          </a:xfrm>
          <a:custGeom>
            <a:avLst/>
            <a:gdLst/>
            <a:ahLst/>
            <a:cxnLst/>
            <a:rect l="l" t="t" r="r" b="b"/>
            <a:pathLst>
              <a:path w="959484" h="344805">
                <a:moveTo>
                  <a:pt x="958862" y="334911"/>
                </a:moveTo>
                <a:lnTo>
                  <a:pt x="0" y="334911"/>
                </a:lnTo>
                <a:lnTo>
                  <a:pt x="0" y="344665"/>
                </a:lnTo>
                <a:lnTo>
                  <a:pt x="958862" y="344665"/>
                </a:lnTo>
                <a:lnTo>
                  <a:pt x="958862" y="334911"/>
                </a:lnTo>
                <a:close/>
              </a:path>
              <a:path w="959484" h="344805">
                <a:moveTo>
                  <a:pt x="197573" y="0"/>
                </a:moveTo>
                <a:lnTo>
                  <a:pt x="111721" y="0"/>
                </a:lnTo>
                <a:lnTo>
                  <a:pt x="111721" y="54813"/>
                </a:lnTo>
                <a:lnTo>
                  <a:pt x="35610" y="54813"/>
                </a:lnTo>
                <a:lnTo>
                  <a:pt x="35610" y="334911"/>
                </a:lnTo>
                <a:lnTo>
                  <a:pt x="45351" y="334911"/>
                </a:lnTo>
                <a:lnTo>
                  <a:pt x="45351" y="98044"/>
                </a:lnTo>
                <a:lnTo>
                  <a:pt x="121475" y="98044"/>
                </a:lnTo>
                <a:lnTo>
                  <a:pt x="121475" y="88303"/>
                </a:lnTo>
                <a:lnTo>
                  <a:pt x="45351" y="88303"/>
                </a:lnTo>
                <a:lnTo>
                  <a:pt x="45351" y="64541"/>
                </a:lnTo>
                <a:lnTo>
                  <a:pt x="121475" y="64541"/>
                </a:lnTo>
                <a:lnTo>
                  <a:pt x="121475" y="9740"/>
                </a:lnTo>
                <a:lnTo>
                  <a:pt x="197573" y="9740"/>
                </a:lnTo>
                <a:lnTo>
                  <a:pt x="197573" y="0"/>
                </a:lnTo>
                <a:close/>
              </a:path>
              <a:path w="959484" h="344805">
                <a:moveTo>
                  <a:pt x="121475" y="98044"/>
                </a:moveTo>
                <a:lnTo>
                  <a:pt x="111721" y="98044"/>
                </a:lnTo>
                <a:lnTo>
                  <a:pt x="111721" y="334911"/>
                </a:lnTo>
                <a:lnTo>
                  <a:pt x="121475" y="334911"/>
                </a:lnTo>
                <a:lnTo>
                  <a:pt x="121475" y="98044"/>
                </a:lnTo>
                <a:close/>
              </a:path>
              <a:path w="959484" h="344805">
                <a:moveTo>
                  <a:pt x="197573" y="9740"/>
                </a:moveTo>
                <a:lnTo>
                  <a:pt x="187832" y="9740"/>
                </a:lnTo>
                <a:lnTo>
                  <a:pt x="187832" y="334911"/>
                </a:lnTo>
                <a:lnTo>
                  <a:pt x="197561" y="334911"/>
                </a:lnTo>
                <a:lnTo>
                  <a:pt x="197561" y="161963"/>
                </a:lnTo>
                <a:lnTo>
                  <a:pt x="273684" y="161963"/>
                </a:lnTo>
                <a:lnTo>
                  <a:pt x="273684" y="152222"/>
                </a:lnTo>
                <a:lnTo>
                  <a:pt x="197561" y="152222"/>
                </a:lnTo>
                <a:lnTo>
                  <a:pt x="197561" y="128473"/>
                </a:lnTo>
                <a:lnTo>
                  <a:pt x="273684" y="128473"/>
                </a:lnTo>
                <a:lnTo>
                  <a:pt x="273684" y="118719"/>
                </a:lnTo>
                <a:lnTo>
                  <a:pt x="197573" y="118719"/>
                </a:lnTo>
                <a:lnTo>
                  <a:pt x="197573" y="9740"/>
                </a:lnTo>
                <a:close/>
              </a:path>
              <a:path w="959484" h="344805">
                <a:moveTo>
                  <a:pt x="273684" y="161963"/>
                </a:moveTo>
                <a:lnTo>
                  <a:pt x="263944" y="161963"/>
                </a:lnTo>
                <a:lnTo>
                  <a:pt x="263944" y="334911"/>
                </a:lnTo>
                <a:lnTo>
                  <a:pt x="273684" y="334911"/>
                </a:lnTo>
                <a:lnTo>
                  <a:pt x="273684" y="306793"/>
                </a:lnTo>
                <a:lnTo>
                  <a:pt x="296392" y="306793"/>
                </a:lnTo>
                <a:lnTo>
                  <a:pt x="276745" y="297459"/>
                </a:lnTo>
                <a:lnTo>
                  <a:pt x="284471" y="281203"/>
                </a:lnTo>
                <a:lnTo>
                  <a:pt x="273684" y="281203"/>
                </a:lnTo>
                <a:lnTo>
                  <a:pt x="273684" y="161963"/>
                </a:lnTo>
                <a:close/>
              </a:path>
              <a:path w="959484" h="344805">
                <a:moveTo>
                  <a:pt x="296392" y="306793"/>
                </a:moveTo>
                <a:lnTo>
                  <a:pt x="273684" y="306793"/>
                </a:lnTo>
                <a:lnTo>
                  <a:pt x="332854" y="334911"/>
                </a:lnTo>
                <a:lnTo>
                  <a:pt x="343217" y="334911"/>
                </a:lnTo>
                <a:lnTo>
                  <a:pt x="347479" y="325945"/>
                </a:lnTo>
                <a:lnTo>
                  <a:pt x="336702" y="325945"/>
                </a:lnTo>
                <a:lnTo>
                  <a:pt x="296392" y="306793"/>
                </a:lnTo>
                <a:close/>
              </a:path>
              <a:path w="959484" h="344805">
                <a:moveTo>
                  <a:pt x="450278" y="130124"/>
                </a:moveTo>
                <a:lnTo>
                  <a:pt x="440550" y="130124"/>
                </a:lnTo>
                <a:lnTo>
                  <a:pt x="440550" y="334911"/>
                </a:lnTo>
                <a:lnTo>
                  <a:pt x="450278" y="334911"/>
                </a:lnTo>
                <a:lnTo>
                  <a:pt x="450278" y="130124"/>
                </a:lnTo>
                <a:close/>
              </a:path>
              <a:path w="959484" h="344805">
                <a:moveTo>
                  <a:pt x="526389" y="64541"/>
                </a:moveTo>
                <a:lnTo>
                  <a:pt x="516648" y="64541"/>
                </a:lnTo>
                <a:lnTo>
                  <a:pt x="516648" y="334911"/>
                </a:lnTo>
                <a:lnTo>
                  <a:pt x="526389" y="334911"/>
                </a:lnTo>
                <a:lnTo>
                  <a:pt x="526389" y="128473"/>
                </a:lnTo>
                <a:lnTo>
                  <a:pt x="602500" y="128473"/>
                </a:lnTo>
                <a:lnTo>
                  <a:pt x="602500" y="118719"/>
                </a:lnTo>
                <a:lnTo>
                  <a:pt x="526389" y="118719"/>
                </a:lnTo>
                <a:lnTo>
                  <a:pt x="526389" y="64541"/>
                </a:lnTo>
                <a:close/>
              </a:path>
              <a:path w="959484" h="344805">
                <a:moveTo>
                  <a:pt x="602500" y="128473"/>
                </a:moveTo>
                <a:lnTo>
                  <a:pt x="592759" y="128473"/>
                </a:lnTo>
                <a:lnTo>
                  <a:pt x="592759" y="334911"/>
                </a:lnTo>
                <a:lnTo>
                  <a:pt x="602500" y="334911"/>
                </a:lnTo>
                <a:lnTo>
                  <a:pt x="602500" y="128473"/>
                </a:lnTo>
                <a:close/>
              </a:path>
              <a:path w="959484" h="344805">
                <a:moveTo>
                  <a:pt x="678624" y="50863"/>
                </a:moveTo>
                <a:lnTo>
                  <a:pt x="668870" y="50863"/>
                </a:lnTo>
                <a:lnTo>
                  <a:pt x="668870" y="334911"/>
                </a:lnTo>
                <a:lnTo>
                  <a:pt x="678624" y="334911"/>
                </a:lnTo>
                <a:lnTo>
                  <a:pt x="678624" y="50863"/>
                </a:lnTo>
                <a:close/>
              </a:path>
              <a:path w="959484" h="344805">
                <a:moveTo>
                  <a:pt x="754735" y="50863"/>
                </a:moveTo>
                <a:lnTo>
                  <a:pt x="744994" y="50863"/>
                </a:lnTo>
                <a:lnTo>
                  <a:pt x="744994" y="334911"/>
                </a:lnTo>
                <a:lnTo>
                  <a:pt x="754735" y="334911"/>
                </a:lnTo>
                <a:lnTo>
                  <a:pt x="754735" y="90004"/>
                </a:lnTo>
                <a:lnTo>
                  <a:pt x="765092" y="90004"/>
                </a:lnTo>
                <a:lnTo>
                  <a:pt x="761098" y="78841"/>
                </a:lnTo>
                <a:lnTo>
                  <a:pt x="783585" y="70789"/>
                </a:lnTo>
                <a:lnTo>
                  <a:pt x="754735" y="70789"/>
                </a:lnTo>
                <a:lnTo>
                  <a:pt x="754735" y="50863"/>
                </a:lnTo>
                <a:close/>
              </a:path>
              <a:path w="959484" h="344805">
                <a:moveTo>
                  <a:pt x="765092" y="90004"/>
                </a:moveTo>
                <a:lnTo>
                  <a:pt x="754735" y="90004"/>
                </a:lnTo>
                <a:lnTo>
                  <a:pt x="842416" y="334911"/>
                </a:lnTo>
                <a:lnTo>
                  <a:pt x="854278" y="334911"/>
                </a:lnTo>
                <a:lnTo>
                  <a:pt x="878567" y="326224"/>
                </a:lnTo>
                <a:lnTo>
                  <a:pt x="849668" y="326224"/>
                </a:lnTo>
                <a:lnTo>
                  <a:pt x="773887" y="114541"/>
                </a:lnTo>
                <a:lnTo>
                  <a:pt x="802838" y="105359"/>
                </a:lnTo>
                <a:lnTo>
                  <a:pt x="770585" y="105359"/>
                </a:lnTo>
                <a:lnTo>
                  <a:pt x="765092" y="90004"/>
                </a:lnTo>
                <a:close/>
              </a:path>
              <a:path w="959484" h="344805">
                <a:moveTo>
                  <a:pt x="847547" y="94462"/>
                </a:moveTo>
                <a:lnTo>
                  <a:pt x="837196" y="94462"/>
                </a:lnTo>
                <a:lnTo>
                  <a:pt x="912164" y="303860"/>
                </a:lnTo>
                <a:lnTo>
                  <a:pt x="849668" y="326224"/>
                </a:lnTo>
                <a:lnTo>
                  <a:pt x="878567" y="326224"/>
                </a:lnTo>
                <a:lnTo>
                  <a:pt x="924623" y="309753"/>
                </a:lnTo>
                <a:lnTo>
                  <a:pt x="847547" y="94462"/>
                </a:lnTo>
                <a:close/>
              </a:path>
              <a:path w="959484" h="344805">
                <a:moveTo>
                  <a:pt x="397214" y="91782"/>
                </a:moveTo>
                <a:lnTo>
                  <a:pt x="374497" y="91782"/>
                </a:lnTo>
                <a:lnTo>
                  <a:pt x="434454" y="120256"/>
                </a:lnTo>
                <a:lnTo>
                  <a:pt x="336702" y="325945"/>
                </a:lnTo>
                <a:lnTo>
                  <a:pt x="347479" y="325945"/>
                </a:lnTo>
                <a:lnTo>
                  <a:pt x="440550" y="130124"/>
                </a:lnTo>
                <a:lnTo>
                  <a:pt x="450278" y="130124"/>
                </a:lnTo>
                <a:lnTo>
                  <a:pt x="450278" y="112356"/>
                </a:lnTo>
                <a:lnTo>
                  <a:pt x="440550" y="112356"/>
                </a:lnTo>
                <a:lnTo>
                  <a:pt x="397214" y="91782"/>
                </a:lnTo>
                <a:close/>
              </a:path>
              <a:path w="959484" h="344805">
                <a:moveTo>
                  <a:pt x="369874" y="78803"/>
                </a:moveTo>
                <a:lnTo>
                  <a:pt x="273684" y="281203"/>
                </a:lnTo>
                <a:lnTo>
                  <a:pt x="284471" y="281203"/>
                </a:lnTo>
                <a:lnTo>
                  <a:pt x="374497" y="91782"/>
                </a:lnTo>
                <a:lnTo>
                  <a:pt x="397214" y="91782"/>
                </a:lnTo>
                <a:lnTo>
                  <a:pt x="369874" y="78803"/>
                </a:lnTo>
                <a:close/>
              </a:path>
              <a:path w="959484" h="344805">
                <a:moveTo>
                  <a:pt x="273684" y="128473"/>
                </a:moveTo>
                <a:lnTo>
                  <a:pt x="263944" y="128473"/>
                </a:lnTo>
                <a:lnTo>
                  <a:pt x="263944" y="152222"/>
                </a:lnTo>
                <a:lnTo>
                  <a:pt x="273684" y="152222"/>
                </a:lnTo>
                <a:lnTo>
                  <a:pt x="273684" y="128473"/>
                </a:lnTo>
                <a:close/>
              </a:path>
              <a:path w="959484" h="344805">
                <a:moveTo>
                  <a:pt x="754735" y="0"/>
                </a:moveTo>
                <a:lnTo>
                  <a:pt x="592759" y="0"/>
                </a:lnTo>
                <a:lnTo>
                  <a:pt x="592759" y="118719"/>
                </a:lnTo>
                <a:lnTo>
                  <a:pt x="602500" y="118719"/>
                </a:lnTo>
                <a:lnTo>
                  <a:pt x="602500" y="50863"/>
                </a:lnTo>
                <a:lnTo>
                  <a:pt x="754735" y="50863"/>
                </a:lnTo>
                <a:lnTo>
                  <a:pt x="754735" y="41122"/>
                </a:lnTo>
                <a:lnTo>
                  <a:pt x="602500" y="41122"/>
                </a:lnTo>
                <a:lnTo>
                  <a:pt x="602500" y="9740"/>
                </a:lnTo>
                <a:lnTo>
                  <a:pt x="754735" y="9740"/>
                </a:lnTo>
                <a:lnTo>
                  <a:pt x="754735" y="0"/>
                </a:lnTo>
                <a:close/>
              </a:path>
              <a:path w="959484" h="344805">
                <a:moveTo>
                  <a:pt x="526389" y="54813"/>
                </a:moveTo>
                <a:lnTo>
                  <a:pt x="440550" y="54813"/>
                </a:lnTo>
                <a:lnTo>
                  <a:pt x="440550" y="112356"/>
                </a:lnTo>
                <a:lnTo>
                  <a:pt x="450278" y="112356"/>
                </a:lnTo>
                <a:lnTo>
                  <a:pt x="450278" y="64541"/>
                </a:lnTo>
                <a:lnTo>
                  <a:pt x="526389" y="64541"/>
                </a:lnTo>
                <a:lnTo>
                  <a:pt x="526389" y="54813"/>
                </a:lnTo>
                <a:close/>
              </a:path>
              <a:path w="959484" h="344805">
                <a:moveTo>
                  <a:pt x="833943" y="56464"/>
                </a:moveTo>
                <a:lnTo>
                  <a:pt x="823594" y="56464"/>
                </a:lnTo>
                <a:lnTo>
                  <a:pt x="833920" y="85280"/>
                </a:lnTo>
                <a:lnTo>
                  <a:pt x="770585" y="105359"/>
                </a:lnTo>
                <a:lnTo>
                  <a:pt x="802838" y="105359"/>
                </a:lnTo>
                <a:lnTo>
                  <a:pt x="837196" y="94462"/>
                </a:lnTo>
                <a:lnTo>
                  <a:pt x="847547" y="94462"/>
                </a:lnTo>
                <a:lnTo>
                  <a:pt x="833943" y="56464"/>
                </a:lnTo>
                <a:close/>
              </a:path>
              <a:path w="959484" h="344805">
                <a:moveTo>
                  <a:pt x="121475" y="64541"/>
                </a:moveTo>
                <a:lnTo>
                  <a:pt x="111721" y="64541"/>
                </a:lnTo>
                <a:lnTo>
                  <a:pt x="111721" y="88303"/>
                </a:lnTo>
                <a:lnTo>
                  <a:pt x="121475" y="88303"/>
                </a:lnTo>
                <a:lnTo>
                  <a:pt x="121475" y="64541"/>
                </a:lnTo>
                <a:close/>
              </a:path>
              <a:path w="959484" h="344805">
                <a:moveTo>
                  <a:pt x="829487" y="44018"/>
                </a:moveTo>
                <a:lnTo>
                  <a:pt x="754735" y="70789"/>
                </a:lnTo>
                <a:lnTo>
                  <a:pt x="783585" y="70789"/>
                </a:lnTo>
                <a:lnTo>
                  <a:pt x="823594" y="56464"/>
                </a:lnTo>
                <a:lnTo>
                  <a:pt x="833943" y="56464"/>
                </a:lnTo>
                <a:lnTo>
                  <a:pt x="829487" y="44018"/>
                </a:lnTo>
                <a:close/>
              </a:path>
              <a:path w="959484" h="344805">
                <a:moveTo>
                  <a:pt x="678624" y="9740"/>
                </a:moveTo>
                <a:lnTo>
                  <a:pt x="668870" y="9740"/>
                </a:lnTo>
                <a:lnTo>
                  <a:pt x="668870" y="41122"/>
                </a:lnTo>
                <a:lnTo>
                  <a:pt x="678624" y="41122"/>
                </a:lnTo>
                <a:lnTo>
                  <a:pt x="678624" y="9740"/>
                </a:lnTo>
                <a:close/>
              </a:path>
              <a:path w="959484" h="344805">
                <a:moveTo>
                  <a:pt x="754735" y="9740"/>
                </a:moveTo>
                <a:lnTo>
                  <a:pt x="744994" y="9740"/>
                </a:lnTo>
                <a:lnTo>
                  <a:pt x="744994" y="41122"/>
                </a:lnTo>
                <a:lnTo>
                  <a:pt x="754735" y="41122"/>
                </a:lnTo>
                <a:lnTo>
                  <a:pt x="754735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9408400" y="95885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507" y="0"/>
                </a:lnTo>
              </a:path>
            </a:pathLst>
          </a:custGeom>
          <a:ln w="101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9413265" y="527050"/>
            <a:ext cx="0" cy="426720"/>
          </a:xfrm>
          <a:custGeom>
            <a:avLst/>
            <a:gdLst/>
            <a:ahLst/>
            <a:cxnLst/>
            <a:rect l="l" t="t" r="r" b="b"/>
            <a:pathLst>
              <a:path h="426719">
                <a:moveTo>
                  <a:pt x="0" y="0"/>
                </a:moveTo>
                <a:lnTo>
                  <a:pt x="0" y="426720"/>
                </a:lnTo>
              </a:path>
            </a:pathLst>
          </a:custGeom>
          <a:ln w="9728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9408400" y="52260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507" y="0"/>
                </a:lnTo>
              </a:path>
            </a:pathLst>
          </a:custGeom>
          <a:ln w="889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9500037" y="896619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9468993" y="891539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9500037" y="820419"/>
            <a:ext cx="0" cy="66040"/>
          </a:xfrm>
          <a:custGeom>
            <a:avLst/>
            <a:gdLst/>
            <a:ahLst/>
            <a:cxnLst/>
            <a:rect l="l" t="t" r="r" b="b"/>
            <a:pathLst>
              <a:path h="66040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9468993" y="815339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9500037" y="744219"/>
            <a:ext cx="0" cy="66040"/>
          </a:xfrm>
          <a:custGeom>
            <a:avLst/>
            <a:gdLst/>
            <a:ahLst/>
            <a:cxnLst/>
            <a:rect l="l" t="t" r="r" b="b"/>
            <a:pathLst>
              <a:path h="66040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9468993" y="739140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9500037" y="668019"/>
            <a:ext cx="0" cy="66040"/>
          </a:xfrm>
          <a:custGeom>
            <a:avLst/>
            <a:gdLst/>
            <a:ahLst/>
            <a:cxnLst/>
            <a:rect l="l" t="t" r="r" b="b"/>
            <a:pathLst>
              <a:path h="66040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9468993" y="662940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9500037" y="590550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730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9468993" y="586105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15" y="0"/>
                </a:lnTo>
              </a:path>
            </a:pathLst>
          </a:custGeom>
          <a:ln w="889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9500037" y="527050"/>
            <a:ext cx="0" cy="54610"/>
          </a:xfrm>
          <a:custGeom>
            <a:avLst/>
            <a:gdLst/>
            <a:ahLst/>
            <a:cxnLst/>
            <a:rect l="l" t="t" r="r" b="b"/>
            <a:pathLst>
              <a:path h="54609">
                <a:moveTo>
                  <a:pt x="0" y="0"/>
                </a:moveTo>
                <a:lnTo>
                  <a:pt x="0" y="5460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9424510" y="543241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7304" y="0"/>
                </a:moveTo>
                <a:lnTo>
                  <a:pt x="7899" y="0"/>
                </a:lnTo>
                <a:lnTo>
                  <a:pt x="0" y="7899"/>
                </a:lnTo>
                <a:lnTo>
                  <a:pt x="0" y="27305"/>
                </a:lnTo>
                <a:lnTo>
                  <a:pt x="7899" y="35191"/>
                </a:lnTo>
                <a:lnTo>
                  <a:pt x="27304" y="35191"/>
                </a:lnTo>
                <a:lnTo>
                  <a:pt x="35191" y="27305"/>
                </a:lnTo>
                <a:lnTo>
                  <a:pt x="35191" y="25450"/>
                </a:lnTo>
                <a:lnTo>
                  <a:pt x="13271" y="25450"/>
                </a:lnTo>
                <a:lnTo>
                  <a:pt x="9740" y="21932"/>
                </a:lnTo>
                <a:lnTo>
                  <a:pt x="9740" y="13271"/>
                </a:lnTo>
                <a:lnTo>
                  <a:pt x="13271" y="9740"/>
                </a:lnTo>
                <a:lnTo>
                  <a:pt x="35191" y="9740"/>
                </a:lnTo>
                <a:lnTo>
                  <a:pt x="35191" y="7899"/>
                </a:lnTo>
                <a:lnTo>
                  <a:pt x="27304" y="0"/>
                </a:lnTo>
                <a:close/>
              </a:path>
              <a:path w="35559" h="35559">
                <a:moveTo>
                  <a:pt x="35191" y="9740"/>
                </a:moveTo>
                <a:lnTo>
                  <a:pt x="21932" y="9740"/>
                </a:lnTo>
                <a:lnTo>
                  <a:pt x="25450" y="13271"/>
                </a:lnTo>
                <a:lnTo>
                  <a:pt x="25450" y="21932"/>
                </a:lnTo>
                <a:lnTo>
                  <a:pt x="21932" y="25450"/>
                </a:lnTo>
                <a:lnTo>
                  <a:pt x="35191" y="25450"/>
                </a:lnTo>
                <a:lnTo>
                  <a:pt x="35191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9961340" y="865016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657" y="0"/>
                </a:moveTo>
                <a:lnTo>
                  <a:pt x="7708" y="0"/>
                </a:lnTo>
                <a:lnTo>
                  <a:pt x="0" y="7708"/>
                </a:lnTo>
                <a:lnTo>
                  <a:pt x="0" y="26657"/>
                </a:lnTo>
                <a:lnTo>
                  <a:pt x="7708" y="34378"/>
                </a:lnTo>
                <a:lnTo>
                  <a:pt x="26657" y="34378"/>
                </a:lnTo>
                <a:lnTo>
                  <a:pt x="34366" y="26657"/>
                </a:lnTo>
                <a:lnTo>
                  <a:pt x="34366" y="24612"/>
                </a:lnTo>
                <a:lnTo>
                  <a:pt x="13081" y="24612"/>
                </a:lnTo>
                <a:lnTo>
                  <a:pt x="9740" y="21285"/>
                </a:lnTo>
                <a:lnTo>
                  <a:pt x="9740" y="13080"/>
                </a:lnTo>
                <a:lnTo>
                  <a:pt x="13081" y="9753"/>
                </a:lnTo>
                <a:lnTo>
                  <a:pt x="34366" y="9753"/>
                </a:lnTo>
                <a:lnTo>
                  <a:pt x="34366" y="7708"/>
                </a:lnTo>
                <a:lnTo>
                  <a:pt x="26657" y="0"/>
                </a:lnTo>
                <a:close/>
              </a:path>
              <a:path w="34925" h="34925">
                <a:moveTo>
                  <a:pt x="34366" y="9753"/>
                </a:moveTo>
                <a:lnTo>
                  <a:pt x="21285" y="9753"/>
                </a:lnTo>
                <a:lnTo>
                  <a:pt x="24625" y="13080"/>
                </a:lnTo>
                <a:lnTo>
                  <a:pt x="24625" y="21285"/>
                </a:lnTo>
                <a:lnTo>
                  <a:pt x="21285" y="24612"/>
                </a:lnTo>
                <a:lnTo>
                  <a:pt x="34366" y="24612"/>
                </a:lnTo>
                <a:lnTo>
                  <a:pt x="34366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9981141" y="821150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657" y="0"/>
                </a:moveTo>
                <a:lnTo>
                  <a:pt x="7708" y="0"/>
                </a:lnTo>
                <a:lnTo>
                  <a:pt x="0" y="7708"/>
                </a:lnTo>
                <a:lnTo>
                  <a:pt x="0" y="26657"/>
                </a:lnTo>
                <a:lnTo>
                  <a:pt x="7708" y="34366"/>
                </a:lnTo>
                <a:lnTo>
                  <a:pt x="26657" y="34366"/>
                </a:lnTo>
                <a:lnTo>
                  <a:pt x="34366" y="26657"/>
                </a:lnTo>
                <a:lnTo>
                  <a:pt x="34366" y="24625"/>
                </a:lnTo>
                <a:lnTo>
                  <a:pt x="13080" y="24625"/>
                </a:lnTo>
                <a:lnTo>
                  <a:pt x="9740" y="21297"/>
                </a:lnTo>
                <a:lnTo>
                  <a:pt x="9740" y="13093"/>
                </a:lnTo>
                <a:lnTo>
                  <a:pt x="13080" y="9766"/>
                </a:lnTo>
                <a:lnTo>
                  <a:pt x="34366" y="9766"/>
                </a:lnTo>
                <a:lnTo>
                  <a:pt x="34366" y="7708"/>
                </a:lnTo>
                <a:lnTo>
                  <a:pt x="26657" y="0"/>
                </a:lnTo>
                <a:close/>
              </a:path>
              <a:path w="34925" h="34925">
                <a:moveTo>
                  <a:pt x="34366" y="9766"/>
                </a:moveTo>
                <a:lnTo>
                  <a:pt x="21285" y="9766"/>
                </a:lnTo>
                <a:lnTo>
                  <a:pt x="24612" y="13093"/>
                </a:lnTo>
                <a:lnTo>
                  <a:pt x="24612" y="21297"/>
                </a:lnTo>
                <a:lnTo>
                  <a:pt x="21285" y="24625"/>
                </a:lnTo>
                <a:lnTo>
                  <a:pt x="34366" y="24625"/>
                </a:lnTo>
                <a:lnTo>
                  <a:pt x="34366" y="9766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9987821" y="930413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670" y="0"/>
                </a:moveTo>
                <a:lnTo>
                  <a:pt x="7721" y="0"/>
                </a:lnTo>
                <a:lnTo>
                  <a:pt x="0" y="7708"/>
                </a:lnTo>
                <a:lnTo>
                  <a:pt x="0" y="26644"/>
                </a:lnTo>
                <a:lnTo>
                  <a:pt x="7721" y="34353"/>
                </a:lnTo>
                <a:lnTo>
                  <a:pt x="26670" y="34353"/>
                </a:lnTo>
                <a:lnTo>
                  <a:pt x="34378" y="26644"/>
                </a:lnTo>
                <a:lnTo>
                  <a:pt x="34378" y="24625"/>
                </a:lnTo>
                <a:lnTo>
                  <a:pt x="13093" y="24625"/>
                </a:lnTo>
                <a:lnTo>
                  <a:pt x="9753" y="21285"/>
                </a:lnTo>
                <a:lnTo>
                  <a:pt x="9753" y="13081"/>
                </a:lnTo>
                <a:lnTo>
                  <a:pt x="13093" y="9753"/>
                </a:lnTo>
                <a:lnTo>
                  <a:pt x="34378" y="9753"/>
                </a:lnTo>
                <a:lnTo>
                  <a:pt x="34378" y="7708"/>
                </a:lnTo>
                <a:lnTo>
                  <a:pt x="26670" y="0"/>
                </a:lnTo>
                <a:close/>
              </a:path>
              <a:path w="34925" h="34925">
                <a:moveTo>
                  <a:pt x="34378" y="9753"/>
                </a:moveTo>
                <a:lnTo>
                  <a:pt x="21297" y="9753"/>
                </a:lnTo>
                <a:lnTo>
                  <a:pt x="24625" y="13081"/>
                </a:lnTo>
                <a:lnTo>
                  <a:pt x="24625" y="21285"/>
                </a:lnTo>
                <a:lnTo>
                  <a:pt x="21297" y="24625"/>
                </a:lnTo>
                <a:lnTo>
                  <a:pt x="34378" y="24625"/>
                </a:lnTo>
                <a:lnTo>
                  <a:pt x="34378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9934874" y="725578"/>
            <a:ext cx="123825" cy="401320"/>
          </a:xfrm>
          <a:custGeom>
            <a:avLst/>
            <a:gdLst/>
            <a:ahLst/>
            <a:cxnLst/>
            <a:rect l="l" t="t" r="r" b="b"/>
            <a:pathLst>
              <a:path w="123825" h="401319">
                <a:moveTo>
                  <a:pt x="26352" y="9740"/>
                </a:moveTo>
                <a:lnTo>
                  <a:pt x="16611" y="9740"/>
                </a:lnTo>
                <a:lnTo>
                  <a:pt x="16611" y="253847"/>
                </a:lnTo>
                <a:lnTo>
                  <a:pt x="19894" y="275175"/>
                </a:lnTo>
                <a:lnTo>
                  <a:pt x="28841" y="292612"/>
                </a:lnTo>
                <a:lnTo>
                  <a:pt x="42104" y="304380"/>
                </a:lnTo>
                <a:lnTo>
                  <a:pt x="58331" y="308698"/>
                </a:lnTo>
                <a:lnTo>
                  <a:pt x="74560" y="304380"/>
                </a:lnTo>
                <a:lnTo>
                  <a:pt x="80673" y="298958"/>
                </a:lnTo>
                <a:lnTo>
                  <a:pt x="58331" y="298958"/>
                </a:lnTo>
                <a:lnTo>
                  <a:pt x="45897" y="295406"/>
                </a:lnTo>
                <a:lnTo>
                  <a:pt x="35731" y="285727"/>
                </a:lnTo>
                <a:lnTo>
                  <a:pt x="28870" y="271386"/>
                </a:lnTo>
                <a:lnTo>
                  <a:pt x="26352" y="253847"/>
                </a:lnTo>
                <a:lnTo>
                  <a:pt x="26352" y="63017"/>
                </a:lnTo>
                <a:lnTo>
                  <a:pt x="100063" y="63017"/>
                </a:lnTo>
                <a:lnTo>
                  <a:pt x="100063" y="53276"/>
                </a:lnTo>
                <a:lnTo>
                  <a:pt x="26352" y="53276"/>
                </a:lnTo>
                <a:lnTo>
                  <a:pt x="26352" y="9740"/>
                </a:lnTo>
                <a:close/>
              </a:path>
              <a:path w="123825" h="401319">
                <a:moveTo>
                  <a:pt x="100063" y="63017"/>
                </a:moveTo>
                <a:lnTo>
                  <a:pt x="90322" y="63017"/>
                </a:lnTo>
                <a:lnTo>
                  <a:pt x="90322" y="253847"/>
                </a:lnTo>
                <a:lnTo>
                  <a:pt x="87806" y="271386"/>
                </a:lnTo>
                <a:lnTo>
                  <a:pt x="80946" y="285727"/>
                </a:lnTo>
                <a:lnTo>
                  <a:pt x="70777" y="295406"/>
                </a:lnTo>
                <a:lnTo>
                  <a:pt x="58331" y="298958"/>
                </a:lnTo>
                <a:lnTo>
                  <a:pt x="80673" y="298958"/>
                </a:lnTo>
                <a:lnTo>
                  <a:pt x="87826" y="292612"/>
                </a:lnTo>
                <a:lnTo>
                  <a:pt x="96778" y="275175"/>
                </a:lnTo>
                <a:lnTo>
                  <a:pt x="100063" y="253847"/>
                </a:lnTo>
                <a:lnTo>
                  <a:pt x="100063" y="134531"/>
                </a:lnTo>
                <a:lnTo>
                  <a:pt x="123525" y="134531"/>
                </a:lnTo>
                <a:lnTo>
                  <a:pt x="123525" y="124790"/>
                </a:lnTo>
                <a:lnTo>
                  <a:pt x="100063" y="124790"/>
                </a:lnTo>
                <a:lnTo>
                  <a:pt x="100063" y="63017"/>
                </a:lnTo>
                <a:close/>
              </a:path>
              <a:path w="123825" h="401319">
                <a:moveTo>
                  <a:pt x="100063" y="9740"/>
                </a:moveTo>
                <a:lnTo>
                  <a:pt x="90322" y="9740"/>
                </a:lnTo>
                <a:lnTo>
                  <a:pt x="90322" y="53276"/>
                </a:lnTo>
                <a:lnTo>
                  <a:pt x="100063" y="53276"/>
                </a:lnTo>
                <a:lnTo>
                  <a:pt x="100063" y="9740"/>
                </a:lnTo>
                <a:close/>
              </a:path>
              <a:path w="123825" h="401319">
                <a:moveTo>
                  <a:pt x="116674" y="0"/>
                </a:moveTo>
                <a:lnTo>
                  <a:pt x="0" y="0"/>
                </a:lnTo>
                <a:lnTo>
                  <a:pt x="0" y="9740"/>
                </a:lnTo>
                <a:lnTo>
                  <a:pt x="116674" y="9740"/>
                </a:lnTo>
                <a:lnTo>
                  <a:pt x="116674" y="0"/>
                </a:lnTo>
                <a:close/>
              </a:path>
              <a:path w="123825" h="401319">
                <a:moveTo>
                  <a:pt x="123525" y="391160"/>
                </a:moveTo>
                <a:lnTo>
                  <a:pt x="87807" y="391160"/>
                </a:lnTo>
                <a:lnTo>
                  <a:pt x="87807" y="400900"/>
                </a:lnTo>
                <a:lnTo>
                  <a:pt x="123525" y="400900"/>
                </a:lnTo>
                <a:lnTo>
                  <a:pt x="123525" y="39116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8934631" y="1177679"/>
            <a:ext cx="473709" cy="398145"/>
          </a:xfrm>
          <a:custGeom>
            <a:avLst/>
            <a:gdLst/>
            <a:ahLst/>
            <a:cxnLst/>
            <a:rect l="l" t="t" r="r" b="b"/>
            <a:pathLst>
              <a:path w="473709" h="398144">
                <a:moveTo>
                  <a:pt x="473659" y="75361"/>
                </a:moveTo>
                <a:lnTo>
                  <a:pt x="0" y="75361"/>
                </a:lnTo>
                <a:lnTo>
                  <a:pt x="0" y="397941"/>
                </a:lnTo>
                <a:lnTo>
                  <a:pt x="473659" y="397941"/>
                </a:lnTo>
                <a:lnTo>
                  <a:pt x="473659" y="388188"/>
                </a:lnTo>
                <a:lnTo>
                  <a:pt x="9740" y="388188"/>
                </a:lnTo>
                <a:lnTo>
                  <a:pt x="9740" y="244081"/>
                </a:lnTo>
                <a:lnTo>
                  <a:pt x="196951" y="244081"/>
                </a:lnTo>
                <a:lnTo>
                  <a:pt x="196951" y="234327"/>
                </a:lnTo>
                <a:lnTo>
                  <a:pt x="9740" y="234327"/>
                </a:lnTo>
                <a:lnTo>
                  <a:pt x="9740" y="85115"/>
                </a:lnTo>
                <a:lnTo>
                  <a:pt x="473659" y="85115"/>
                </a:lnTo>
                <a:lnTo>
                  <a:pt x="473659" y="75361"/>
                </a:lnTo>
                <a:close/>
              </a:path>
              <a:path w="473709" h="398144">
                <a:moveTo>
                  <a:pt x="473659" y="244081"/>
                </a:moveTo>
                <a:lnTo>
                  <a:pt x="463905" y="244081"/>
                </a:lnTo>
                <a:lnTo>
                  <a:pt x="463905" y="388188"/>
                </a:lnTo>
                <a:lnTo>
                  <a:pt x="473659" y="388188"/>
                </a:lnTo>
                <a:lnTo>
                  <a:pt x="473659" y="244081"/>
                </a:lnTo>
                <a:close/>
              </a:path>
              <a:path w="473709" h="398144">
                <a:moveTo>
                  <a:pt x="196951" y="244081"/>
                </a:moveTo>
                <a:lnTo>
                  <a:pt x="187198" y="244081"/>
                </a:lnTo>
                <a:lnTo>
                  <a:pt x="187198" y="256285"/>
                </a:lnTo>
                <a:lnTo>
                  <a:pt x="236829" y="282409"/>
                </a:lnTo>
                <a:lnTo>
                  <a:pt x="257767" y="271386"/>
                </a:lnTo>
                <a:lnTo>
                  <a:pt x="236829" y="271386"/>
                </a:lnTo>
                <a:lnTo>
                  <a:pt x="196951" y="250405"/>
                </a:lnTo>
                <a:lnTo>
                  <a:pt x="196951" y="244081"/>
                </a:lnTo>
                <a:close/>
              </a:path>
              <a:path w="473709" h="398144">
                <a:moveTo>
                  <a:pt x="286448" y="220535"/>
                </a:moveTo>
                <a:lnTo>
                  <a:pt x="276694" y="220535"/>
                </a:lnTo>
                <a:lnTo>
                  <a:pt x="276694" y="250405"/>
                </a:lnTo>
                <a:lnTo>
                  <a:pt x="236829" y="271386"/>
                </a:lnTo>
                <a:lnTo>
                  <a:pt x="257767" y="271386"/>
                </a:lnTo>
                <a:lnTo>
                  <a:pt x="286448" y="256285"/>
                </a:lnTo>
                <a:lnTo>
                  <a:pt x="286448" y="244081"/>
                </a:lnTo>
                <a:lnTo>
                  <a:pt x="473659" y="244081"/>
                </a:lnTo>
                <a:lnTo>
                  <a:pt x="473659" y="234327"/>
                </a:lnTo>
                <a:lnTo>
                  <a:pt x="286448" y="234327"/>
                </a:lnTo>
                <a:lnTo>
                  <a:pt x="286448" y="220535"/>
                </a:lnTo>
                <a:close/>
              </a:path>
              <a:path w="473709" h="398144">
                <a:moveTo>
                  <a:pt x="286448" y="210794"/>
                </a:moveTo>
                <a:lnTo>
                  <a:pt x="187198" y="210794"/>
                </a:lnTo>
                <a:lnTo>
                  <a:pt x="187198" y="234327"/>
                </a:lnTo>
                <a:lnTo>
                  <a:pt x="196951" y="234327"/>
                </a:lnTo>
                <a:lnTo>
                  <a:pt x="196951" y="220535"/>
                </a:lnTo>
                <a:lnTo>
                  <a:pt x="286448" y="220535"/>
                </a:lnTo>
                <a:lnTo>
                  <a:pt x="286448" y="210794"/>
                </a:lnTo>
                <a:close/>
              </a:path>
              <a:path w="473709" h="398144">
                <a:moveTo>
                  <a:pt x="473659" y="85115"/>
                </a:moveTo>
                <a:lnTo>
                  <a:pt x="463905" y="85115"/>
                </a:lnTo>
                <a:lnTo>
                  <a:pt x="463905" y="234327"/>
                </a:lnTo>
                <a:lnTo>
                  <a:pt x="473659" y="234327"/>
                </a:lnTo>
                <a:lnTo>
                  <a:pt x="473659" y="85115"/>
                </a:lnTo>
                <a:close/>
              </a:path>
              <a:path w="473709" h="398144">
                <a:moveTo>
                  <a:pt x="317068" y="0"/>
                </a:moveTo>
                <a:lnTo>
                  <a:pt x="156616" y="0"/>
                </a:lnTo>
                <a:lnTo>
                  <a:pt x="156616" y="75361"/>
                </a:lnTo>
                <a:lnTo>
                  <a:pt x="166370" y="75361"/>
                </a:lnTo>
                <a:lnTo>
                  <a:pt x="166370" y="9753"/>
                </a:lnTo>
                <a:lnTo>
                  <a:pt x="317068" y="9753"/>
                </a:lnTo>
                <a:lnTo>
                  <a:pt x="317068" y="0"/>
                </a:lnTo>
                <a:close/>
              </a:path>
              <a:path w="473709" h="398144">
                <a:moveTo>
                  <a:pt x="317068" y="9753"/>
                </a:moveTo>
                <a:lnTo>
                  <a:pt x="307340" y="9753"/>
                </a:lnTo>
                <a:lnTo>
                  <a:pt x="307340" y="75361"/>
                </a:lnTo>
                <a:lnTo>
                  <a:pt x="317068" y="75361"/>
                </a:lnTo>
                <a:lnTo>
                  <a:pt x="317068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9124518" y="1365084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>
                <a:moveTo>
                  <a:pt x="0" y="0"/>
                </a:moveTo>
                <a:lnTo>
                  <a:pt x="93891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8636965" y="530225"/>
            <a:ext cx="331470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0873" y="0"/>
                </a:lnTo>
              </a:path>
            </a:pathLst>
          </a:custGeom>
          <a:ln w="889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8641835" y="125729"/>
            <a:ext cx="0" cy="400050"/>
          </a:xfrm>
          <a:custGeom>
            <a:avLst/>
            <a:gdLst/>
            <a:ahLst/>
            <a:cxnLst/>
            <a:rect l="l" t="t" r="r" b="b"/>
            <a:pathLst>
              <a:path h="400050">
                <a:moveTo>
                  <a:pt x="0" y="0"/>
                </a:moveTo>
                <a:lnTo>
                  <a:pt x="0" y="40005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8636965" y="120650"/>
            <a:ext cx="331470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0873" y="0"/>
                </a:lnTo>
              </a:path>
            </a:pathLst>
          </a:custGeom>
          <a:ln w="101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8962961" y="125095"/>
            <a:ext cx="0" cy="400685"/>
          </a:xfrm>
          <a:custGeom>
            <a:avLst/>
            <a:gdLst/>
            <a:ahLst/>
            <a:cxnLst/>
            <a:rect l="l" t="t" r="r" b="b"/>
            <a:pathLst>
              <a:path h="400684">
                <a:moveTo>
                  <a:pt x="0" y="0"/>
                </a:moveTo>
                <a:lnTo>
                  <a:pt x="0" y="400278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8681402" y="23304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1985" y="0"/>
                </a:lnTo>
              </a:path>
            </a:pathLst>
          </a:custGeom>
          <a:ln w="888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8681402" y="20447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9740" y="0"/>
                </a:lnTo>
              </a:path>
            </a:pathLst>
          </a:custGeom>
          <a:ln w="482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8681402" y="17589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1985" y="0"/>
                </a:lnTo>
              </a:path>
            </a:pathLst>
          </a:custGeom>
          <a:ln w="888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8913647" y="20452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9740" y="0"/>
                </a:lnTo>
              </a:path>
            </a:pathLst>
          </a:custGeom>
          <a:ln w="4759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8684793" y="297999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8775115" y="297999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8865437" y="297999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8684793" y="355339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8775115" y="355339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8865437" y="355339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8684793" y="412692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8775115" y="412692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8865437" y="412692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8684793" y="470033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8775115" y="470033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8865437" y="470033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71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8156702" y="1190908"/>
            <a:ext cx="273050" cy="335915"/>
          </a:xfrm>
          <a:custGeom>
            <a:avLst/>
            <a:gdLst/>
            <a:ahLst/>
            <a:cxnLst/>
            <a:rect l="l" t="t" r="r" b="b"/>
            <a:pathLst>
              <a:path w="273050" h="335915">
                <a:moveTo>
                  <a:pt x="83413" y="0"/>
                </a:moveTo>
                <a:lnTo>
                  <a:pt x="0" y="0"/>
                </a:lnTo>
                <a:lnTo>
                  <a:pt x="0" y="184924"/>
                </a:lnTo>
                <a:lnTo>
                  <a:pt x="6726" y="233632"/>
                </a:lnTo>
                <a:lnTo>
                  <a:pt x="25639" y="275168"/>
                </a:lnTo>
                <a:lnTo>
                  <a:pt x="54842" y="307433"/>
                </a:lnTo>
                <a:lnTo>
                  <a:pt x="92436" y="328330"/>
                </a:lnTo>
                <a:lnTo>
                  <a:pt x="136525" y="335762"/>
                </a:lnTo>
                <a:lnTo>
                  <a:pt x="180605" y="328330"/>
                </a:lnTo>
                <a:lnTo>
                  <a:pt x="185010" y="325882"/>
                </a:lnTo>
                <a:lnTo>
                  <a:pt x="131648" y="325882"/>
                </a:lnTo>
                <a:lnTo>
                  <a:pt x="83219" y="313703"/>
                </a:lnTo>
                <a:lnTo>
                  <a:pt x="44583" y="283678"/>
                </a:lnTo>
                <a:lnTo>
                  <a:pt x="19005" y="239515"/>
                </a:lnTo>
                <a:lnTo>
                  <a:pt x="9753" y="184924"/>
                </a:lnTo>
                <a:lnTo>
                  <a:pt x="9753" y="102501"/>
                </a:lnTo>
                <a:lnTo>
                  <a:pt x="83413" y="102501"/>
                </a:lnTo>
                <a:lnTo>
                  <a:pt x="83413" y="92748"/>
                </a:lnTo>
                <a:lnTo>
                  <a:pt x="9753" y="92748"/>
                </a:lnTo>
                <a:lnTo>
                  <a:pt x="9753" y="9740"/>
                </a:lnTo>
                <a:lnTo>
                  <a:pt x="83413" y="9740"/>
                </a:lnTo>
                <a:lnTo>
                  <a:pt x="83413" y="0"/>
                </a:lnTo>
                <a:close/>
              </a:path>
              <a:path w="273050" h="335915">
                <a:moveTo>
                  <a:pt x="83413" y="102501"/>
                </a:moveTo>
                <a:lnTo>
                  <a:pt x="73660" y="102501"/>
                </a:lnTo>
                <a:lnTo>
                  <a:pt x="73660" y="184924"/>
                </a:lnTo>
                <a:lnTo>
                  <a:pt x="77978" y="214320"/>
                </a:lnTo>
                <a:lnTo>
                  <a:pt x="90009" y="238117"/>
                </a:lnTo>
                <a:lnTo>
                  <a:pt x="108362" y="254538"/>
                </a:lnTo>
                <a:lnTo>
                  <a:pt x="131648" y="261810"/>
                </a:lnTo>
                <a:lnTo>
                  <a:pt x="131648" y="325882"/>
                </a:lnTo>
                <a:lnTo>
                  <a:pt x="141401" y="325882"/>
                </a:lnTo>
                <a:lnTo>
                  <a:pt x="141401" y="261810"/>
                </a:lnTo>
                <a:lnTo>
                  <a:pt x="164678" y="254538"/>
                </a:lnTo>
                <a:lnTo>
                  <a:pt x="167110" y="252361"/>
                </a:lnTo>
                <a:lnTo>
                  <a:pt x="136525" y="252361"/>
                </a:lnTo>
                <a:lnTo>
                  <a:pt x="115239" y="247319"/>
                </a:lnTo>
                <a:lnTo>
                  <a:pt x="98425" y="233297"/>
                </a:lnTo>
                <a:lnTo>
                  <a:pt x="87383" y="211947"/>
                </a:lnTo>
                <a:lnTo>
                  <a:pt x="83413" y="184924"/>
                </a:lnTo>
                <a:lnTo>
                  <a:pt x="83413" y="102501"/>
                </a:lnTo>
                <a:close/>
              </a:path>
              <a:path w="273050" h="335915">
                <a:moveTo>
                  <a:pt x="273024" y="102501"/>
                </a:moveTo>
                <a:lnTo>
                  <a:pt x="263283" y="102501"/>
                </a:lnTo>
                <a:lnTo>
                  <a:pt x="263283" y="184924"/>
                </a:lnTo>
                <a:lnTo>
                  <a:pt x="254031" y="239515"/>
                </a:lnTo>
                <a:lnTo>
                  <a:pt x="228455" y="283678"/>
                </a:lnTo>
                <a:lnTo>
                  <a:pt x="189822" y="313703"/>
                </a:lnTo>
                <a:lnTo>
                  <a:pt x="141401" y="325882"/>
                </a:lnTo>
                <a:lnTo>
                  <a:pt x="185010" y="325882"/>
                </a:lnTo>
                <a:lnTo>
                  <a:pt x="218193" y="307433"/>
                </a:lnTo>
                <a:lnTo>
                  <a:pt x="247390" y="275168"/>
                </a:lnTo>
                <a:lnTo>
                  <a:pt x="266299" y="233632"/>
                </a:lnTo>
                <a:lnTo>
                  <a:pt x="273024" y="184924"/>
                </a:lnTo>
                <a:lnTo>
                  <a:pt x="273024" y="102501"/>
                </a:lnTo>
                <a:close/>
              </a:path>
              <a:path w="273050" h="335915">
                <a:moveTo>
                  <a:pt x="273024" y="0"/>
                </a:moveTo>
                <a:lnTo>
                  <a:pt x="189611" y="0"/>
                </a:lnTo>
                <a:lnTo>
                  <a:pt x="189611" y="184924"/>
                </a:lnTo>
                <a:lnTo>
                  <a:pt x="185641" y="211947"/>
                </a:lnTo>
                <a:lnTo>
                  <a:pt x="174602" y="233297"/>
                </a:lnTo>
                <a:lnTo>
                  <a:pt x="157796" y="247319"/>
                </a:lnTo>
                <a:lnTo>
                  <a:pt x="136525" y="252361"/>
                </a:lnTo>
                <a:lnTo>
                  <a:pt x="167110" y="252361"/>
                </a:lnTo>
                <a:lnTo>
                  <a:pt x="183022" y="238117"/>
                </a:lnTo>
                <a:lnTo>
                  <a:pt x="195047" y="214320"/>
                </a:lnTo>
                <a:lnTo>
                  <a:pt x="199364" y="184924"/>
                </a:lnTo>
                <a:lnTo>
                  <a:pt x="199364" y="102501"/>
                </a:lnTo>
                <a:lnTo>
                  <a:pt x="273024" y="102501"/>
                </a:lnTo>
                <a:lnTo>
                  <a:pt x="273024" y="92748"/>
                </a:lnTo>
                <a:lnTo>
                  <a:pt x="199364" y="92748"/>
                </a:lnTo>
                <a:lnTo>
                  <a:pt x="199364" y="9740"/>
                </a:lnTo>
                <a:lnTo>
                  <a:pt x="273024" y="9740"/>
                </a:lnTo>
                <a:lnTo>
                  <a:pt x="273024" y="0"/>
                </a:lnTo>
                <a:close/>
              </a:path>
              <a:path w="273050" h="335915">
                <a:moveTo>
                  <a:pt x="83413" y="9740"/>
                </a:moveTo>
                <a:lnTo>
                  <a:pt x="73672" y="9740"/>
                </a:lnTo>
                <a:lnTo>
                  <a:pt x="73672" y="92748"/>
                </a:lnTo>
                <a:lnTo>
                  <a:pt x="83413" y="92748"/>
                </a:lnTo>
                <a:lnTo>
                  <a:pt x="83413" y="9740"/>
                </a:lnTo>
                <a:close/>
              </a:path>
              <a:path w="273050" h="335915">
                <a:moveTo>
                  <a:pt x="273024" y="9740"/>
                </a:moveTo>
                <a:lnTo>
                  <a:pt x="263283" y="9740"/>
                </a:lnTo>
                <a:lnTo>
                  <a:pt x="263283" y="92748"/>
                </a:lnTo>
                <a:lnTo>
                  <a:pt x="273024" y="92748"/>
                </a:lnTo>
                <a:lnTo>
                  <a:pt x="273024" y="974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8292113" y="1565015"/>
            <a:ext cx="141605" cy="278765"/>
          </a:xfrm>
          <a:custGeom>
            <a:avLst/>
            <a:gdLst/>
            <a:ahLst/>
            <a:cxnLst/>
            <a:rect l="l" t="t" r="r" b="b"/>
            <a:pathLst>
              <a:path w="141604" h="278764">
                <a:moveTo>
                  <a:pt x="57670" y="250088"/>
                </a:moveTo>
                <a:lnTo>
                  <a:pt x="47929" y="250088"/>
                </a:lnTo>
                <a:lnTo>
                  <a:pt x="47929" y="278701"/>
                </a:lnTo>
                <a:lnTo>
                  <a:pt x="93535" y="278701"/>
                </a:lnTo>
                <a:lnTo>
                  <a:pt x="93535" y="268935"/>
                </a:lnTo>
                <a:lnTo>
                  <a:pt x="57670" y="268935"/>
                </a:lnTo>
                <a:lnTo>
                  <a:pt x="57670" y="250088"/>
                </a:lnTo>
                <a:close/>
              </a:path>
              <a:path w="141604" h="278764">
                <a:moveTo>
                  <a:pt x="93535" y="250088"/>
                </a:moveTo>
                <a:lnTo>
                  <a:pt x="83781" y="250088"/>
                </a:lnTo>
                <a:lnTo>
                  <a:pt x="83781" y="268935"/>
                </a:lnTo>
                <a:lnTo>
                  <a:pt x="93535" y="268935"/>
                </a:lnTo>
                <a:lnTo>
                  <a:pt x="93535" y="250088"/>
                </a:lnTo>
                <a:close/>
              </a:path>
              <a:path w="141604" h="278764">
                <a:moveTo>
                  <a:pt x="110680" y="240347"/>
                </a:moveTo>
                <a:lnTo>
                  <a:pt x="30784" y="240347"/>
                </a:lnTo>
                <a:lnTo>
                  <a:pt x="30784" y="250088"/>
                </a:lnTo>
                <a:lnTo>
                  <a:pt x="110680" y="250088"/>
                </a:lnTo>
                <a:lnTo>
                  <a:pt x="110680" y="240347"/>
                </a:lnTo>
                <a:close/>
              </a:path>
              <a:path w="141604" h="278764">
                <a:moveTo>
                  <a:pt x="70726" y="0"/>
                </a:moveTo>
                <a:lnTo>
                  <a:pt x="0" y="160883"/>
                </a:lnTo>
                <a:lnTo>
                  <a:pt x="47929" y="226047"/>
                </a:lnTo>
                <a:lnTo>
                  <a:pt x="47929" y="240347"/>
                </a:lnTo>
                <a:lnTo>
                  <a:pt x="57658" y="240347"/>
                </a:lnTo>
                <a:lnTo>
                  <a:pt x="57658" y="222859"/>
                </a:lnTo>
                <a:lnTo>
                  <a:pt x="11188" y="159651"/>
                </a:lnTo>
                <a:lnTo>
                  <a:pt x="65849" y="35280"/>
                </a:lnTo>
                <a:lnTo>
                  <a:pt x="86233" y="35280"/>
                </a:lnTo>
                <a:lnTo>
                  <a:pt x="70726" y="0"/>
                </a:lnTo>
                <a:close/>
              </a:path>
              <a:path w="141604" h="278764">
                <a:moveTo>
                  <a:pt x="86233" y="35280"/>
                </a:moveTo>
                <a:lnTo>
                  <a:pt x="75603" y="35280"/>
                </a:lnTo>
                <a:lnTo>
                  <a:pt x="130251" y="159651"/>
                </a:lnTo>
                <a:lnTo>
                  <a:pt x="83781" y="222859"/>
                </a:lnTo>
                <a:lnTo>
                  <a:pt x="83781" y="240347"/>
                </a:lnTo>
                <a:lnTo>
                  <a:pt x="93535" y="240347"/>
                </a:lnTo>
                <a:lnTo>
                  <a:pt x="93535" y="226047"/>
                </a:lnTo>
                <a:lnTo>
                  <a:pt x="141439" y="160883"/>
                </a:lnTo>
                <a:lnTo>
                  <a:pt x="86233" y="35280"/>
                </a:lnTo>
                <a:close/>
              </a:path>
              <a:path w="141604" h="278764">
                <a:moveTo>
                  <a:pt x="85204" y="134150"/>
                </a:moveTo>
                <a:lnTo>
                  <a:pt x="56273" y="134150"/>
                </a:lnTo>
                <a:lnTo>
                  <a:pt x="56273" y="143891"/>
                </a:lnTo>
                <a:lnTo>
                  <a:pt x="85204" y="143891"/>
                </a:lnTo>
                <a:lnTo>
                  <a:pt x="85204" y="134150"/>
                </a:lnTo>
                <a:close/>
              </a:path>
              <a:path w="141604" h="278764">
                <a:moveTo>
                  <a:pt x="75603" y="35280"/>
                </a:moveTo>
                <a:lnTo>
                  <a:pt x="65849" y="35280"/>
                </a:lnTo>
                <a:lnTo>
                  <a:pt x="65849" y="134150"/>
                </a:lnTo>
                <a:lnTo>
                  <a:pt x="75603" y="134150"/>
                </a:lnTo>
                <a:lnTo>
                  <a:pt x="75603" y="3528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8692962" y="583102"/>
            <a:ext cx="266065" cy="485140"/>
          </a:xfrm>
          <a:custGeom>
            <a:avLst/>
            <a:gdLst/>
            <a:ahLst/>
            <a:cxnLst/>
            <a:rect l="l" t="t" r="r" b="b"/>
            <a:pathLst>
              <a:path w="266065" h="485140">
                <a:moveTo>
                  <a:pt x="225564" y="407034"/>
                </a:moveTo>
                <a:lnTo>
                  <a:pt x="40271" y="407034"/>
                </a:lnTo>
                <a:lnTo>
                  <a:pt x="40271" y="485000"/>
                </a:lnTo>
                <a:lnTo>
                  <a:pt x="225564" y="485000"/>
                </a:lnTo>
                <a:lnTo>
                  <a:pt x="225564" y="475246"/>
                </a:lnTo>
                <a:lnTo>
                  <a:pt x="49999" y="475246"/>
                </a:lnTo>
                <a:lnTo>
                  <a:pt x="49999" y="416775"/>
                </a:lnTo>
                <a:lnTo>
                  <a:pt x="225564" y="416775"/>
                </a:lnTo>
                <a:lnTo>
                  <a:pt x="225564" y="407034"/>
                </a:lnTo>
                <a:close/>
              </a:path>
              <a:path w="266065" h="485140">
                <a:moveTo>
                  <a:pt x="225564" y="416775"/>
                </a:moveTo>
                <a:lnTo>
                  <a:pt x="215823" y="416775"/>
                </a:lnTo>
                <a:lnTo>
                  <a:pt x="215823" y="475246"/>
                </a:lnTo>
                <a:lnTo>
                  <a:pt x="225564" y="475246"/>
                </a:lnTo>
                <a:lnTo>
                  <a:pt x="225564" y="416775"/>
                </a:lnTo>
                <a:close/>
              </a:path>
              <a:path w="266065" h="485140">
                <a:moveTo>
                  <a:pt x="265823" y="0"/>
                </a:moveTo>
                <a:lnTo>
                  <a:pt x="0" y="0"/>
                </a:lnTo>
                <a:lnTo>
                  <a:pt x="0" y="4876"/>
                </a:lnTo>
                <a:lnTo>
                  <a:pt x="3943" y="67201"/>
                </a:lnTo>
                <a:lnTo>
                  <a:pt x="15166" y="124275"/>
                </a:lnTo>
                <a:lnTo>
                  <a:pt x="32756" y="174094"/>
                </a:lnTo>
                <a:lnTo>
                  <a:pt x="55800" y="214653"/>
                </a:lnTo>
                <a:lnTo>
                  <a:pt x="83387" y="243946"/>
                </a:lnTo>
                <a:lnTo>
                  <a:pt x="114604" y="259968"/>
                </a:lnTo>
                <a:lnTo>
                  <a:pt x="112126" y="315062"/>
                </a:lnTo>
                <a:lnTo>
                  <a:pt x="106791" y="358724"/>
                </a:lnTo>
                <a:lnTo>
                  <a:pt x="100803" y="389774"/>
                </a:lnTo>
                <a:lnTo>
                  <a:pt x="96367" y="407034"/>
                </a:lnTo>
                <a:lnTo>
                  <a:pt x="106502" y="407034"/>
                </a:lnTo>
                <a:lnTo>
                  <a:pt x="111295" y="387518"/>
                </a:lnTo>
                <a:lnTo>
                  <a:pt x="117055" y="356208"/>
                </a:lnTo>
                <a:lnTo>
                  <a:pt x="121996" y="314018"/>
                </a:lnTo>
                <a:lnTo>
                  <a:pt x="124333" y="261861"/>
                </a:lnTo>
                <a:lnTo>
                  <a:pt x="151316" y="261861"/>
                </a:lnTo>
                <a:lnTo>
                  <a:pt x="151231" y="259968"/>
                </a:lnTo>
                <a:lnTo>
                  <a:pt x="165359" y="252717"/>
                </a:lnTo>
                <a:lnTo>
                  <a:pt x="132918" y="252717"/>
                </a:lnTo>
                <a:lnTo>
                  <a:pt x="71571" y="219543"/>
                </a:lnTo>
                <a:lnTo>
                  <a:pt x="46764" y="181551"/>
                </a:lnTo>
                <a:lnTo>
                  <a:pt x="27420" y="132377"/>
                </a:lnTo>
                <a:lnTo>
                  <a:pt x="14704" y="74339"/>
                </a:lnTo>
                <a:lnTo>
                  <a:pt x="9779" y="9753"/>
                </a:lnTo>
                <a:lnTo>
                  <a:pt x="265515" y="9753"/>
                </a:lnTo>
                <a:lnTo>
                  <a:pt x="265823" y="4876"/>
                </a:lnTo>
                <a:lnTo>
                  <a:pt x="265823" y="0"/>
                </a:lnTo>
                <a:close/>
              </a:path>
              <a:path w="266065" h="485140">
                <a:moveTo>
                  <a:pt x="151316" y="261861"/>
                </a:moveTo>
                <a:lnTo>
                  <a:pt x="141503" y="261861"/>
                </a:lnTo>
                <a:lnTo>
                  <a:pt x="143840" y="314018"/>
                </a:lnTo>
                <a:lnTo>
                  <a:pt x="148786" y="356236"/>
                </a:lnTo>
                <a:lnTo>
                  <a:pt x="154551" y="387532"/>
                </a:lnTo>
                <a:lnTo>
                  <a:pt x="159346" y="407034"/>
                </a:lnTo>
                <a:lnTo>
                  <a:pt x="169456" y="407034"/>
                </a:lnTo>
                <a:lnTo>
                  <a:pt x="165027" y="389744"/>
                </a:lnTo>
                <a:lnTo>
                  <a:pt x="159043" y="358662"/>
                </a:lnTo>
                <a:lnTo>
                  <a:pt x="153717" y="315062"/>
                </a:lnTo>
                <a:lnTo>
                  <a:pt x="151316" y="261861"/>
                </a:lnTo>
                <a:close/>
              </a:path>
              <a:path w="266065" h="485140">
                <a:moveTo>
                  <a:pt x="141503" y="261861"/>
                </a:moveTo>
                <a:lnTo>
                  <a:pt x="124333" y="261861"/>
                </a:lnTo>
                <a:lnTo>
                  <a:pt x="130479" y="262661"/>
                </a:lnTo>
                <a:lnTo>
                  <a:pt x="135369" y="262661"/>
                </a:lnTo>
                <a:lnTo>
                  <a:pt x="141503" y="261861"/>
                </a:lnTo>
                <a:close/>
              </a:path>
              <a:path w="266065" h="485140">
                <a:moveTo>
                  <a:pt x="265515" y="9753"/>
                </a:moveTo>
                <a:lnTo>
                  <a:pt x="256057" y="9753"/>
                </a:lnTo>
                <a:lnTo>
                  <a:pt x="251127" y="74339"/>
                </a:lnTo>
                <a:lnTo>
                  <a:pt x="238410" y="132377"/>
                </a:lnTo>
                <a:lnTo>
                  <a:pt x="219067" y="181551"/>
                </a:lnTo>
                <a:lnTo>
                  <a:pt x="194262" y="219543"/>
                </a:lnTo>
                <a:lnTo>
                  <a:pt x="165158" y="244037"/>
                </a:lnTo>
                <a:lnTo>
                  <a:pt x="132918" y="252717"/>
                </a:lnTo>
                <a:lnTo>
                  <a:pt x="165359" y="252717"/>
                </a:lnTo>
                <a:lnTo>
                  <a:pt x="210032" y="214653"/>
                </a:lnTo>
                <a:lnTo>
                  <a:pt x="233073" y="174094"/>
                </a:lnTo>
                <a:lnTo>
                  <a:pt x="250660" y="124275"/>
                </a:lnTo>
                <a:lnTo>
                  <a:pt x="261880" y="67201"/>
                </a:lnTo>
                <a:lnTo>
                  <a:pt x="265515" y="975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8775039" y="102816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1688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8632314" y="1667973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32" y="0"/>
                </a:moveTo>
                <a:lnTo>
                  <a:pt x="0" y="34051"/>
                </a:lnTo>
                <a:lnTo>
                  <a:pt x="2502" y="46888"/>
                </a:lnTo>
                <a:lnTo>
                  <a:pt x="34020" y="68097"/>
                </a:lnTo>
                <a:lnTo>
                  <a:pt x="40713" y="67443"/>
                </a:lnTo>
                <a:lnTo>
                  <a:pt x="47055" y="65520"/>
                </a:lnTo>
                <a:lnTo>
                  <a:pt x="52899" y="62391"/>
                </a:lnTo>
                <a:lnTo>
                  <a:pt x="57234" y="58826"/>
                </a:lnTo>
                <a:lnTo>
                  <a:pt x="27403" y="58826"/>
                </a:lnTo>
                <a:lnTo>
                  <a:pt x="21193" y="56248"/>
                </a:lnTo>
                <a:lnTo>
                  <a:pt x="16506" y="51549"/>
                </a:lnTo>
                <a:lnTo>
                  <a:pt x="11077" y="43370"/>
                </a:lnTo>
                <a:lnTo>
                  <a:pt x="9269" y="34042"/>
                </a:lnTo>
                <a:lnTo>
                  <a:pt x="11077" y="24728"/>
                </a:lnTo>
                <a:lnTo>
                  <a:pt x="16506" y="16535"/>
                </a:lnTo>
                <a:lnTo>
                  <a:pt x="21193" y="11861"/>
                </a:lnTo>
                <a:lnTo>
                  <a:pt x="27416" y="9283"/>
                </a:lnTo>
                <a:lnTo>
                  <a:pt x="57277" y="9283"/>
                </a:lnTo>
                <a:lnTo>
                  <a:pt x="52919" y="5700"/>
                </a:lnTo>
                <a:lnTo>
                  <a:pt x="47077" y="2574"/>
                </a:lnTo>
                <a:lnTo>
                  <a:pt x="40733" y="654"/>
                </a:lnTo>
                <a:lnTo>
                  <a:pt x="34032" y="0"/>
                </a:lnTo>
                <a:close/>
              </a:path>
              <a:path w="68579" h="68580">
                <a:moveTo>
                  <a:pt x="57277" y="9283"/>
                </a:moveTo>
                <a:lnTo>
                  <a:pt x="40662" y="9283"/>
                </a:lnTo>
                <a:lnTo>
                  <a:pt x="46872" y="11861"/>
                </a:lnTo>
                <a:lnTo>
                  <a:pt x="56216" y="21232"/>
                </a:lnTo>
                <a:lnTo>
                  <a:pt x="58785" y="27419"/>
                </a:lnTo>
                <a:lnTo>
                  <a:pt x="58785" y="40665"/>
                </a:lnTo>
                <a:lnTo>
                  <a:pt x="56207" y="46888"/>
                </a:lnTo>
                <a:lnTo>
                  <a:pt x="46859" y="56248"/>
                </a:lnTo>
                <a:lnTo>
                  <a:pt x="40649" y="58826"/>
                </a:lnTo>
                <a:lnTo>
                  <a:pt x="57234" y="58826"/>
                </a:lnTo>
                <a:lnTo>
                  <a:pt x="58099" y="58115"/>
                </a:lnTo>
                <a:lnTo>
                  <a:pt x="65564" y="46859"/>
                </a:lnTo>
                <a:lnTo>
                  <a:pt x="68054" y="34042"/>
                </a:lnTo>
                <a:lnTo>
                  <a:pt x="65559" y="21209"/>
                </a:lnTo>
                <a:lnTo>
                  <a:pt x="58112" y="9969"/>
                </a:lnTo>
                <a:lnTo>
                  <a:pt x="57277" y="928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8735676" y="160966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47" y="0"/>
                </a:moveTo>
                <a:lnTo>
                  <a:pt x="652" y="27355"/>
                </a:lnTo>
                <a:lnTo>
                  <a:pt x="0" y="34061"/>
                </a:lnTo>
                <a:lnTo>
                  <a:pt x="648" y="40746"/>
                </a:lnTo>
                <a:lnTo>
                  <a:pt x="34034" y="68097"/>
                </a:lnTo>
                <a:lnTo>
                  <a:pt x="40735" y="67443"/>
                </a:lnTo>
                <a:lnTo>
                  <a:pt x="47079" y="65520"/>
                </a:lnTo>
                <a:lnTo>
                  <a:pt x="52921" y="62391"/>
                </a:lnTo>
                <a:lnTo>
                  <a:pt x="57265" y="58813"/>
                </a:lnTo>
                <a:lnTo>
                  <a:pt x="27418" y="58813"/>
                </a:lnTo>
                <a:lnTo>
                  <a:pt x="21182" y="56235"/>
                </a:lnTo>
                <a:lnTo>
                  <a:pt x="11842" y="46875"/>
                </a:lnTo>
                <a:lnTo>
                  <a:pt x="9303" y="40746"/>
                </a:lnTo>
                <a:lnTo>
                  <a:pt x="9311" y="27355"/>
                </a:lnTo>
                <a:lnTo>
                  <a:pt x="11860" y="21221"/>
                </a:lnTo>
                <a:lnTo>
                  <a:pt x="21207" y="11861"/>
                </a:lnTo>
                <a:lnTo>
                  <a:pt x="27430" y="9283"/>
                </a:lnTo>
                <a:lnTo>
                  <a:pt x="57265" y="9283"/>
                </a:lnTo>
                <a:lnTo>
                  <a:pt x="52921" y="5706"/>
                </a:lnTo>
                <a:lnTo>
                  <a:pt x="47080" y="2576"/>
                </a:lnTo>
                <a:lnTo>
                  <a:pt x="40740" y="654"/>
                </a:lnTo>
                <a:lnTo>
                  <a:pt x="34047" y="0"/>
                </a:lnTo>
                <a:close/>
              </a:path>
              <a:path w="68579" h="68580">
                <a:moveTo>
                  <a:pt x="57265" y="9283"/>
                </a:moveTo>
                <a:lnTo>
                  <a:pt x="40651" y="9283"/>
                </a:lnTo>
                <a:lnTo>
                  <a:pt x="46874" y="11861"/>
                </a:lnTo>
                <a:lnTo>
                  <a:pt x="56239" y="21234"/>
                </a:lnTo>
                <a:lnTo>
                  <a:pt x="58775" y="27355"/>
                </a:lnTo>
                <a:lnTo>
                  <a:pt x="58778" y="40746"/>
                </a:lnTo>
                <a:lnTo>
                  <a:pt x="56221" y="46888"/>
                </a:lnTo>
                <a:lnTo>
                  <a:pt x="46831" y="56248"/>
                </a:lnTo>
                <a:lnTo>
                  <a:pt x="40638" y="58813"/>
                </a:lnTo>
                <a:lnTo>
                  <a:pt x="57265" y="58813"/>
                </a:lnTo>
                <a:lnTo>
                  <a:pt x="68082" y="34048"/>
                </a:lnTo>
                <a:lnTo>
                  <a:pt x="67428" y="27355"/>
                </a:lnTo>
                <a:lnTo>
                  <a:pt x="65508" y="21012"/>
                </a:lnTo>
                <a:lnTo>
                  <a:pt x="62382" y="15169"/>
                </a:lnTo>
                <a:lnTo>
                  <a:pt x="58113" y="9982"/>
                </a:lnTo>
                <a:lnTo>
                  <a:pt x="57265" y="928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8756938" y="1495479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48" y="0"/>
                </a:moveTo>
                <a:lnTo>
                  <a:pt x="661" y="27336"/>
                </a:lnTo>
                <a:lnTo>
                  <a:pt x="0" y="34061"/>
                </a:lnTo>
                <a:lnTo>
                  <a:pt x="654" y="40749"/>
                </a:lnTo>
                <a:lnTo>
                  <a:pt x="34035" y="68097"/>
                </a:lnTo>
                <a:lnTo>
                  <a:pt x="40730" y="67445"/>
                </a:lnTo>
                <a:lnTo>
                  <a:pt x="47075" y="65528"/>
                </a:lnTo>
                <a:lnTo>
                  <a:pt x="52920" y="62407"/>
                </a:lnTo>
                <a:lnTo>
                  <a:pt x="57311" y="58801"/>
                </a:lnTo>
                <a:lnTo>
                  <a:pt x="27419" y="58801"/>
                </a:lnTo>
                <a:lnTo>
                  <a:pt x="21196" y="56235"/>
                </a:lnTo>
                <a:lnTo>
                  <a:pt x="11861" y="46888"/>
                </a:lnTo>
                <a:lnTo>
                  <a:pt x="9313" y="40749"/>
                </a:lnTo>
                <a:lnTo>
                  <a:pt x="9328" y="27336"/>
                </a:lnTo>
                <a:lnTo>
                  <a:pt x="11861" y="21221"/>
                </a:lnTo>
                <a:lnTo>
                  <a:pt x="21208" y="11849"/>
                </a:lnTo>
                <a:lnTo>
                  <a:pt x="27431" y="9271"/>
                </a:lnTo>
                <a:lnTo>
                  <a:pt x="57264" y="9271"/>
                </a:lnTo>
                <a:lnTo>
                  <a:pt x="52934" y="5706"/>
                </a:lnTo>
                <a:lnTo>
                  <a:pt x="47093" y="2576"/>
                </a:lnTo>
                <a:lnTo>
                  <a:pt x="40748" y="654"/>
                </a:lnTo>
                <a:lnTo>
                  <a:pt x="34048" y="0"/>
                </a:lnTo>
                <a:close/>
              </a:path>
              <a:path w="68579" h="68580">
                <a:moveTo>
                  <a:pt x="57264" y="9271"/>
                </a:moveTo>
                <a:lnTo>
                  <a:pt x="40665" y="9271"/>
                </a:lnTo>
                <a:lnTo>
                  <a:pt x="46888" y="11849"/>
                </a:lnTo>
                <a:lnTo>
                  <a:pt x="56248" y="21221"/>
                </a:lnTo>
                <a:lnTo>
                  <a:pt x="58786" y="27336"/>
                </a:lnTo>
                <a:lnTo>
                  <a:pt x="58766" y="40749"/>
                </a:lnTo>
                <a:lnTo>
                  <a:pt x="56222" y="46888"/>
                </a:lnTo>
                <a:lnTo>
                  <a:pt x="46888" y="56235"/>
                </a:lnTo>
                <a:lnTo>
                  <a:pt x="40665" y="58801"/>
                </a:lnTo>
                <a:lnTo>
                  <a:pt x="57311" y="58801"/>
                </a:lnTo>
                <a:lnTo>
                  <a:pt x="68097" y="34036"/>
                </a:lnTo>
                <a:lnTo>
                  <a:pt x="67443" y="27336"/>
                </a:lnTo>
                <a:lnTo>
                  <a:pt x="65522" y="20994"/>
                </a:lnTo>
                <a:lnTo>
                  <a:pt x="62396" y="15160"/>
                </a:lnTo>
                <a:lnTo>
                  <a:pt x="58127" y="9982"/>
                </a:lnTo>
                <a:lnTo>
                  <a:pt x="57264" y="9271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8679952" y="1402829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61" y="0"/>
                </a:moveTo>
                <a:lnTo>
                  <a:pt x="657" y="27343"/>
                </a:lnTo>
                <a:lnTo>
                  <a:pt x="0" y="34048"/>
                </a:lnTo>
                <a:lnTo>
                  <a:pt x="654" y="40741"/>
                </a:lnTo>
                <a:lnTo>
                  <a:pt x="34048" y="68097"/>
                </a:lnTo>
                <a:lnTo>
                  <a:pt x="40736" y="67443"/>
                </a:lnTo>
                <a:lnTo>
                  <a:pt x="47078" y="65520"/>
                </a:lnTo>
                <a:lnTo>
                  <a:pt x="52926" y="62391"/>
                </a:lnTo>
                <a:lnTo>
                  <a:pt x="57278" y="58813"/>
                </a:lnTo>
                <a:lnTo>
                  <a:pt x="27432" y="58813"/>
                </a:lnTo>
                <a:lnTo>
                  <a:pt x="21209" y="56235"/>
                </a:lnTo>
                <a:lnTo>
                  <a:pt x="11861" y="46875"/>
                </a:lnTo>
                <a:lnTo>
                  <a:pt x="9315" y="40741"/>
                </a:lnTo>
                <a:lnTo>
                  <a:pt x="9320" y="27343"/>
                </a:lnTo>
                <a:lnTo>
                  <a:pt x="11874" y="21209"/>
                </a:lnTo>
                <a:lnTo>
                  <a:pt x="21221" y="11849"/>
                </a:lnTo>
                <a:lnTo>
                  <a:pt x="27444" y="9271"/>
                </a:lnTo>
                <a:lnTo>
                  <a:pt x="57277" y="9271"/>
                </a:lnTo>
                <a:lnTo>
                  <a:pt x="52928" y="5700"/>
                </a:lnTo>
                <a:lnTo>
                  <a:pt x="47085" y="2574"/>
                </a:lnTo>
                <a:lnTo>
                  <a:pt x="40747" y="654"/>
                </a:lnTo>
                <a:lnTo>
                  <a:pt x="34061" y="0"/>
                </a:lnTo>
                <a:close/>
              </a:path>
              <a:path w="68579" h="68580">
                <a:moveTo>
                  <a:pt x="57277" y="9271"/>
                </a:moveTo>
                <a:lnTo>
                  <a:pt x="40665" y="9271"/>
                </a:lnTo>
                <a:lnTo>
                  <a:pt x="46875" y="11849"/>
                </a:lnTo>
                <a:lnTo>
                  <a:pt x="56240" y="21221"/>
                </a:lnTo>
                <a:lnTo>
                  <a:pt x="58782" y="27343"/>
                </a:lnTo>
                <a:lnTo>
                  <a:pt x="58782" y="40741"/>
                </a:lnTo>
                <a:lnTo>
                  <a:pt x="56235" y="46888"/>
                </a:lnTo>
                <a:lnTo>
                  <a:pt x="46888" y="56235"/>
                </a:lnTo>
                <a:lnTo>
                  <a:pt x="40665" y="58813"/>
                </a:lnTo>
                <a:lnTo>
                  <a:pt x="57278" y="58813"/>
                </a:lnTo>
                <a:lnTo>
                  <a:pt x="68097" y="34036"/>
                </a:lnTo>
                <a:lnTo>
                  <a:pt x="67443" y="27343"/>
                </a:lnTo>
                <a:lnTo>
                  <a:pt x="65522" y="21002"/>
                </a:lnTo>
                <a:lnTo>
                  <a:pt x="62396" y="15162"/>
                </a:lnTo>
                <a:lnTo>
                  <a:pt x="58127" y="9969"/>
                </a:lnTo>
                <a:lnTo>
                  <a:pt x="57277" y="9271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8563905" y="140220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34" y="0"/>
                </a:moveTo>
                <a:lnTo>
                  <a:pt x="0" y="34048"/>
                </a:lnTo>
                <a:lnTo>
                  <a:pt x="2484" y="46859"/>
                </a:lnTo>
                <a:lnTo>
                  <a:pt x="34021" y="68097"/>
                </a:lnTo>
                <a:lnTo>
                  <a:pt x="40722" y="67443"/>
                </a:lnTo>
                <a:lnTo>
                  <a:pt x="47066" y="65520"/>
                </a:lnTo>
                <a:lnTo>
                  <a:pt x="52908" y="62391"/>
                </a:lnTo>
                <a:lnTo>
                  <a:pt x="57252" y="58813"/>
                </a:lnTo>
                <a:lnTo>
                  <a:pt x="27405" y="58813"/>
                </a:lnTo>
                <a:lnTo>
                  <a:pt x="21182" y="56235"/>
                </a:lnTo>
                <a:lnTo>
                  <a:pt x="11835" y="46859"/>
                </a:lnTo>
                <a:lnTo>
                  <a:pt x="9293" y="40736"/>
                </a:lnTo>
                <a:lnTo>
                  <a:pt x="9298" y="27360"/>
                </a:lnTo>
                <a:lnTo>
                  <a:pt x="11847" y="21209"/>
                </a:lnTo>
                <a:lnTo>
                  <a:pt x="21225" y="11849"/>
                </a:lnTo>
                <a:lnTo>
                  <a:pt x="27417" y="9283"/>
                </a:lnTo>
                <a:lnTo>
                  <a:pt x="57292" y="9283"/>
                </a:lnTo>
                <a:lnTo>
                  <a:pt x="52906" y="5689"/>
                </a:lnTo>
                <a:lnTo>
                  <a:pt x="47059" y="2568"/>
                </a:lnTo>
                <a:lnTo>
                  <a:pt x="40720" y="652"/>
                </a:lnTo>
                <a:lnTo>
                  <a:pt x="34034" y="0"/>
                </a:lnTo>
                <a:close/>
              </a:path>
              <a:path w="68579" h="68580">
                <a:moveTo>
                  <a:pt x="57292" y="9283"/>
                </a:moveTo>
                <a:lnTo>
                  <a:pt x="40651" y="9283"/>
                </a:lnTo>
                <a:lnTo>
                  <a:pt x="46886" y="11861"/>
                </a:lnTo>
                <a:lnTo>
                  <a:pt x="56238" y="21219"/>
                </a:lnTo>
                <a:lnTo>
                  <a:pt x="58782" y="27360"/>
                </a:lnTo>
                <a:lnTo>
                  <a:pt x="58777" y="40736"/>
                </a:lnTo>
                <a:lnTo>
                  <a:pt x="56208" y="46888"/>
                </a:lnTo>
                <a:lnTo>
                  <a:pt x="46874" y="56235"/>
                </a:lnTo>
                <a:lnTo>
                  <a:pt x="40651" y="58813"/>
                </a:lnTo>
                <a:lnTo>
                  <a:pt x="57252" y="58813"/>
                </a:lnTo>
                <a:lnTo>
                  <a:pt x="68082" y="34040"/>
                </a:lnTo>
                <a:lnTo>
                  <a:pt x="67429" y="27360"/>
                </a:lnTo>
                <a:lnTo>
                  <a:pt x="65508" y="21016"/>
                </a:lnTo>
                <a:lnTo>
                  <a:pt x="62382" y="15165"/>
                </a:lnTo>
                <a:lnTo>
                  <a:pt x="58113" y="9956"/>
                </a:lnTo>
                <a:lnTo>
                  <a:pt x="57292" y="928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8487464" y="1493028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4060" y="0"/>
                </a:moveTo>
                <a:lnTo>
                  <a:pt x="653" y="27362"/>
                </a:lnTo>
                <a:lnTo>
                  <a:pt x="0" y="34053"/>
                </a:lnTo>
                <a:lnTo>
                  <a:pt x="653" y="40748"/>
                </a:lnTo>
                <a:lnTo>
                  <a:pt x="34048" y="68110"/>
                </a:lnTo>
                <a:lnTo>
                  <a:pt x="40735" y="67455"/>
                </a:lnTo>
                <a:lnTo>
                  <a:pt x="47078" y="65533"/>
                </a:lnTo>
                <a:lnTo>
                  <a:pt x="52925" y="62404"/>
                </a:lnTo>
                <a:lnTo>
                  <a:pt x="57277" y="58826"/>
                </a:lnTo>
                <a:lnTo>
                  <a:pt x="27431" y="58826"/>
                </a:lnTo>
                <a:lnTo>
                  <a:pt x="21195" y="56235"/>
                </a:lnTo>
                <a:lnTo>
                  <a:pt x="11842" y="46872"/>
                </a:lnTo>
                <a:lnTo>
                  <a:pt x="9317" y="40748"/>
                </a:lnTo>
                <a:lnTo>
                  <a:pt x="9311" y="27362"/>
                </a:lnTo>
                <a:lnTo>
                  <a:pt x="11848" y="21208"/>
                </a:lnTo>
                <a:lnTo>
                  <a:pt x="21221" y="11861"/>
                </a:lnTo>
                <a:lnTo>
                  <a:pt x="27444" y="9283"/>
                </a:lnTo>
                <a:lnTo>
                  <a:pt x="57292" y="9283"/>
                </a:lnTo>
                <a:lnTo>
                  <a:pt x="52927" y="5700"/>
                </a:lnTo>
                <a:lnTo>
                  <a:pt x="47084" y="2574"/>
                </a:lnTo>
                <a:lnTo>
                  <a:pt x="40746" y="654"/>
                </a:lnTo>
                <a:lnTo>
                  <a:pt x="34060" y="0"/>
                </a:lnTo>
                <a:close/>
              </a:path>
              <a:path w="68579" h="68580">
                <a:moveTo>
                  <a:pt x="57292" y="9283"/>
                </a:moveTo>
                <a:lnTo>
                  <a:pt x="40677" y="9283"/>
                </a:lnTo>
                <a:lnTo>
                  <a:pt x="46900" y="11861"/>
                </a:lnTo>
                <a:lnTo>
                  <a:pt x="56244" y="21232"/>
                </a:lnTo>
                <a:lnTo>
                  <a:pt x="58784" y="27362"/>
                </a:lnTo>
                <a:lnTo>
                  <a:pt x="58783" y="40748"/>
                </a:lnTo>
                <a:lnTo>
                  <a:pt x="56235" y="46901"/>
                </a:lnTo>
                <a:lnTo>
                  <a:pt x="46857" y="56248"/>
                </a:lnTo>
                <a:lnTo>
                  <a:pt x="40664" y="58826"/>
                </a:lnTo>
                <a:lnTo>
                  <a:pt x="57277" y="58826"/>
                </a:lnTo>
                <a:lnTo>
                  <a:pt x="58127" y="58127"/>
                </a:lnTo>
                <a:lnTo>
                  <a:pt x="65599" y="46872"/>
                </a:lnTo>
                <a:lnTo>
                  <a:pt x="68089" y="34048"/>
                </a:lnTo>
                <a:lnTo>
                  <a:pt x="65584" y="21208"/>
                </a:lnTo>
                <a:lnTo>
                  <a:pt x="58127" y="9969"/>
                </a:lnTo>
                <a:lnTo>
                  <a:pt x="57292" y="9283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8440831" y="1354325"/>
            <a:ext cx="424180" cy="426720"/>
          </a:xfrm>
          <a:custGeom>
            <a:avLst/>
            <a:gdLst/>
            <a:ahLst/>
            <a:cxnLst/>
            <a:rect l="l" t="t" r="r" b="b"/>
            <a:pathLst>
              <a:path w="424179" h="426719">
                <a:moveTo>
                  <a:pt x="157393" y="228549"/>
                </a:moveTo>
                <a:lnTo>
                  <a:pt x="141936" y="228549"/>
                </a:lnTo>
                <a:lnTo>
                  <a:pt x="149239" y="232346"/>
                </a:lnTo>
                <a:lnTo>
                  <a:pt x="156071" y="240169"/>
                </a:lnTo>
                <a:lnTo>
                  <a:pt x="162486" y="253843"/>
                </a:lnTo>
                <a:lnTo>
                  <a:pt x="160905" y="268892"/>
                </a:lnTo>
                <a:lnTo>
                  <a:pt x="153898" y="285019"/>
                </a:lnTo>
                <a:lnTo>
                  <a:pt x="144032" y="301929"/>
                </a:lnTo>
                <a:lnTo>
                  <a:pt x="130724" y="325463"/>
                </a:lnTo>
                <a:lnTo>
                  <a:pt x="122335" y="350661"/>
                </a:lnTo>
                <a:lnTo>
                  <a:pt x="125445" y="376451"/>
                </a:lnTo>
                <a:lnTo>
                  <a:pt x="146635" y="401764"/>
                </a:lnTo>
                <a:lnTo>
                  <a:pt x="163489" y="412509"/>
                </a:lnTo>
                <a:lnTo>
                  <a:pt x="181833" y="420212"/>
                </a:lnTo>
                <a:lnTo>
                  <a:pt x="201606" y="424851"/>
                </a:lnTo>
                <a:lnTo>
                  <a:pt x="222746" y="426402"/>
                </a:lnTo>
                <a:lnTo>
                  <a:pt x="260437" y="421887"/>
                </a:lnTo>
                <a:lnTo>
                  <a:pt x="274483" y="417106"/>
                </a:lnTo>
                <a:lnTo>
                  <a:pt x="222733" y="417106"/>
                </a:lnTo>
                <a:lnTo>
                  <a:pt x="203110" y="415675"/>
                </a:lnTo>
                <a:lnTo>
                  <a:pt x="152261" y="394385"/>
                </a:lnTo>
                <a:lnTo>
                  <a:pt x="131392" y="351616"/>
                </a:lnTo>
                <a:lnTo>
                  <a:pt x="139002" y="329458"/>
                </a:lnTo>
                <a:lnTo>
                  <a:pt x="151994" y="306705"/>
                </a:lnTo>
                <a:lnTo>
                  <a:pt x="162804" y="288053"/>
                </a:lnTo>
                <a:lnTo>
                  <a:pt x="170475" y="269467"/>
                </a:lnTo>
                <a:lnTo>
                  <a:pt x="171670" y="251335"/>
                </a:lnTo>
                <a:lnTo>
                  <a:pt x="163056" y="234048"/>
                </a:lnTo>
                <a:lnTo>
                  <a:pt x="157393" y="228549"/>
                </a:lnTo>
                <a:close/>
              </a:path>
              <a:path w="424179" h="426719">
                <a:moveTo>
                  <a:pt x="260080" y="9296"/>
                </a:moveTo>
                <a:lnTo>
                  <a:pt x="201677" y="9296"/>
                </a:lnTo>
                <a:lnTo>
                  <a:pt x="242611" y="13526"/>
                </a:lnTo>
                <a:lnTo>
                  <a:pt x="282089" y="25846"/>
                </a:lnTo>
                <a:lnTo>
                  <a:pt x="318797" y="45702"/>
                </a:lnTo>
                <a:lnTo>
                  <a:pt x="351423" y="72542"/>
                </a:lnTo>
                <a:lnTo>
                  <a:pt x="377452" y="103818"/>
                </a:lnTo>
                <a:lnTo>
                  <a:pt x="396897" y="138693"/>
                </a:lnTo>
                <a:lnTo>
                  <a:pt x="409371" y="176287"/>
                </a:lnTo>
                <a:lnTo>
                  <a:pt x="414491" y="215722"/>
                </a:lnTo>
                <a:lnTo>
                  <a:pt x="411955" y="254858"/>
                </a:lnTo>
                <a:lnTo>
                  <a:pt x="401938" y="291666"/>
                </a:lnTo>
                <a:lnTo>
                  <a:pt x="360782" y="354876"/>
                </a:lnTo>
                <a:lnTo>
                  <a:pt x="329599" y="380796"/>
                </a:lnTo>
                <a:lnTo>
                  <a:pt x="294906" y="400388"/>
                </a:lnTo>
                <a:lnTo>
                  <a:pt x="258639" y="412781"/>
                </a:lnTo>
                <a:lnTo>
                  <a:pt x="222733" y="417106"/>
                </a:lnTo>
                <a:lnTo>
                  <a:pt x="274483" y="417106"/>
                </a:lnTo>
                <a:lnTo>
                  <a:pt x="334766" y="388495"/>
                </a:lnTo>
                <a:lnTo>
                  <a:pt x="367348" y="361441"/>
                </a:lnTo>
                <a:lnTo>
                  <a:pt x="392521" y="330411"/>
                </a:lnTo>
                <a:lnTo>
                  <a:pt x="410544" y="295160"/>
                </a:lnTo>
                <a:lnTo>
                  <a:pt x="421077" y="256586"/>
                </a:lnTo>
                <a:lnTo>
                  <a:pt x="423774" y="215582"/>
                </a:lnTo>
                <a:lnTo>
                  <a:pt x="418455" y="174363"/>
                </a:lnTo>
                <a:lnTo>
                  <a:pt x="405452" y="135078"/>
                </a:lnTo>
                <a:lnTo>
                  <a:pt x="385166" y="98644"/>
                </a:lnTo>
                <a:lnTo>
                  <a:pt x="358001" y="65976"/>
                </a:lnTo>
                <a:lnTo>
                  <a:pt x="323956" y="37981"/>
                </a:lnTo>
                <a:lnTo>
                  <a:pt x="285640" y="17267"/>
                </a:lnTo>
                <a:lnTo>
                  <a:pt x="260080" y="9296"/>
                </a:lnTo>
                <a:close/>
              </a:path>
              <a:path w="424179" h="426719">
                <a:moveTo>
                  <a:pt x="201677" y="0"/>
                </a:moveTo>
                <a:lnTo>
                  <a:pt x="162622" y="3711"/>
                </a:lnTo>
                <a:lnTo>
                  <a:pt x="125845" y="14616"/>
                </a:lnTo>
                <a:lnTo>
                  <a:pt x="62548" y="56616"/>
                </a:lnTo>
                <a:lnTo>
                  <a:pt x="31947" y="94253"/>
                </a:lnTo>
                <a:lnTo>
                  <a:pt x="9016" y="140084"/>
                </a:lnTo>
                <a:lnTo>
                  <a:pt x="0" y="190558"/>
                </a:lnTo>
                <a:lnTo>
                  <a:pt x="11125" y="242061"/>
                </a:lnTo>
                <a:lnTo>
                  <a:pt x="45099" y="271030"/>
                </a:lnTo>
                <a:lnTo>
                  <a:pt x="56044" y="269248"/>
                </a:lnTo>
                <a:lnTo>
                  <a:pt x="67085" y="264507"/>
                </a:lnTo>
                <a:lnTo>
                  <a:pt x="71645" y="261747"/>
                </a:lnTo>
                <a:lnTo>
                  <a:pt x="45099" y="261747"/>
                </a:lnTo>
                <a:lnTo>
                  <a:pt x="37933" y="260299"/>
                </a:lnTo>
                <a:lnTo>
                  <a:pt x="31321" y="255930"/>
                </a:lnTo>
                <a:lnTo>
                  <a:pt x="25216" y="248598"/>
                </a:lnTo>
                <a:lnTo>
                  <a:pt x="19572" y="238264"/>
                </a:lnTo>
                <a:lnTo>
                  <a:pt x="9598" y="192027"/>
                </a:lnTo>
                <a:lnTo>
                  <a:pt x="17524" y="145008"/>
                </a:lnTo>
                <a:lnTo>
                  <a:pt x="38856" y="100847"/>
                </a:lnTo>
                <a:lnTo>
                  <a:pt x="69102" y="63182"/>
                </a:lnTo>
                <a:lnTo>
                  <a:pt x="129398" y="23209"/>
                </a:lnTo>
                <a:lnTo>
                  <a:pt x="201677" y="9296"/>
                </a:lnTo>
                <a:lnTo>
                  <a:pt x="260080" y="9296"/>
                </a:lnTo>
                <a:lnTo>
                  <a:pt x="244423" y="4413"/>
                </a:lnTo>
                <a:lnTo>
                  <a:pt x="201677" y="0"/>
                </a:lnTo>
                <a:close/>
              </a:path>
              <a:path w="424179" h="426719">
                <a:moveTo>
                  <a:pt x="133757" y="219265"/>
                </a:moveTo>
                <a:lnTo>
                  <a:pt x="96487" y="233860"/>
                </a:lnTo>
                <a:lnTo>
                  <a:pt x="73900" y="249499"/>
                </a:lnTo>
                <a:lnTo>
                  <a:pt x="63785" y="255746"/>
                </a:lnTo>
                <a:lnTo>
                  <a:pt x="54153" y="260107"/>
                </a:lnTo>
                <a:lnTo>
                  <a:pt x="45099" y="261747"/>
                </a:lnTo>
                <a:lnTo>
                  <a:pt x="71645" y="261747"/>
                </a:lnTo>
                <a:lnTo>
                  <a:pt x="78303" y="257716"/>
                </a:lnTo>
                <a:lnTo>
                  <a:pt x="100937" y="242061"/>
                </a:lnTo>
                <a:lnTo>
                  <a:pt x="112105" y="235251"/>
                </a:lnTo>
                <a:lnTo>
                  <a:pt x="123105" y="230399"/>
                </a:lnTo>
                <a:lnTo>
                  <a:pt x="133757" y="228549"/>
                </a:lnTo>
                <a:lnTo>
                  <a:pt x="157393" y="228549"/>
                </a:lnTo>
                <a:lnTo>
                  <a:pt x="156357" y="227543"/>
                </a:lnTo>
                <a:lnTo>
                  <a:pt x="149274" y="222927"/>
                </a:lnTo>
                <a:lnTo>
                  <a:pt x="141757" y="220176"/>
                </a:lnTo>
                <a:lnTo>
                  <a:pt x="133757" y="219265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8060817" y="887913"/>
            <a:ext cx="148590" cy="12065"/>
          </a:xfrm>
          <a:custGeom>
            <a:avLst/>
            <a:gdLst/>
            <a:ahLst/>
            <a:cxnLst/>
            <a:rect l="l" t="t" r="r" b="b"/>
            <a:pathLst>
              <a:path w="148590" h="12065">
                <a:moveTo>
                  <a:pt x="147821" y="9747"/>
                </a:moveTo>
                <a:lnTo>
                  <a:pt x="74296" y="9747"/>
                </a:lnTo>
                <a:lnTo>
                  <a:pt x="110263" y="10241"/>
                </a:lnTo>
                <a:lnTo>
                  <a:pt x="145516" y="11682"/>
                </a:lnTo>
                <a:lnTo>
                  <a:pt x="147713" y="11809"/>
                </a:lnTo>
                <a:lnTo>
                  <a:pt x="147821" y="9747"/>
                </a:lnTo>
                <a:close/>
              </a:path>
              <a:path w="148590" h="12065">
                <a:moveTo>
                  <a:pt x="74168" y="0"/>
                </a:moveTo>
                <a:lnTo>
                  <a:pt x="37873" y="455"/>
                </a:lnTo>
                <a:lnTo>
                  <a:pt x="2184" y="1865"/>
                </a:lnTo>
                <a:lnTo>
                  <a:pt x="0" y="1979"/>
                </a:lnTo>
                <a:lnTo>
                  <a:pt x="508" y="11707"/>
                </a:lnTo>
                <a:lnTo>
                  <a:pt x="2705" y="11593"/>
                </a:lnTo>
                <a:lnTo>
                  <a:pt x="38237" y="10198"/>
                </a:lnTo>
                <a:lnTo>
                  <a:pt x="74296" y="9747"/>
                </a:lnTo>
                <a:lnTo>
                  <a:pt x="147821" y="9747"/>
                </a:lnTo>
                <a:lnTo>
                  <a:pt x="148221" y="2068"/>
                </a:lnTo>
                <a:lnTo>
                  <a:pt x="146037" y="1954"/>
                </a:lnTo>
                <a:lnTo>
                  <a:pt x="110433" y="499"/>
                </a:lnTo>
                <a:lnTo>
                  <a:pt x="74168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8060316" y="845548"/>
            <a:ext cx="149860" cy="15875"/>
          </a:xfrm>
          <a:custGeom>
            <a:avLst/>
            <a:gdLst/>
            <a:ahLst/>
            <a:cxnLst/>
            <a:rect l="l" t="t" r="r" b="b"/>
            <a:pathLst>
              <a:path w="149859" h="15875">
                <a:moveTo>
                  <a:pt x="148665" y="9742"/>
                </a:moveTo>
                <a:lnTo>
                  <a:pt x="74604" y="9742"/>
                </a:lnTo>
                <a:lnTo>
                  <a:pt x="110355" y="11211"/>
                </a:lnTo>
                <a:lnTo>
                  <a:pt x="145491" y="15487"/>
                </a:lnTo>
                <a:lnTo>
                  <a:pt x="147650" y="15843"/>
                </a:lnTo>
                <a:lnTo>
                  <a:pt x="148665" y="9742"/>
                </a:lnTo>
                <a:close/>
              </a:path>
              <a:path w="149859" h="15875">
                <a:moveTo>
                  <a:pt x="74629" y="0"/>
                </a:moveTo>
                <a:lnTo>
                  <a:pt x="38088" y="1376"/>
                </a:lnTo>
                <a:lnTo>
                  <a:pt x="2171" y="5632"/>
                </a:lnTo>
                <a:lnTo>
                  <a:pt x="0" y="5975"/>
                </a:lnTo>
                <a:lnTo>
                  <a:pt x="1536" y="15589"/>
                </a:lnTo>
                <a:lnTo>
                  <a:pt x="3708" y="15246"/>
                </a:lnTo>
                <a:lnTo>
                  <a:pt x="38851" y="11085"/>
                </a:lnTo>
                <a:lnTo>
                  <a:pt x="74604" y="9742"/>
                </a:lnTo>
                <a:lnTo>
                  <a:pt x="148665" y="9742"/>
                </a:lnTo>
                <a:lnTo>
                  <a:pt x="149250" y="6229"/>
                </a:lnTo>
                <a:lnTo>
                  <a:pt x="147078" y="5873"/>
                </a:lnTo>
                <a:lnTo>
                  <a:pt x="111169" y="1499"/>
                </a:lnTo>
                <a:lnTo>
                  <a:pt x="74629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8060807" y="928374"/>
            <a:ext cx="148590" cy="12065"/>
          </a:xfrm>
          <a:custGeom>
            <a:avLst/>
            <a:gdLst/>
            <a:ahLst/>
            <a:cxnLst/>
            <a:rect l="l" t="t" r="r" b="b"/>
            <a:pathLst>
              <a:path w="148590" h="12065">
                <a:moveTo>
                  <a:pt x="147832" y="9745"/>
                </a:moveTo>
                <a:lnTo>
                  <a:pt x="74104" y="9745"/>
                </a:lnTo>
                <a:lnTo>
                  <a:pt x="110124" y="10231"/>
                </a:lnTo>
                <a:lnTo>
                  <a:pt x="145529" y="11650"/>
                </a:lnTo>
                <a:lnTo>
                  <a:pt x="147726" y="11777"/>
                </a:lnTo>
                <a:lnTo>
                  <a:pt x="147832" y="9745"/>
                </a:lnTo>
                <a:close/>
              </a:path>
              <a:path w="148590" h="12065">
                <a:moveTo>
                  <a:pt x="74209" y="0"/>
                </a:moveTo>
                <a:lnTo>
                  <a:pt x="37911" y="451"/>
                </a:lnTo>
                <a:lnTo>
                  <a:pt x="2197" y="1846"/>
                </a:lnTo>
                <a:lnTo>
                  <a:pt x="0" y="1960"/>
                </a:lnTo>
                <a:lnTo>
                  <a:pt x="520" y="11701"/>
                </a:lnTo>
                <a:lnTo>
                  <a:pt x="2717" y="11574"/>
                </a:lnTo>
                <a:lnTo>
                  <a:pt x="38094" y="10193"/>
                </a:lnTo>
                <a:lnTo>
                  <a:pt x="74104" y="9745"/>
                </a:lnTo>
                <a:lnTo>
                  <a:pt x="147832" y="9745"/>
                </a:lnTo>
                <a:lnTo>
                  <a:pt x="148234" y="2062"/>
                </a:lnTo>
                <a:lnTo>
                  <a:pt x="146050" y="1935"/>
                </a:lnTo>
                <a:lnTo>
                  <a:pt x="110464" y="494"/>
                </a:lnTo>
                <a:lnTo>
                  <a:pt x="74209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8060316" y="966866"/>
            <a:ext cx="149860" cy="15875"/>
          </a:xfrm>
          <a:custGeom>
            <a:avLst/>
            <a:gdLst/>
            <a:ahLst/>
            <a:cxnLst/>
            <a:rect l="l" t="t" r="r" b="b"/>
            <a:pathLst>
              <a:path w="149859" h="15875">
                <a:moveTo>
                  <a:pt x="148666" y="9734"/>
                </a:moveTo>
                <a:lnTo>
                  <a:pt x="74671" y="9734"/>
                </a:lnTo>
                <a:lnTo>
                  <a:pt x="110409" y="11206"/>
                </a:lnTo>
                <a:lnTo>
                  <a:pt x="145491" y="15487"/>
                </a:lnTo>
                <a:lnTo>
                  <a:pt x="147650" y="15843"/>
                </a:lnTo>
                <a:lnTo>
                  <a:pt x="148666" y="9734"/>
                </a:lnTo>
                <a:close/>
              </a:path>
              <a:path w="149859" h="15875">
                <a:moveTo>
                  <a:pt x="74672" y="0"/>
                </a:moveTo>
                <a:lnTo>
                  <a:pt x="38118" y="1362"/>
                </a:lnTo>
                <a:lnTo>
                  <a:pt x="2171" y="5594"/>
                </a:lnTo>
                <a:lnTo>
                  <a:pt x="0" y="5937"/>
                </a:lnTo>
                <a:lnTo>
                  <a:pt x="1536" y="15563"/>
                </a:lnTo>
                <a:lnTo>
                  <a:pt x="3708" y="15220"/>
                </a:lnTo>
                <a:lnTo>
                  <a:pt x="38897" y="11072"/>
                </a:lnTo>
                <a:lnTo>
                  <a:pt x="74671" y="9734"/>
                </a:lnTo>
                <a:lnTo>
                  <a:pt x="148666" y="9734"/>
                </a:lnTo>
                <a:lnTo>
                  <a:pt x="149250" y="6229"/>
                </a:lnTo>
                <a:lnTo>
                  <a:pt x="147078" y="5873"/>
                </a:lnTo>
                <a:lnTo>
                  <a:pt x="111203" y="1504"/>
                </a:lnTo>
                <a:lnTo>
                  <a:pt x="74672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8256058" y="887920"/>
            <a:ext cx="148590" cy="12065"/>
          </a:xfrm>
          <a:custGeom>
            <a:avLst/>
            <a:gdLst/>
            <a:ahLst/>
            <a:cxnLst/>
            <a:rect l="l" t="t" r="r" b="b"/>
            <a:pathLst>
              <a:path w="148590" h="12065">
                <a:moveTo>
                  <a:pt x="74069" y="0"/>
                </a:moveTo>
                <a:lnTo>
                  <a:pt x="37809" y="496"/>
                </a:lnTo>
                <a:lnTo>
                  <a:pt x="2197" y="1944"/>
                </a:lnTo>
                <a:lnTo>
                  <a:pt x="0" y="2071"/>
                </a:lnTo>
                <a:lnTo>
                  <a:pt x="533" y="11799"/>
                </a:lnTo>
                <a:lnTo>
                  <a:pt x="2730" y="11672"/>
                </a:lnTo>
                <a:lnTo>
                  <a:pt x="37971" y="10230"/>
                </a:lnTo>
                <a:lnTo>
                  <a:pt x="73933" y="9732"/>
                </a:lnTo>
                <a:lnTo>
                  <a:pt x="147819" y="9732"/>
                </a:lnTo>
                <a:lnTo>
                  <a:pt x="148234" y="1982"/>
                </a:lnTo>
                <a:lnTo>
                  <a:pt x="146037" y="1855"/>
                </a:lnTo>
                <a:lnTo>
                  <a:pt x="110353" y="453"/>
                </a:lnTo>
                <a:lnTo>
                  <a:pt x="74069" y="0"/>
                </a:lnTo>
                <a:close/>
              </a:path>
              <a:path w="148590" h="12065">
                <a:moveTo>
                  <a:pt x="147819" y="9732"/>
                </a:moveTo>
                <a:lnTo>
                  <a:pt x="73933" y="9732"/>
                </a:lnTo>
                <a:lnTo>
                  <a:pt x="109990" y="10183"/>
                </a:lnTo>
                <a:lnTo>
                  <a:pt x="145516" y="11583"/>
                </a:lnTo>
                <a:lnTo>
                  <a:pt x="147713" y="11698"/>
                </a:lnTo>
                <a:lnTo>
                  <a:pt x="147819" y="9732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8255557" y="845555"/>
            <a:ext cx="149225" cy="15875"/>
          </a:xfrm>
          <a:custGeom>
            <a:avLst/>
            <a:gdLst/>
            <a:ahLst/>
            <a:cxnLst/>
            <a:rect l="l" t="t" r="r" b="b"/>
            <a:pathLst>
              <a:path w="149225" h="15875">
                <a:moveTo>
                  <a:pt x="74607" y="0"/>
                </a:moveTo>
                <a:lnTo>
                  <a:pt x="38073" y="1497"/>
                </a:lnTo>
                <a:lnTo>
                  <a:pt x="2171" y="5864"/>
                </a:lnTo>
                <a:lnTo>
                  <a:pt x="0" y="6219"/>
                </a:lnTo>
                <a:lnTo>
                  <a:pt x="1587" y="15833"/>
                </a:lnTo>
                <a:lnTo>
                  <a:pt x="3746" y="15478"/>
                </a:lnTo>
                <a:lnTo>
                  <a:pt x="38872" y="11204"/>
                </a:lnTo>
                <a:lnTo>
                  <a:pt x="74625" y="9737"/>
                </a:lnTo>
                <a:lnTo>
                  <a:pt x="148617" y="9737"/>
                </a:lnTo>
                <a:lnTo>
                  <a:pt x="149225" y="5965"/>
                </a:lnTo>
                <a:lnTo>
                  <a:pt x="147053" y="5622"/>
                </a:lnTo>
                <a:lnTo>
                  <a:pt x="111144" y="1374"/>
                </a:lnTo>
                <a:lnTo>
                  <a:pt x="74607" y="0"/>
                </a:lnTo>
                <a:close/>
              </a:path>
              <a:path w="149225" h="15875">
                <a:moveTo>
                  <a:pt x="148617" y="9737"/>
                </a:moveTo>
                <a:lnTo>
                  <a:pt x="74625" y="9737"/>
                </a:lnTo>
                <a:lnTo>
                  <a:pt x="110377" y="11081"/>
                </a:lnTo>
                <a:lnTo>
                  <a:pt x="145503" y="15236"/>
                </a:lnTo>
                <a:lnTo>
                  <a:pt x="147675" y="15592"/>
                </a:lnTo>
                <a:lnTo>
                  <a:pt x="148617" y="9737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8256062" y="928374"/>
            <a:ext cx="148590" cy="12065"/>
          </a:xfrm>
          <a:custGeom>
            <a:avLst/>
            <a:gdLst/>
            <a:ahLst/>
            <a:cxnLst/>
            <a:rect l="l" t="t" r="r" b="b"/>
            <a:pathLst>
              <a:path w="148590" h="12065">
                <a:moveTo>
                  <a:pt x="73969" y="0"/>
                </a:moveTo>
                <a:lnTo>
                  <a:pt x="37732" y="501"/>
                </a:lnTo>
                <a:lnTo>
                  <a:pt x="2197" y="1946"/>
                </a:lnTo>
                <a:lnTo>
                  <a:pt x="0" y="2060"/>
                </a:lnTo>
                <a:lnTo>
                  <a:pt x="533" y="11776"/>
                </a:lnTo>
                <a:lnTo>
                  <a:pt x="2730" y="11661"/>
                </a:lnTo>
                <a:lnTo>
                  <a:pt x="38124" y="10235"/>
                </a:lnTo>
                <a:lnTo>
                  <a:pt x="74133" y="9745"/>
                </a:lnTo>
                <a:lnTo>
                  <a:pt x="147825" y="9745"/>
                </a:lnTo>
                <a:lnTo>
                  <a:pt x="148221" y="1958"/>
                </a:lnTo>
                <a:lnTo>
                  <a:pt x="146037" y="1844"/>
                </a:lnTo>
                <a:lnTo>
                  <a:pt x="110280" y="446"/>
                </a:lnTo>
                <a:lnTo>
                  <a:pt x="73969" y="0"/>
                </a:lnTo>
                <a:close/>
              </a:path>
              <a:path w="148590" h="12065">
                <a:moveTo>
                  <a:pt x="147825" y="9745"/>
                </a:moveTo>
                <a:lnTo>
                  <a:pt x="74133" y="9745"/>
                </a:lnTo>
                <a:lnTo>
                  <a:pt x="110136" y="10191"/>
                </a:lnTo>
                <a:lnTo>
                  <a:pt x="145516" y="11572"/>
                </a:lnTo>
                <a:lnTo>
                  <a:pt x="147726" y="11699"/>
                </a:lnTo>
                <a:lnTo>
                  <a:pt x="147825" y="9745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8255557" y="966867"/>
            <a:ext cx="149225" cy="15875"/>
          </a:xfrm>
          <a:custGeom>
            <a:avLst/>
            <a:gdLst/>
            <a:ahLst/>
            <a:cxnLst/>
            <a:rect l="l" t="t" r="r" b="b"/>
            <a:pathLst>
              <a:path w="149225" h="15875">
                <a:moveTo>
                  <a:pt x="74545" y="0"/>
                </a:moveTo>
                <a:lnTo>
                  <a:pt x="38025" y="1501"/>
                </a:lnTo>
                <a:lnTo>
                  <a:pt x="2171" y="5868"/>
                </a:lnTo>
                <a:lnTo>
                  <a:pt x="0" y="6224"/>
                </a:lnTo>
                <a:lnTo>
                  <a:pt x="1587" y="15838"/>
                </a:lnTo>
                <a:lnTo>
                  <a:pt x="3746" y="15482"/>
                </a:lnTo>
                <a:lnTo>
                  <a:pt x="38847" y="11206"/>
                </a:lnTo>
                <a:lnTo>
                  <a:pt x="74588" y="9734"/>
                </a:lnTo>
                <a:lnTo>
                  <a:pt x="148613" y="9734"/>
                </a:lnTo>
                <a:lnTo>
                  <a:pt x="149225" y="5932"/>
                </a:lnTo>
                <a:lnTo>
                  <a:pt x="147053" y="5589"/>
                </a:lnTo>
                <a:lnTo>
                  <a:pt x="111099" y="1363"/>
                </a:lnTo>
                <a:lnTo>
                  <a:pt x="74545" y="0"/>
                </a:lnTo>
                <a:close/>
              </a:path>
              <a:path w="149225" h="15875">
                <a:moveTo>
                  <a:pt x="148613" y="9734"/>
                </a:moveTo>
                <a:lnTo>
                  <a:pt x="74588" y="9734"/>
                </a:lnTo>
                <a:lnTo>
                  <a:pt x="110350" y="11069"/>
                </a:lnTo>
                <a:lnTo>
                  <a:pt x="145516" y="15216"/>
                </a:lnTo>
                <a:lnTo>
                  <a:pt x="147675" y="15559"/>
                </a:lnTo>
                <a:lnTo>
                  <a:pt x="148613" y="9734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8006182" y="763527"/>
            <a:ext cx="452755" cy="321945"/>
          </a:xfrm>
          <a:custGeom>
            <a:avLst/>
            <a:gdLst/>
            <a:ahLst/>
            <a:cxnLst/>
            <a:rect l="l" t="t" r="r" b="b"/>
            <a:pathLst>
              <a:path w="452754" h="321944">
                <a:moveTo>
                  <a:pt x="127965" y="0"/>
                </a:moveTo>
                <a:lnTo>
                  <a:pt x="76581" y="5414"/>
                </a:lnTo>
                <a:lnTo>
                  <a:pt x="27559" y="21564"/>
                </a:lnTo>
                <a:lnTo>
                  <a:pt x="24701" y="22859"/>
                </a:lnTo>
                <a:lnTo>
                  <a:pt x="24701" y="46583"/>
                </a:lnTo>
                <a:lnTo>
                  <a:pt x="0" y="46583"/>
                </a:lnTo>
                <a:lnTo>
                  <a:pt x="0" y="321424"/>
                </a:lnTo>
                <a:lnTo>
                  <a:pt x="452742" y="321424"/>
                </a:lnTo>
                <a:lnTo>
                  <a:pt x="452742" y="311670"/>
                </a:lnTo>
                <a:lnTo>
                  <a:pt x="9740" y="311670"/>
                </a:lnTo>
                <a:lnTo>
                  <a:pt x="9740" y="56324"/>
                </a:lnTo>
                <a:lnTo>
                  <a:pt x="34442" y="56324"/>
                </a:lnTo>
                <a:lnTo>
                  <a:pt x="34442" y="29171"/>
                </a:lnTo>
                <a:lnTo>
                  <a:pt x="56979" y="20697"/>
                </a:lnTo>
                <a:lnTo>
                  <a:pt x="80132" y="14622"/>
                </a:lnTo>
                <a:lnTo>
                  <a:pt x="103820" y="10964"/>
                </a:lnTo>
                <a:lnTo>
                  <a:pt x="127965" y="9740"/>
                </a:lnTo>
                <a:lnTo>
                  <a:pt x="195355" y="9740"/>
                </a:lnTo>
                <a:lnTo>
                  <a:pt x="178239" y="5197"/>
                </a:lnTo>
                <a:lnTo>
                  <a:pt x="153317" y="1302"/>
                </a:lnTo>
                <a:lnTo>
                  <a:pt x="127965" y="0"/>
                </a:lnTo>
                <a:close/>
              </a:path>
              <a:path w="452754" h="321944">
                <a:moveTo>
                  <a:pt x="160523" y="287439"/>
                </a:moveTo>
                <a:lnTo>
                  <a:pt x="95262" y="287439"/>
                </a:lnTo>
                <a:lnTo>
                  <a:pt x="119423" y="288933"/>
                </a:lnTo>
                <a:lnTo>
                  <a:pt x="145208" y="293444"/>
                </a:lnTo>
                <a:lnTo>
                  <a:pt x="172779" y="301010"/>
                </a:lnTo>
                <a:lnTo>
                  <a:pt x="202298" y="311670"/>
                </a:lnTo>
                <a:lnTo>
                  <a:pt x="250304" y="311670"/>
                </a:lnTo>
                <a:lnTo>
                  <a:pt x="258024" y="309105"/>
                </a:lnTo>
                <a:lnTo>
                  <a:pt x="231254" y="309105"/>
                </a:lnTo>
                <a:lnTo>
                  <a:pt x="221488" y="309067"/>
                </a:lnTo>
                <a:lnTo>
                  <a:pt x="186508" y="295259"/>
                </a:lnTo>
                <a:lnTo>
                  <a:pt x="160523" y="287439"/>
                </a:lnTo>
                <a:close/>
              </a:path>
              <a:path w="452754" h="321944">
                <a:moveTo>
                  <a:pt x="452742" y="56324"/>
                </a:moveTo>
                <a:lnTo>
                  <a:pt x="442988" y="56324"/>
                </a:lnTo>
                <a:lnTo>
                  <a:pt x="442988" y="311670"/>
                </a:lnTo>
                <a:lnTo>
                  <a:pt x="452742" y="311670"/>
                </a:lnTo>
                <a:lnTo>
                  <a:pt x="452742" y="56324"/>
                </a:lnTo>
                <a:close/>
              </a:path>
              <a:path w="452754" h="321944">
                <a:moveTo>
                  <a:pt x="335041" y="278707"/>
                </a:moveTo>
                <a:lnTo>
                  <a:pt x="286192" y="288803"/>
                </a:lnTo>
                <a:lnTo>
                  <a:pt x="231254" y="309105"/>
                </a:lnTo>
                <a:lnTo>
                  <a:pt x="258024" y="309105"/>
                </a:lnTo>
                <a:lnTo>
                  <a:pt x="300498" y="294990"/>
                </a:lnTo>
                <a:lnTo>
                  <a:pt x="345111" y="287604"/>
                </a:lnTo>
                <a:lnTo>
                  <a:pt x="413987" y="287604"/>
                </a:lnTo>
                <a:lnTo>
                  <a:pt x="378762" y="278708"/>
                </a:lnTo>
                <a:lnTo>
                  <a:pt x="335041" y="278707"/>
                </a:lnTo>
                <a:close/>
              </a:path>
              <a:path w="452754" h="321944">
                <a:moveTo>
                  <a:pt x="195355" y="9740"/>
                </a:moveTo>
                <a:lnTo>
                  <a:pt x="127965" y="9740"/>
                </a:lnTo>
                <a:lnTo>
                  <a:pt x="152130" y="10966"/>
                </a:lnTo>
                <a:lnTo>
                  <a:pt x="175839" y="14631"/>
                </a:lnTo>
                <a:lnTo>
                  <a:pt x="199009" y="20719"/>
                </a:lnTo>
                <a:lnTo>
                  <a:pt x="221488" y="29171"/>
                </a:lnTo>
                <a:lnTo>
                  <a:pt x="221488" y="309067"/>
                </a:lnTo>
                <a:lnTo>
                  <a:pt x="231254" y="309067"/>
                </a:lnTo>
                <a:lnTo>
                  <a:pt x="231355" y="29171"/>
                </a:lnTo>
                <a:lnTo>
                  <a:pt x="253914" y="20700"/>
                </a:lnTo>
                <a:lnTo>
                  <a:pt x="226355" y="20697"/>
                </a:lnTo>
                <a:lnTo>
                  <a:pt x="202615" y="11669"/>
                </a:lnTo>
                <a:lnTo>
                  <a:pt x="195355" y="9740"/>
                </a:lnTo>
                <a:close/>
              </a:path>
              <a:path w="452754" h="321944">
                <a:moveTo>
                  <a:pt x="34442" y="56324"/>
                </a:moveTo>
                <a:lnTo>
                  <a:pt x="24701" y="56324"/>
                </a:lnTo>
                <a:lnTo>
                  <a:pt x="24701" y="303580"/>
                </a:lnTo>
                <a:lnTo>
                  <a:pt x="31584" y="300494"/>
                </a:lnTo>
                <a:lnTo>
                  <a:pt x="46365" y="294800"/>
                </a:lnTo>
                <a:lnTo>
                  <a:pt x="61942" y="290718"/>
                </a:lnTo>
                <a:lnTo>
                  <a:pt x="75369" y="288696"/>
                </a:lnTo>
                <a:lnTo>
                  <a:pt x="34442" y="288696"/>
                </a:lnTo>
                <a:lnTo>
                  <a:pt x="34442" y="56324"/>
                </a:lnTo>
                <a:close/>
              </a:path>
              <a:path w="452754" h="321944">
                <a:moveTo>
                  <a:pt x="413987" y="287604"/>
                </a:moveTo>
                <a:lnTo>
                  <a:pt x="345111" y="287604"/>
                </a:lnTo>
                <a:lnTo>
                  <a:pt x="385040" y="289457"/>
                </a:lnTo>
                <a:lnTo>
                  <a:pt x="421182" y="300494"/>
                </a:lnTo>
                <a:lnTo>
                  <a:pt x="428053" y="303580"/>
                </a:lnTo>
                <a:lnTo>
                  <a:pt x="428053" y="288696"/>
                </a:lnTo>
                <a:lnTo>
                  <a:pt x="418312" y="288696"/>
                </a:lnTo>
                <a:lnTo>
                  <a:pt x="413987" y="287604"/>
                </a:lnTo>
                <a:close/>
              </a:path>
              <a:path w="452754" h="321944">
                <a:moveTo>
                  <a:pt x="95262" y="277685"/>
                </a:moveTo>
                <a:lnTo>
                  <a:pt x="79214" y="278379"/>
                </a:lnTo>
                <a:lnTo>
                  <a:pt x="63695" y="280452"/>
                </a:lnTo>
                <a:lnTo>
                  <a:pt x="48755" y="283895"/>
                </a:lnTo>
                <a:lnTo>
                  <a:pt x="34442" y="288696"/>
                </a:lnTo>
                <a:lnTo>
                  <a:pt x="75369" y="288696"/>
                </a:lnTo>
                <a:lnTo>
                  <a:pt x="78260" y="288261"/>
                </a:lnTo>
                <a:lnTo>
                  <a:pt x="95262" y="287439"/>
                </a:lnTo>
                <a:lnTo>
                  <a:pt x="160523" y="287439"/>
                </a:lnTo>
                <a:lnTo>
                  <a:pt x="153950" y="285461"/>
                </a:lnTo>
                <a:lnTo>
                  <a:pt x="123606" y="279620"/>
                </a:lnTo>
                <a:lnTo>
                  <a:pt x="95262" y="277685"/>
                </a:lnTo>
                <a:close/>
              </a:path>
              <a:path w="452754" h="321944">
                <a:moveTo>
                  <a:pt x="392118" y="9740"/>
                </a:moveTo>
                <a:lnTo>
                  <a:pt x="324853" y="9740"/>
                </a:lnTo>
                <a:lnTo>
                  <a:pt x="348967" y="10966"/>
                </a:lnTo>
                <a:lnTo>
                  <a:pt x="372652" y="14631"/>
                </a:lnTo>
                <a:lnTo>
                  <a:pt x="395820" y="20719"/>
                </a:lnTo>
                <a:lnTo>
                  <a:pt x="418312" y="29171"/>
                </a:lnTo>
                <a:lnTo>
                  <a:pt x="418312" y="288696"/>
                </a:lnTo>
                <a:lnTo>
                  <a:pt x="428053" y="288696"/>
                </a:lnTo>
                <a:lnTo>
                  <a:pt x="428053" y="56324"/>
                </a:lnTo>
                <a:lnTo>
                  <a:pt x="452742" y="56324"/>
                </a:lnTo>
                <a:lnTo>
                  <a:pt x="452742" y="46583"/>
                </a:lnTo>
                <a:lnTo>
                  <a:pt x="428053" y="46583"/>
                </a:lnTo>
                <a:lnTo>
                  <a:pt x="428053" y="22859"/>
                </a:lnTo>
                <a:lnTo>
                  <a:pt x="425183" y="21564"/>
                </a:lnTo>
                <a:lnTo>
                  <a:pt x="401017" y="12156"/>
                </a:lnTo>
                <a:lnTo>
                  <a:pt x="392118" y="9740"/>
                </a:lnTo>
                <a:close/>
              </a:path>
              <a:path w="452754" h="321944">
                <a:moveTo>
                  <a:pt x="324840" y="0"/>
                </a:moveTo>
                <a:lnTo>
                  <a:pt x="299428" y="1303"/>
                </a:lnTo>
                <a:lnTo>
                  <a:pt x="274484" y="5202"/>
                </a:lnTo>
                <a:lnTo>
                  <a:pt x="250101" y="11674"/>
                </a:lnTo>
                <a:lnTo>
                  <a:pt x="226364" y="20700"/>
                </a:lnTo>
                <a:lnTo>
                  <a:pt x="253927" y="20697"/>
                </a:lnTo>
                <a:lnTo>
                  <a:pt x="277091" y="14622"/>
                </a:lnTo>
                <a:lnTo>
                  <a:pt x="300772" y="10964"/>
                </a:lnTo>
                <a:lnTo>
                  <a:pt x="324853" y="9740"/>
                </a:lnTo>
                <a:lnTo>
                  <a:pt x="392118" y="9740"/>
                </a:lnTo>
                <a:lnTo>
                  <a:pt x="376183" y="5414"/>
                </a:lnTo>
                <a:lnTo>
                  <a:pt x="350763" y="1356"/>
                </a:lnTo>
                <a:lnTo>
                  <a:pt x="324840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8499926" y="1194614"/>
            <a:ext cx="94615" cy="94615"/>
          </a:xfrm>
          <a:custGeom>
            <a:avLst/>
            <a:gdLst/>
            <a:ahLst/>
            <a:cxnLst/>
            <a:rect l="l" t="t" r="r" b="b"/>
            <a:pathLst>
              <a:path w="94615" h="94615">
                <a:moveTo>
                  <a:pt x="47104" y="0"/>
                </a:moveTo>
                <a:lnTo>
                  <a:pt x="28787" y="3705"/>
                </a:lnTo>
                <a:lnTo>
                  <a:pt x="13812" y="13806"/>
                </a:lnTo>
                <a:lnTo>
                  <a:pt x="3707" y="28776"/>
                </a:lnTo>
                <a:lnTo>
                  <a:pt x="0" y="47091"/>
                </a:lnTo>
                <a:lnTo>
                  <a:pt x="3707" y="65408"/>
                </a:lnTo>
                <a:lnTo>
                  <a:pt x="13812" y="80383"/>
                </a:lnTo>
                <a:lnTo>
                  <a:pt x="28787" y="90488"/>
                </a:lnTo>
                <a:lnTo>
                  <a:pt x="47104" y="94195"/>
                </a:lnTo>
                <a:lnTo>
                  <a:pt x="65421" y="90488"/>
                </a:lnTo>
                <a:lnTo>
                  <a:pt x="75415" y="83743"/>
                </a:lnTo>
                <a:lnTo>
                  <a:pt x="47104" y="83743"/>
                </a:lnTo>
                <a:lnTo>
                  <a:pt x="32853" y="80858"/>
                </a:lnTo>
                <a:lnTo>
                  <a:pt x="21201" y="72994"/>
                </a:lnTo>
                <a:lnTo>
                  <a:pt x="13337" y="61342"/>
                </a:lnTo>
                <a:lnTo>
                  <a:pt x="10452" y="47091"/>
                </a:lnTo>
                <a:lnTo>
                  <a:pt x="13337" y="32842"/>
                </a:lnTo>
                <a:lnTo>
                  <a:pt x="21201" y="21194"/>
                </a:lnTo>
                <a:lnTo>
                  <a:pt x="32853" y="13335"/>
                </a:lnTo>
                <a:lnTo>
                  <a:pt x="47104" y="10452"/>
                </a:lnTo>
                <a:lnTo>
                  <a:pt x="75422" y="10452"/>
                </a:lnTo>
                <a:lnTo>
                  <a:pt x="65421" y="3705"/>
                </a:lnTo>
                <a:lnTo>
                  <a:pt x="47104" y="0"/>
                </a:lnTo>
                <a:close/>
              </a:path>
              <a:path w="94615" h="94615">
                <a:moveTo>
                  <a:pt x="75422" y="10452"/>
                </a:moveTo>
                <a:lnTo>
                  <a:pt x="47104" y="10452"/>
                </a:lnTo>
                <a:lnTo>
                  <a:pt x="61355" y="13335"/>
                </a:lnTo>
                <a:lnTo>
                  <a:pt x="73007" y="21194"/>
                </a:lnTo>
                <a:lnTo>
                  <a:pt x="80871" y="32842"/>
                </a:lnTo>
                <a:lnTo>
                  <a:pt x="83756" y="47091"/>
                </a:lnTo>
                <a:lnTo>
                  <a:pt x="80871" y="61342"/>
                </a:lnTo>
                <a:lnTo>
                  <a:pt x="73007" y="72994"/>
                </a:lnTo>
                <a:lnTo>
                  <a:pt x="61355" y="80858"/>
                </a:lnTo>
                <a:lnTo>
                  <a:pt x="47104" y="83743"/>
                </a:lnTo>
                <a:lnTo>
                  <a:pt x="75415" y="83743"/>
                </a:lnTo>
                <a:lnTo>
                  <a:pt x="80395" y="80383"/>
                </a:lnTo>
                <a:lnTo>
                  <a:pt x="90500" y="65408"/>
                </a:lnTo>
                <a:lnTo>
                  <a:pt x="94208" y="47091"/>
                </a:lnTo>
                <a:lnTo>
                  <a:pt x="90500" y="28776"/>
                </a:lnTo>
                <a:lnTo>
                  <a:pt x="80395" y="13806"/>
                </a:lnTo>
                <a:lnTo>
                  <a:pt x="75422" y="10452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8598664" y="1194614"/>
            <a:ext cx="94615" cy="94615"/>
          </a:xfrm>
          <a:custGeom>
            <a:avLst/>
            <a:gdLst/>
            <a:ahLst/>
            <a:cxnLst/>
            <a:rect l="l" t="t" r="r" b="b"/>
            <a:pathLst>
              <a:path w="94615" h="94615">
                <a:moveTo>
                  <a:pt x="47104" y="0"/>
                </a:moveTo>
                <a:lnTo>
                  <a:pt x="28787" y="3705"/>
                </a:lnTo>
                <a:lnTo>
                  <a:pt x="13812" y="13806"/>
                </a:lnTo>
                <a:lnTo>
                  <a:pt x="3707" y="28776"/>
                </a:lnTo>
                <a:lnTo>
                  <a:pt x="0" y="47091"/>
                </a:lnTo>
                <a:lnTo>
                  <a:pt x="3707" y="65408"/>
                </a:lnTo>
                <a:lnTo>
                  <a:pt x="13812" y="80383"/>
                </a:lnTo>
                <a:lnTo>
                  <a:pt x="28787" y="90488"/>
                </a:lnTo>
                <a:lnTo>
                  <a:pt x="47104" y="94195"/>
                </a:lnTo>
                <a:lnTo>
                  <a:pt x="65413" y="90488"/>
                </a:lnTo>
                <a:lnTo>
                  <a:pt x="75405" y="83743"/>
                </a:lnTo>
                <a:lnTo>
                  <a:pt x="47104" y="83743"/>
                </a:lnTo>
                <a:lnTo>
                  <a:pt x="32853" y="80858"/>
                </a:lnTo>
                <a:lnTo>
                  <a:pt x="21201" y="72994"/>
                </a:lnTo>
                <a:lnTo>
                  <a:pt x="13337" y="61342"/>
                </a:lnTo>
                <a:lnTo>
                  <a:pt x="10452" y="47091"/>
                </a:lnTo>
                <a:lnTo>
                  <a:pt x="13337" y="32842"/>
                </a:lnTo>
                <a:lnTo>
                  <a:pt x="21201" y="21194"/>
                </a:lnTo>
                <a:lnTo>
                  <a:pt x="32853" y="13335"/>
                </a:lnTo>
                <a:lnTo>
                  <a:pt x="47104" y="10452"/>
                </a:lnTo>
                <a:lnTo>
                  <a:pt x="75412" y="10452"/>
                </a:lnTo>
                <a:lnTo>
                  <a:pt x="65413" y="3705"/>
                </a:lnTo>
                <a:lnTo>
                  <a:pt x="47104" y="0"/>
                </a:lnTo>
                <a:close/>
              </a:path>
              <a:path w="94615" h="94615">
                <a:moveTo>
                  <a:pt x="75412" y="10452"/>
                </a:moveTo>
                <a:lnTo>
                  <a:pt x="47104" y="10452"/>
                </a:lnTo>
                <a:lnTo>
                  <a:pt x="61346" y="13335"/>
                </a:lnTo>
                <a:lnTo>
                  <a:pt x="72990" y="21194"/>
                </a:lnTo>
                <a:lnTo>
                  <a:pt x="80847" y="32842"/>
                </a:lnTo>
                <a:lnTo>
                  <a:pt x="83731" y="47091"/>
                </a:lnTo>
                <a:lnTo>
                  <a:pt x="80847" y="61342"/>
                </a:lnTo>
                <a:lnTo>
                  <a:pt x="72990" y="72994"/>
                </a:lnTo>
                <a:lnTo>
                  <a:pt x="61346" y="80858"/>
                </a:lnTo>
                <a:lnTo>
                  <a:pt x="47104" y="83743"/>
                </a:lnTo>
                <a:lnTo>
                  <a:pt x="75405" y="83743"/>
                </a:lnTo>
                <a:lnTo>
                  <a:pt x="80384" y="80383"/>
                </a:lnTo>
                <a:lnTo>
                  <a:pt x="90488" y="65408"/>
                </a:lnTo>
                <a:lnTo>
                  <a:pt x="94195" y="47091"/>
                </a:lnTo>
                <a:lnTo>
                  <a:pt x="90488" y="28776"/>
                </a:lnTo>
                <a:lnTo>
                  <a:pt x="80384" y="13806"/>
                </a:lnTo>
                <a:lnTo>
                  <a:pt x="75412" y="10452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8484830" y="927920"/>
            <a:ext cx="223520" cy="304800"/>
          </a:xfrm>
          <a:custGeom>
            <a:avLst/>
            <a:gdLst/>
            <a:ahLst/>
            <a:cxnLst/>
            <a:rect l="l" t="t" r="r" b="b"/>
            <a:pathLst>
              <a:path w="223520" h="304800">
                <a:moveTo>
                  <a:pt x="0" y="0"/>
                </a:moveTo>
                <a:lnTo>
                  <a:pt x="14" y="108153"/>
                </a:lnTo>
                <a:lnTo>
                  <a:pt x="111569" y="304761"/>
                </a:lnTo>
                <a:lnTo>
                  <a:pt x="123594" y="283565"/>
                </a:lnTo>
                <a:lnTo>
                  <a:pt x="111569" y="283565"/>
                </a:lnTo>
                <a:lnTo>
                  <a:pt x="10452" y="105346"/>
                </a:lnTo>
                <a:lnTo>
                  <a:pt x="10452" y="39751"/>
                </a:lnTo>
                <a:lnTo>
                  <a:pt x="22455" y="39751"/>
                </a:lnTo>
                <a:lnTo>
                  <a:pt x="0" y="0"/>
                </a:lnTo>
                <a:close/>
              </a:path>
              <a:path w="223520" h="304800">
                <a:moveTo>
                  <a:pt x="223126" y="39763"/>
                </a:moveTo>
                <a:lnTo>
                  <a:pt x="212661" y="39763"/>
                </a:lnTo>
                <a:lnTo>
                  <a:pt x="212661" y="105346"/>
                </a:lnTo>
                <a:lnTo>
                  <a:pt x="111569" y="283565"/>
                </a:lnTo>
                <a:lnTo>
                  <a:pt x="123594" y="283565"/>
                </a:lnTo>
                <a:lnTo>
                  <a:pt x="222427" y="109347"/>
                </a:lnTo>
                <a:lnTo>
                  <a:pt x="223126" y="108153"/>
                </a:lnTo>
                <a:lnTo>
                  <a:pt x="223126" y="39763"/>
                </a:lnTo>
                <a:close/>
              </a:path>
              <a:path w="223520" h="304800">
                <a:moveTo>
                  <a:pt x="22455" y="39751"/>
                </a:moveTo>
                <a:lnTo>
                  <a:pt x="10452" y="39751"/>
                </a:lnTo>
                <a:lnTo>
                  <a:pt x="108699" y="213664"/>
                </a:lnTo>
                <a:lnTo>
                  <a:pt x="111582" y="218732"/>
                </a:lnTo>
                <a:lnTo>
                  <a:pt x="123575" y="197497"/>
                </a:lnTo>
                <a:lnTo>
                  <a:pt x="111569" y="197497"/>
                </a:lnTo>
                <a:lnTo>
                  <a:pt x="22455" y="39751"/>
                </a:lnTo>
                <a:close/>
              </a:path>
              <a:path w="223520" h="304800">
                <a:moveTo>
                  <a:pt x="223126" y="0"/>
                </a:moveTo>
                <a:lnTo>
                  <a:pt x="111569" y="197497"/>
                </a:lnTo>
                <a:lnTo>
                  <a:pt x="123575" y="197497"/>
                </a:lnTo>
                <a:lnTo>
                  <a:pt x="212661" y="39763"/>
                </a:lnTo>
                <a:lnTo>
                  <a:pt x="223126" y="39763"/>
                </a:lnTo>
                <a:lnTo>
                  <a:pt x="223126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9000066" y="200673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59" y="0"/>
                </a:lnTo>
              </a:path>
            </a:pathLst>
          </a:custGeom>
          <a:ln w="3409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9156238" y="2006730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34" y="0"/>
                </a:lnTo>
              </a:path>
            </a:pathLst>
          </a:custGeom>
          <a:ln w="3409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8921998" y="1984778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452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8927072" y="1752368"/>
            <a:ext cx="0" cy="227329"/>
          </a:xfrm>
          <a:custGeom>
            <a:avLst/>
            <a:gdLst/>
            <a:ahLst/>
            <a:cxnLst/>
            <a:rect l="l" t="t" r="r" b="b"/>
            <a:pathLst>
              <a:path h="227330">
                <a:moveTo>
                  <a:pt x="0" y="0"/>
                </a:moveTo>
                <a:lnTo>
                  <a:pt x="0" y="227330"/>
                </a:lnTo>
              </a:path>
            </a:pathLst>
          </a:custGeom>
          <a:ln w="10147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9239371" y="1752368"/>
            <a:ext cx="0" cy="227329"/>
          </a:xfrm>
          <a:custGeom>
            <a:avLst/>
            <a:gdLst/>
            <a:ahLst/>
            <a:cxnLst/>
            <a:rect l="l" t="t" r="r" b="b"/>
            <a:pathLst>
              <a:path h="227330">
                <a:moveTo>
                  <a:pt x="0" y="0"/>
                </a:moveTo>
                <a:lnTo>
                  <a:pt x="0" y="227330"/>
                </a:lnTo>
              </a:path>
            </a:pathLst>
          </a:custGeom>
          <a:ln w="101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9234292" y="1747288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045" y="0"/>
                </a:lnTo>
              </a:path>
            </a:pathLst>
          </a:custGeom>
          <a:ln w="101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9239371" y="1643148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101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8899113" y="1774593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47" y="0"/>
                </a:lnTo>
              </a:path>
            </a:pathLst>
          </a:custGeom>
          <a:ln w="4445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8899113" y="1747288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>
                <a:moveTo>
                  <a:pt x="0" y="0"/>
                </a:moveTo>
                <a:lnTo>
                  <a:pt x="33032" y="0"/>
                </a:lnTo>
              </a:path>
            </a:pathLst>
          </a:custGeom>
          <a:ln w="101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8927072" y="1643148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10147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8921998" y="1638068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452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9257189" y="1774555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10147" y="0"/>
                </a:lnTo>
              </a:path>
            </a:pathLst>
          </a:custGeom>
          <a:ln w="4505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9025559" y="1676406"/>
            <a:ext cx="11557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0" y="0"/>
                </a:moveTo>
                <a:lnTo>
                  <a:pt x="115341" y="0"/>
                </a:lnTo>
              </a:path>
            </a:pathLst>
          </a:custGeom>
          <a:ln w="10147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9510467" y="1675137"/>
            <a:ext cx="366395" cy="323850"/>
          </a:xfrm>
          <a:custGeom>
            <a:avLst/>
            <a:gdLst/>
            <a:ahLst/>
            <a:cxnLst/>
            <a:rect l="l" t="t" r="r" b="b"/>
            <a:pathLst>
              <a:path w="366395" h="323850">
                <a:moveTo>
                  <a:pt x="366293" y="0"/>
                </a:moveTo>
                <a:lnTo>
                  <a:pt x="0" y="0"/>
                </a:lnTo>
                <a:lnTo>
                  <a:pt x="0" y="271640"/>
                </a:lnTo>
                <a:lnTo>
                  <a:pt x="206311" y="271640"/>
                </a:lnTo>
                <a:lnTo>
                  <a:pt x="206311" y="323367"/>
                </a:lnTo>
                <a:lnTo>
                  <a:pt x="231090" y="302272"/>
                </a:lnTo>
                <a:lnTo>
                  <a:pt x="216052" y="302272"/>
                </a:lnTo>
                <a:lnTo>
                  <a:pt x="216052" y="261899"/>
                </a:lnTo>
                <a:lnTo>
                  <a:pt x="9753" y="261899"/>
                </a:lnTo>
                <a:lnTo>
                  <a:pt x="9753" y="9753"/>
                </a:lnTo>
                <a:lnTo>
                  <a:pt x="366293" y="9753"/>
                </a:lnTo>
                <a:lnTo>
                  <a:pt x="366293" y="0"/>
                </a:lnTo>
                <a:close/>
              </a:path>
              <a:path w="366395" h="323850">
                <a:moveTo>
                  <a:pt x="259264" y="291084"/>
                </a:moveTo>
                <a:lnTo>
                  <a:pt x="244233" y="291084"/>
                </a:lnTo>
                <a:lnTo>
                  <a:pt x="282143" y="323367"/>
                </a:lnTo>
                <a:lnTo>
                  <a:pt x="282143" y="302272"/>
                </a:lnTo>
                <a:lnTo>
                  <a:pt x="272402" y="302272"/>
                </a:lnTo>
                <a:lnTo>
                  <a:pt x="259264" y="291084"/>
                </a:lnTo>
                <a:close/>
              </a:path>
              <a:path w="366395" h="323850">
                <a:moveTo>
                  <a:pt x="244233" y="278282"/>
                </a:moveTo>
                <a:lnTo>
                  <a:pt x="216052" y="302272"/>
                </a:lnTo>
                <a:lnTo>
                  <a:pt x="231090" y="302272"/>
                </a:lnTo>
                <a:lnTo>
                  <a:pt x="244233" y="291084"/>
                </a:lnTo>
                <a:lnTo>
                  <a:pt x="259264" y="291084"/>
                </a:lnTo>
                <a:lnTo>
                  <a:pt x="244233" y="278282"/>
                </a:lnTo>
                <a:close/>
              </a:path>
              <a:path w="366395" h="323850">
                <a:moveTo>
                  <a:pt x="282143" y="222758"/>
                </a:moveTo>
                <a:lnTo>
                  <a:pt x="262051" y="222758"/>
                </a:lnTo>
                <a:lnTo>
                  <a:pt x="272402" y="224828"/>
                </a:lnTo>
                <a:lnTo>
                  <a:pt x="272402" y="302272"/>
                </a:lnTo>
                <a:lnTo>
                  <a:pt x="282143" y="302272"/>
                </a:lnTo>
                <a:lnTo>
                  <a:pt x="282143" y="271640"/>
                </a:lnTo>
                <a:lnTo>
                  <a:pt x="366293" y="271640"/>
                </a:lnTo>
                <a:lnTo>
                  <a:pt x="366293" y="261899"/>
                </a:lnTo>
                <a:lnTo>
                  <a:pt x="282143" y="261899"/>
                </a:lnTo>
                <a:lnTo>
                  <a:pt x="282143" y="246341"/>
                </a:lnTo>
                <a:lnTo>
                  <a:pt x="290753" y="246341"/>
                </a:lnTo>
                <a:lnTo>
                  <a:pt x="291979" y="243281"/>
                </a:lnTo>
                <a:lnTo>
                  <a:pt x="295512" y="236601"/>
                </a:lnTo>
                <a:lnTo>
                  <a:pt x="282143" y="236601"/>
                </a:lnTo>
                <a:lnTo>
                  <a:pt x="282143" y="222758"/>
                </a:lnTo>
                <a:close/>
              </a:path>
              <a:path w="366395" h="323850">
                <a:moveTo>
                  <a:pt x="290753" y="25311"/>
                </a:moveTo>
                <a:lnTo>
                  <a:pt x="75539" y="25311"/>
                </a:lnTo>
                <a:lnTo>
                  <a:pt x="74339" y="28359"/>
                </a:lnTo>
                <a:lnTo>
                  <a:pt x="65886" y="44321"/>
                </a:lnTo>
                <a:lnTo>
                  <a:pt x="54495" y="58216"/>
                </a:lnTo>
                <a:lnTo>
                  <a:pt x="40600" y="69607"/>
                </a:lnTo>
                <a:lnTo>
                  <a:pt x="24637" y="78054"/>
                </a:lnTo>
                <a:lnTo>
                  <a:pt x="21589" y="79273"/>
                </a:lnTo>
                <a:lnTo>
                  <a:pt x="21589" y="192354"/>
                </a:lnTo>
                <a:lnTo>
                  <a:pt x="54496" y="213431"/>
                </a:lnTo>
                <a:lnTo>
                  <a:pt x="75539" y="246341"/>
                </a:lnTo>
                <a:lnTo>
                  <a:pt x="206311" y="246341"/>
                </a:lnTo>
                <a:lnTo>
                  <a:pt x="206311" y="261899"/>
                </a:lnTo>
                <a:lnTo>
                  <a:pt x="216052" y="261899"/>
                </a:lnTo>
                <a:lnTo>
                  <a:pt x="216052" y="236601"/>
                </a:lnTo>
                <a:lnTo>
                  <a:pt x="82067" y="236601"/>
                </a:lnTo>
                <a:lnTo>
                  <a:pt x="73082" y="220622"/>
                </a:lnTo>
                <a:lnTo>
                  <a:pt x="61356" y="206563"/>
                </a:lnTo>
                <a:lnTo>
                  <a:pt x="47302" y="194836"/>
                </a:lnTo>
                <a:lnTo>
                  <a:pt x="31330" y="185851"/>
                </a:lnTo>
                <a:lnTo>
                  <a:pt x="31330" y="85788"/>
                </a:lnTo>
                <a:lnTo>
                  <a:pt x="47302" y="76812"/>
                </a:lnTo>
                <a:lnTo>
                  <a:pt x="61356" y="65092"/>
                </a:lnTo>
                <a:lnTo>
                  <a:pt x="73082" y="51035"/>
                </a:lnTo>
                <a:lnTo>
                  <a:pt x="82067" y="35052"/>
                </a:lnTo>
                <a:lnTo>
                  <a:pt x="295513" y="35052"/>
                </a:lnTo>
                <a:lnTo>
                  <a:pt x="291967" y="28346"/>
                </a:lnTo>
                <a:lnTo>
                  <a:pt x="290753" y="25311"/>
                </a:lnTo>
                <a:close/>
              </a:path>
              <a:path w="366395" h="323850">
                <a:moveTo>
                  <a:pt x="366293" y="9753"/>
                </a:moveTo>
                <a:lnTo>
                  <a:pt x="356552" y="9753"/>
                </a:lnTo>
                <a:lnTo>
                  <a:pt x="356552" y="261899"/>
                </a:lnTo>
                <a:lnTo>
                  <a:pt x="366293" y="261899"/>
                </a:lnTo>
                <a:lnTo>
                  <a:pt x="366293" y="9753"/>
                </a:lnTo>
                <a:close/>
              </a:path>
              <a:path w="366395" h="323850">
                <a:moveTo>
                  <a:pt x="215112" y="110731"/>
                </a:moveTo>
                <a:lnTo>
                  <a:pt x="210286" y="121183"/>
                </a:lnTo>
                <a:lnTo>
                  <a:pt x="198881" y="122516"/>
                </a:lnTo>
                <a:lnTo>
                  <a:pt x="197535" y="133946"/>
                </a:lnTo>
                <a:lnTo>
                  <a:pt x="187070" y="138734"/>
                </a:lnTo>
                <a:lnTo>
                  <a:pt x="189318" y="150037"/>
                </a:lnTo>
                <a:lnTo>
                  <a:pt x="180886" y="157835"/>
                </a:lnTo>
                <a:lnTo>
                  <a:pt x="186499" y="167855"/>
                </a:lnTo>
                <a:lnTo>
                  <a:pt x="180886" y="177914"/>
                </a:lnTo>
                <a:lnTo>
                  <a:pt x="189318" y="185712"/>
                </a:lnTo>
                <a:lnTo>
                  <a:pt x="187070" y="196989"/>
                </a:lnTo>
                <a:lnTo>
                  <a:pt x="197535" y="201790"/>
                </a:lnTo>
                <a:lnTo>
                  <a:pt x="198881" y="213245"/>
                </a:lnTo>
                <a:lnTo>
                  <a:pt x="206311" y="214096"/>
                </a:lnTo>
                <a:lnTo>
                  <a:pt x="206311" y="236601"/>
                </a:lnTo>
                <a:lnTo>
                  <a:pt x="216052" y="236601"/>
                </a:lnTo>
                <a:lnTo>
                  <a:pt x="216052" y="224828"/>
                </a:lnTo>
                <a:lnTo>
                  <a:pt x="226390" y="222758"/>
                </a:lnTo>
                <a:lnTo>
                  <a:pt x="282143" y="222758"/>
                </a:lnTo>
                <a:lnTo>
                  <a:pt x="282143" y="218960"/>
                </a:lnTo>
                <a:lnTo>
                  <a:pt x="236131" y="218960"/>
                </a:lnTo>
                <a:lnTo>
                  <a:pt x="231510" y="213956"/>
                </a:lnTo>
                <a:lnTo>
                  <a:pt x="220738" y="213956"/>
                </a:lnTo>
                <a:lnTo>
                  <a:pt x="216852" y="205524"/>
                </a:lnTo>
                <a:lnTo>
                  <a:pt x="207644" y="204457"/>
                </a:lnTo>
                <a:lnTo>
                  <a:pt x="206565" y="195224"/>
                </a:lnTo>
                <a:lnTo>
                  <a:pt x="198132" y="191350"/>
                </a:lnTo>
                <a:lnTo>
                  <a:pt x="199961" y="182245"/>
                </a:lnTo>
                <a:lnTo>
                  <a:pt x="193128" y="175971"/>
                </a:lnTo>
                <a:lnTo>
                  <a:pt x="197662" y="167855"/>
                </a:lnTo>
                <a:lnTo>
                  <a:pt x="193128" y="159791"/>
                </a:lnTo>
                <a:lnTo>
                  <a:pt x="199961" y="153466"/>
                </a:lnTo>
                <a:lnTo>
                  <a:pt x="198132" y="144386"/>
                </a:lnTo>
                <a:lnTo>
                  <a:pt x="206552" y="140512"/>
                </a:lnTo>
                <a:lnTo>
                  <a:pt x="207644" y="131292"/>
                </a:lnTo>
                <a:lnTo>
                  <a:pt x="216852" y="130225"/>
                </a:lnTo>
                <a:lnTo>
                  <a:pt x="220738" y="121793"/>
                </a:lnTo>
                <a:lnTo>
                  <a:pt x="231506" y="121793"/>
                </a:lnTo>
                <a:lnTo>
                  <a:pt x="236131" y="116776"/>
                </a:lnTo>
                <a:lnTo>
                  <a:pt x="276115" y="116776"/>
                </a:lnTo>
                <a:lnTo>
                  <a:pt x="274369" y="112979"/>
                </a:lnTo>
                <a:lnTo>
                  <a:pt x="226377" y="112979"/>
                </a:lnTo>
                <a:lnTo>
                  <a:pt x="215112" y="110731"/>
                </a:lnTo>
                <a:close/>
              </a:path>
              <a:path w="366395" h="323850">
                <a:moveTo>
                  <a:pt x="295513" y="35052"/>
                </a:moveTo>
                <a:lnTo>
                  <a:pt x="284225" y="35052"/>
                </a:lnTo>
                <a:lnTo>
                  <a:pt x="293217" y="51035"/>
                </a:lnTo>
                <a:lnTo>
                  <a:pt x="304946" y="65092"/>
                </a:lnTo>
                <a:lnTo>
                  <a:pt x="318998" y="76812"/>
                </a:lnTo>
                <a:lnTo>
                  <a:pt x="334962" y="85788"/>
                </a:lnTo>
                <a:lnTo>
                  <a:pt x="334962" y="185851"/>
                </a:lnTo>
                <a:lnTo>
                  <a:pt x="318991" y="194836"/>
                </a:lnTo>
                <a:lnTo>
                  <a:pt x="304936" y="206563"/>
                </a:lnTo>
                <a:lnTo>
                  <a:pt x="293210" y="220622"/>
                </a:lnTo>
                <a:lnTo>
                  <a:pt x="284225" y="236601"/>
                </a:lnTo>
                <a:lnTo>
                  <a:pt x="295512" y="236601"/>
                </a:lnTo>
                <a:lnTo>
                  <a:pt x="300423" y="227319"/>
                </a:lnTo>
                <a:lnTo>
                  <a:pt x="311811" y="213425"/>
                </a:lnTo>
                <a:lnTo>
                  <a:pt x="325705" y="202038"/>
                </a:lnTo>
                <a:lnTo>
                  <a:pt x="341655" y="193598"/>
                </a:lnTo>
                <a:lnTo>
                  <a:pt x="344703" y="192354"/>
                </a:lnTo>
                <a:lnTo>
                  <a:pt x="344703" y="79273"/>
                </a:lnTo>
                <a:lnTo>
                  <a:pt x="341655" y="78054"/>
                </a:lnTo>
                <a:lnTo>
                  <a:pt x="325689" y="69606"/>
                </a:lnTo>
                <a:lnTo>
                  <a:pt x="311797" y="58215"/>
                </a:lnTo>
                <a:lnTo>
                  <a:pt x="300413" y="44316"/>
                </a:lnTo>
                <a:lnTo>
                  <a:pt x="295513" y="35052"/>
                </a:lnTo>
                <a:close/>
              </a:path>
              <a:path w="366395" h="323850">
                <a:moveTo>
                  <a:pt x="262051" y="222758"/>
                </a:moveTo>
                <a:lnTo>
                  <a:pt x="226390" y="222758"/>
                </a:lnTo>
                <a:lnTo>
                  <a:pt x="234187" y="231216"/>
                </a:lnTo>
                <a:lnTo>
                  <a:pt x="244220" y="225602"/>
                </a:lnTo>
                <a:lnTo>
                  <a:pt x="259420" y="225602"/>
                </a:lnTo>
                <a:lnTo>
                  <a:pt x="262051" y="222758"/>
                </a:lnTo>
                <a:close/>
              </a:path>
              <a:path w="366395" h="323850">
                <a:moveTo>
                  <a:pt x="259420" y="225602"/>
                </a:moveTo>
                <a:lnTo>
                  <a:pt x="244220" y="225602"/>
                </a:lnTo>
                <a:lnTo>
                  <a:pt x="254241" y="231203"/>
                </a:lnTo>
                <a:lnTo>
                  <a:pt x="259420" y="225602"/>
                </a:lnTo>
                <a:close/>
              </a:path>
              <a:path w="366395" h="323850">
                <a:moveTo>
                  <a:pt x="244220" y="214426"/>
                </a:moveTo>
                <a:lnTo>
                  <a:pt x="236131" y="218960"/>
                </a:lnTo>
                <a:lnTo>
                  <a:pt x="252298" y="218960"/>
                </a:lnTo>
                <a:lnTo>
                  <a:pt x="244220" y="214426"/>
                </a:lnTo>
                <a:close/>
              </a:path>
              <a:path w="366395" h="323850">
                <a:moveTo>
                  <a:pt x="258610" y="212153"/>
                </a:moveTo>
                <a:lnTo>
                  <a:pt x="252298" y="218960"/>
                </a:lnTo>
                <a:lnTo>
                  <a:pt x="282143" y="218960"/>
                </a:lnTo>
                <a:lnTo>
                  <a:pt x="282143" y="214096"/>
                </a:lnTo>
                <a:lnTo>
                  <a:pt x="283360" y="213956"/>
                </a:lnTo>
                <a:lnTo>
                  <a:pt x="267690" y="213956"/>
                </a:lnTo>
                <a:lnTo>
                  <a:pt x="258610" y="212153"/>
                </a:lnTo>
                <a:close/>
              </a:path>
              <a:path w="366395" h="323850">
                <a:moveTo>
                  <a:pt x="229844" y="212153"/>
                </a:moveTo>
                <a:lnTo>
                  <a:pt x="220738" y="213956"/>
                </a:lnTo>
                <a:lnTo>
                  <a:pt x="231510" y="213956"/>
                </a:lnTo>
                <a:lnTo>
                  <a:pt x="229844" y="212153"/>
                </a:lnTo>
                <a:close/>
              </a:path>
              <a:path w="366395" h="323850">
                <a:moveTo>
                  <a:pt x="283362" y="121793"/>
                </a:moveTo>
                <a:lnTo>
                  <a:pt x="267690" y="121793"/>
                </a:lnTo>
                <a:lnTo>
                  <a:pt x="271576" y="130225"/>
                </a:lnTo>
                <a:lnTo>
                  <a:pt x="280796" y="131292"/>
                </a:lnTo>
                <a:lnTo>
                  <a:pt x="281889" y="140512"/>
                </a:lnTo>
                <a:lnTo>
                  <a:pt x="290309" y="144386"/>
                </a:lnTo>
                <a:lnTo>
                  <a:pt x="288505" y="153466"/>
                </a:lnTo>
                <a:lnTo>
                  <a:pt x="295300" y="159766"/>
                </a:lnTo>
                <a:lnTo>
                  <a:pt x="290779" y="167855"/>
                </a:lnTo>
                <a:lnTo>
                  <a:pt x="295300" y="175971"/>
                </a:lnTo>
                <a:lnTo>
                  <a:pt x="288505" y="182245"/>
                </a:lnTo>
                <a:lnTo>
                  <a:pt x="290309" y="191350"/>
                </a:lnTo>
                <a:lnTo>
                  <a:pt x="281889" y="195224"/>
                </a:lnTo>
                <a:lnTo>
                  <a:pt x="280796" y="204457"/>
                </a:lnTo>
                <a:lnTo>
                  <a:pt x="271576" y="205524"/>
                </a:lnTo>
                <a:lnTo>
                  <a:pt x="267690" y="213956"/>
                </a:lnTo>
                <a:lnTo>
                  <a:pt x="283360" y="213956"/>
                </a:lnTo>
                <a:lnTo>
                  <a:pt x="289559" y="213245"/>
                </a:lnTo>
                <a:lnTo>
                  <a:pt x="290918" y="201790"/>
                </a:lnTo>
                <a:lnTo>
                  <a:pt x="301358" y="196989"/>
                </a:lnTo>
                <a:lnTo>
                  <a:pt x="299110" y="185712"/>
                </a:lnTo>
                <a:lnTo>
                  <a:pt x="307568" y="177914"/>
                </a:lnTo>
                <a:lnTo>
                  <a:pt x="301942" y="167855"/>
                </a:lnTo>
                <a:lnTo>
                  <a:pt x="307568" y="157835"/>
                </a:lnTo>
                <a:lnTo>
                  <a:pt x="299110" y="150025"/>
                </a:lnTo>
                <a:lnTo>
                  <a:pt x="301358" y="138734"/>
                </a:lnTo>
                <a:lnTo>
                  <a:pt x="290918" y="133946"/>
                </a:lnTo>
                <a:lnTo>
                  <a:pt x="289559" y="122516"/>
                </a:lnTo>
                <a:lnTo>
                  <a:pt x="283362" y="121793"/>
                </a:lnTo>
                <a:close/>
              </a:path>
              <a:path w="366395" h="323850">
                <a:moveTo>
                  <a:pt x="231506" y="121793"/>
                </a:moveTo>
                <a:lnTo>
                  <a:pt x="220738" y="121793"/>
                </a:lnTo>
                <a:lnTo>
                  <a:pt x="229844" y="123596"/>
                </a:lnTo>
                <a:lnTo>
                  <a:pt x="231506" y="121793"/>
                </a:lnTo>
                <a:close/>
              </a:path>
              <a:path w="366395" h="323850">
                <a:moveTo>
                  <a:pt x="276115" y="116776"/>
                </a:moveTo>
                <a:lnTo>
                  <a:pt x="252298" y="116776"/>
                </a:lnTo>
                <a:lnTo>
                  <a:pt x="258610" y="123596"/>
                </a:lnTo>
                <a:lnTo>
                  <a:pt x="267690" y="121793"/>
                </a:lnTo>
                <a:lnTo>
                  <a:pt x="283362" y="121793"/>
                </a:lnTo>
                <a:lnTo>
                  <a:pt x="278142" y="121183"/>
                </a:lnTo>
                <a:lnTo>
                  <a:pt x="276115" y="116776"/>
                </a:lnTo>
                <a:close/>
              </a:path>
              <a:path w="366395" h="323850">
                <a:moveTo>
                  <a:pt x="252298" y="116776"/>
                </a:moveTo>
                <a:lnTo>
                  <a:pt x="236131" y="116776"/>
                </a:lnTo>
                <a:lnTo>
                  <a:pt x="244220" y="121310"/>
                </a:lnTo>
                <a:lnTo>
                  <a:pt x="252298" y="116776"/>
                </a:lnTo>
                <a:close/>
              </a:path>
              <a:path w="366395" h="323850">
                <a:moveTo>
                  <a:pt x="234187" y="104521"/>
                </a:moveTo>
                <a:lnTo>
                  <a:pt x="226377" y="112979"/>
                </a:lnTo>
                <a:lnTo>
                  <a:pt x="262064" y="112979"/>
                </a:lnTo>
                <a:lnTo>
                  <a:pt x="259448" y="110147"/>
                </a:lnTo>
                <a:lnTo>
                  <a:pt x="244220" y="110147"/>
                </a:lnTo>
                <a:lnTo>
                  <a:pt x="234187" y="104521"/>
                </a:lnTo>
                <a:close/>
              </a:path>
              <a:path w="366395" h="323850">
                <a:moveTo>
                  <a:pt x="273329" y="110718"/>
                </a:moveTo>
                <a:lnTo>
                  <a:pt x="262064" y="112979"/>
                </a:lnTo>
                <a:lnTo>
                  <a:pt x="274369" y="112979"/>
                </a:lnTo>
                <a:lnTo>
                  <a:pt x="273329" y="110718"/>
                </a:lnTo>
                <a:close/>
              </a:path>
              <a:path w="366395" h="323850">
                <a:moveTo>
                  <a:pt x="254241" y="104508"/>
                </a:moveTo>
                <a:lnTo>
                  <a:pt x="244220" y="110147"/>
                </a:lnTo>
                <a:lnTo>
                  <a:pt x="259448" y="110147"/>
                </a:lnTo>
                <a:lnTo>
                  <a:pt x="254241" y="104508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8050663" y="316693"/>
            <a:ext cx="371475" cy="423545"/>
          </a:xfrm>
          <a:custGeom>
            <a:avLst/>
            <a:gdLst/>
            <a:ahLst/>
            <a:cxnLst/>
            <a:rect l="l" t="t" r="r" b="b"/>
            <a:pathLst>
              <a:path w="371475" h="423545">
                <a:moveTo>
                  <a:pt x="155168" y="306019"/>
                </a:moveTo>
                <a:lnTo>
                  <a:pt x="144741" y="306019"/>
                </a:lnTo>
                <a:lnTo>
                  <a:pt x="101282" y="419506"/>
                </a:lnTo>
                <a:lnTo>
                  <a:pt x="110375" y="422998"/>
                </a:lnTo>
                <a:lnTo>
                  <a:pt x="155168" y="306019"/>
                </a:lnTo>
                <a:close/>
              </a:path>
              <a:path w="371475" h="423545">
                <a:moveTo>
                  <a:pt x="226733" y="306019"/>
                </a:moveTo>
                <a:lnTo>
                  <a:pt x="216306" y="306019"/>
                </a:lnTo>
                <a:lnTo>
                  <a:pt x="261086" y="422998"/>
                </a:lnTo>
                <a:lnTo>
                  <a:pt x="270192" y="419506"/>
                </a:lnTo>
                <a:lnTo>
                  <a:pt x="226733" y="306019"/>
                </a:lnTo>
                <a:close/>
              </a:path>
              <a:path w="371475" h="423545">
                <a:moveTo>
                  <a:pt x="189966" y="306019"/>
                </a:moveTo>
                <a:lnTo>
                  <a:pt x="180225" y="306019"/>
                </a:lnTo>
                <a:lnTo>
                  <a:pt x="179590" y="421386"/>
                </a:lnTo>
                <a:lnTo>
                  <a:pt x="189344" y="421424"/>
                </a:lnTo>
                <a:lnTo>
                  <a:pt x="189966" y="306019"/>
                </a:lnTo>
                <a:close/>
              </a:path>
              <a:path w="371475" h="423545">
                <a:moveTo>
                  <a:pt x="371462" y="62661"/>
                </a:moveTo>
                <a:lnTo>
                  <a:pt x="0" y="62661"/>
                </a:lnTo>
                <a:lnTo>
                  <a:pt x="0" y="306019"/>
                </a:lnTo>
                <a:lnTo>
                  <a:pt x="371462" y="306019"/>
                </a:lnTo>
                <a:lnTo>
                  <a:pt x="371462" y="296265"/>
                </a:lnTo>
                <a:lnTo>
                  <a:pt x="9753" y="296265"/>
                </a:lnTo>
                <a:lnTo>
                  <a:pt x="9753" y="72402"/>
                </a:lnTo>
                <a:lnTo>
                  <a:pt x="371462" y="72402"/>
                </a:lnTo>
                <a:lnTo>
                  <a:pt x="371462" y="62661"/>
                </a:lnTo>
                <a:close/>
              </a:path>
              <a:path w="371475" h="423545">
                <a:moveTo>
                  <a:pt x="371462" y="72402"/>
                </a:moveTo>
                <a:lnTo>
                  <a:pt x="361721" y="72402"/>
                </a:lnTo>
                <a:lnTo>
                  <a:pt x="361721" y="296265"/>
                </a:lnTo>
                <a:lnTo>
                  <a:pt x="371462" y="296265"/>
                </a:lnTo>
                <a:lnTo>
                  <a:pt x="371462" y="72402"/>
                </a:lnTo>
                <a:close/>
              </a:path>
              <a:path w="371475" h="423545">
                <a:moveTo>
                  <a:pt x="182143" y="0"/>
                </a:moveTo>
                <a:lnTo>
                  <a:pt x="181711" y="62661"/>
                </a:lnTo>
                <a:lnTo>
                  <a:pt x="191439" y="62661"/>
                </a:lnTo>
                <a:lnTo>
                  <a:pt x="191884" y="50"/>
                </a:lnTo>
                <a:lnTo>
                  <a:pt x="182143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9574823" y="468835"/>
            <a:ext cx="322580" cy="434975"/>
          </a:xfrm>
          <a:custGeom>
            <a:avLst/>
            <a:gdLst/>
            <a:ahLst/>
            <a:cxnLst/>
            <a:rect l="l" t="t" r="r" b="b"/>
            <a:pathLst>
              <a:path w="322579" h="434975">
                <a:moveTo>
                  <a:pt x="225031" y="0"/>
                </a:moveTo>
                <a:lnTo>
                  <a:pt x="0" y="0"/>
                </a:lnTo>
                <a:lnTo>
                  <a:pt x="0" y="434555"/>
                </a:lnTo>
                <a:lnTo>
                  <a:pt x="322097" y="434555"/>
                </a:lnTo>
                <a:lnTo>
                  <a:pt x="322097" y="424789"/>
                </a:lnTo>
                <a:lnTo>
                  <a:pt x="9740" y="424789"/>
                </a:lnTo>
                <a:lnTo>
                  <a:pt x="9740" y="9753"/>
                </a:lnTo>
                <a:lnTo>
                  <a:pt x="232673" y="9753"/>
                </a:lnTo>
                <a:lnTo>
                  <a:pt x="225234" y="2641"/>
                </a:lnTo>
                <a:lnTo>
                  <a:pt x="225031" y="0"/>
                </a:lnTo>
                <a:close/>
              </a:path>
              <a:path w="322579" h="434975">
                <a:moveTo>
                  <a:pt x="232673" y="9753"/>
                </a:moveTo>
                <a:lnTo>
                  <a:pt x="216001" y="9753"/>
                </a:lnTo>
                <a:lnTo>
                  <a:pt x="222732" y="99377"/>
                </a:lnTo>
                <a:lnTo>
                  <a:pt x="312369" y="106108"/>
                </a:lnTo>
                <a:lnTo>
                  <a:pt x="312369" y="424789"/>
                </a:lnTo>
                <a:lnTo>
                  <a:pt x="322097" y="424789"/>
                </a:lnTo>
                <a:lnTo>
                  <a:pt x="322097" y="97066"/>
                </a:lnTo>
                <a:lnTo>
                  <a:pt x="320624" y="96951"/>
                </a:lnTo>
                <a:lnTo>
                  <a:pt x="321466" y="96075"/>
                </a:lnTo>
                <a:lnTo>
                  <a:pt x="308876" y="96075"/>
                </a:lnTo>
                <a:lnTo>
                  <a:pt x="231813" y="90284"/>
                </a:lnTo>
                <a:lnTo>
                  <a:pt x="226314" y="17157"/>
                </a:lnTo>
                <a:lnTo>
                  <a:pt x="240418" y="17157"/>
                </a:lnTo>
                <a:lnTo>
                  <a:pt x="232673" y="9753"/>
                </a:lnTo>
                <a:close/>
              </a:path>
              <a:path w="322579" h="434975">
                <a:moveTo>
                  <a:pt x="240418" y="17157"/>
                </a:moveTo>
                <a:lnTo>
                  <a:pt x="226314" y="17157"/>
                </a:lnTo>
                <a:lnTo>
                  <a:pt x="308876" y="96075"/>
                </a:lnTo>
                <a:lnTo>
                  <a:pt x="321466" y="96075"/>
                </a:lnTo>
                <a:lnTo>
                  <a:pt x="322186" y="95326"/>
                </a:lnTo>
                <a:lnTo>
                  <a:pt x="240418" y="17157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9622485" y="62114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298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9622485" y="694448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298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9622485" y="76774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298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9622485" y="845623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4780" y="0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9908902" y="1744272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496" y="0"/>
                </a:lnTo>
              </a:path>
            </a:pathLst>
          </a:custGeom>
          <a:ln w="9753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9949371" y="1469254"/>
            <a:ext cx="0" cy="270510"/>
          </a:xfrm>
          <a:custGeom>
            <a:avLst/>
            <a:gdLst/>
            <a:ahLst/>
            <a:cxnLst/>
            <a:rect l="l" t="t" r="r" b="b"/>
            <a:pathLst>
              <a:path h="270510">
                <a:moveTo>
                  <a:pt x="0" y="0"/>
                </a:moveTo>
                <a:lnTo>
                  <a:pt x="0" y="270509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9944501" y="1497829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5864" y="0"/>
                </a:lnTo>
              </a:path>
            </a:pathLst>
          </a:custGeom>
          <a:ln w="8889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9944501" y="1464174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>
                <a:moveTo>
                  <a:pt x="0" y="0"/>
                </a:moveTo>
                <a:lnTo>
                  <a:pt x="85864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10020612" y="140956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787" y="0"/>
                </a:lnTo>
              </a:path>
            </a:pathLst>
          </a:custGeom>
          <a:ln w="1016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0" y="0"/>
            <a:ext cx="845819" cy="612775"/>
          </a:xfrm>
          <a:custGeom>
            <a:avLst/>
            <a:gdLst/>
            <a:ahLst/>
            <a:cxnLst/>
            <a:rect l="l" t="t" r="r" b="b"/>
            <a:pathLst>
              <a:path w="845819" h="612775">
                <a:moveTo>
                  <a:pt x="0" y="612648"/>
                </a:moveTo>
                <a:lnTo>
                  <a:pt x="845819" y="612648"/>
                </a:lnTo>
                <a:lnTo>
                  <a:pt x="845819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832103" y="0"/>
            <a:ext cx="9226295" cy="612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3D68A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1">
                <a:solidFill>
                  <a:srgbClr val="9D9FA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3D68A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1">
                <a:solidFill>
                  <a:srgbClr val="9D9FA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1">
                <a:solidFill>
                  <a:srgbClr val="9D9FA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45819" cy="612775"/>
          </a:xfrm>
          <a:custGeom>
            <a:avLst/>
            <a:gdLst/>
            <a:ahLst/>
            <a:cxnLst/>
            <a:rect l="l" t="t" r="r" b="b"/>
            <a:pathLst>
              <a:path w="845819" h="612775">
                <a:moveTo>
                  <a:pt x="0" y="612648"/>
                </a:moveTo>
                <a:lnTo>
                  <a:pt x="845819" y="612648"/>
                </a:lnTo>
                <a:lnTo>
                  <a:pt x="845819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2103" y="0"/>
            <a:ext cx="9226295" cy="6126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0259" y="1808476"/>
            <a:ext cx="8437880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3D68A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26018" y="3377234"/>
            <a:ext cx="7006363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58595B"/>
                </a:solidFill>
                <a:latin typeface="Gotham-Book"/>
                <a:cs typeface="Gotham-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7347075"/>
            <a:ext cx="2376170" cy="1720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1">
                <a:solidFill>
                  <a:srgbClr val="9D9FA2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zleg.gov/viewdocument/?docName=https://www.azleg.gov/ars/15/00741-02.htm" TargetMode="External"/><Relationship Id="rId5" Type="http://schemas.openxmlformats.org/officeDocument/2006/relationships/hyperlink" Target="https://azsbe.az.gov/menu-assessments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9" name="Picture 246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0" y="5693012"/>
            <a:ext cx="10044430" cy="2079388"/>
          </a:xfrm>
          <a:prstGeom prst="rect">
            <a:avLst/>
          </a:prstGeom>
        </p:spPr>
      </p:pic>
      <p:sp>
        <p:nvSpPr>
          <p:cNvPr id="339" name="object 339"/>
          <p:cNvSpPr/>
          <p:nvPr/>
        </p:nvSpPr>
        <p:spPr>
          <a:xfrm>
            <a:off x="1051888" y="4451662"/>
            <a:ext cx="145415" cy="386715"/>
          </a:xfrm>
          <a:custGeom>
            <a:avLst/>
            <a:gdLst/>
            <a:ahLst/>
            <a:cxnLst/>
            <a:rect l="l" t="t" r="r" b="b"/>
            <a:pathLst>
              <a:path w="145415" h="386714">
                <a:moveTo>
                  <a:pt x="31711" y="10782"/>
                </a:moveTo>
                <a:lnTo>
                  <a:pt x="20929" y="10782"/>
                </a:lnTo>
                <a:lnTo>
                  <a:pt x="20929" y="318211"/>
                </a:lnTo>
                <a:lnTo>
                  <a:pt x="24998" y="344715"/>
                </a:lnTo>
                <a:lnTo>
                  <a:pt x="36088" y="366383"/>
                </a:lnTo>
                <a:lnTo>
                  <a:pt x="52524" y="381006"/>
                </a:lnTo>
                <a:lnTo>
                  <a:pt x="72631" y="386372"/>
                </a:lnTo>
                <a:lnTo>
                  <a:pt x="92739" y="381006"/>
                </a:lnTo>
                <a:lnTo>
                  <a:pt x="98830" y="375589"/>
                </a:lnTo>
                <a:lnTo>
                  <a:pt x="72631" y="375589"/>
                </a:lnTo>
                <a:lnTo>
                  <a:pt x="56716" y="371073"/>
                </a:lnTo>
                <a:lnTo>
                  <a:pt x="43708" y="358763"/>
                </a:lnTo>
                <a:lnTo>
                  <a:pt x="34931" y="340522"/>
                </a:lnTo>
                <a:lnTo>
                  <a:pt x="31711" y="318211"/>
                </a:lnTo>
                <a:lnTo>
                  <a:pt x="31711" y="146773"/>
                </a:lnTo>
                <a:lnTo>
                  <a:pt x="124345" y="146773"/>
                </a:lnTo>
                <a:lnTo>
                  <a:pt x="124345" y="135991"/>
                </a:lnTo>
                <a:lnTo>
                  <a:pt x="31711" y="135991"/>
                </a:lnTo>
                <a:lnTo>
                  <a:pt x="31711" y="10782"/>
                </a:lnTo>
                <a:close/>
              </a:path>
              <a:path w="145415" h="386714">
                <a:moveTo>
                  <a:pt x="124345" y="146773"/>
                </a:moveTo>
                <a:lnTo>
                  <a:pt x="113563" y="146773"/>
                </a:lnTo>
                <a:lnTo>
                  <a:pt x="113563" y="318211"/>
                </a:lnTo>
                <a:lnTo>
                  <a:pt x="110341" y="340522"/>
                </a:lnTo>
                <a:lnTo>
                  <a:pt x="101560" y="358763"/>
                </a:lnTo>
                <a:lnTo>
                  <a:pt x="88547" y="371073"/>
                </a:lnTo>
                <a:lnTo>
                  <a:pt x="72631" y="375589"/>
                </a:lnTo>
                <a:lnTo>
                  <a:pt x="98830" y="375589"/>
                </a:lnTo>
                <a:lnTo>
                  <a:pt x="109180" y="366383"/>
                </a:lnTo>
                <a:lnTo>
                  <a:pt x="120274" y="344715"/>
                </a:lnTo>
                <a:lnTo>
                  <a:pt x="124345" y="318211"/>
                </a:lnTo>
                <a:lnTo>
                  <a:pt x="124345" y="146773"/>
                </a:lnTo>
                <a:close/>
              </a:path>
              <a:path w="145415" h="386714">
                <a:moveTo>
                  <a:pt x="124345" y="10782"/>
                </a:moveTo>
                <a:lnTo>
                  <a:pt x="113563" y="10782"/>
                </a:lnTo>
                <a:lnTo>
                  <a:pt x="113563" y="135991"/>
                </a:lnTo>
                <a:lnTo>
                  <a:pt x="124345" y="135991"/>
                </a:lnTo>
                <a:lnTo>
                  <a:pt x="124345" y="10782"/>
                </a:lnTo>
                <a:close/>
              </a:path>
              <a:path w="145415" h="386714">
                <a:moveTo>
                  <a:pt x="145249" y="0"/>
                </a:moveTo>
                <a:lnTo>
                  <a:pt x="0" y="0"/>
                </a:lnTo>
                <a:lnTo>
                  <a:pt x="0" y="10782"/>
                </a:lnTo>
                <a:lnTo>
                  <a:pt x="145249" y="10782"/>
                </a:lnTo>
                <a:lnTo>
                  <a:pt x="145249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56430" y="301658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33" y="0"/>
                </a:moveTo>
                <a:lnTo>
                  <a:pt x="17316" y="2230"/>
                </a:lnTo>
                <a:lnTo>
                  <a:pt x="8308" y="8308"/>
                </a:lnTo>
                <a:lnTo>
                  <a:pt x="2230" y="17316"/>
                </a:lnTo>
                <a:lnTo>
                  <a:pt x="0" y="28333"/>
                </a:lnTo>
                <a:lnTo>
                  <a:pt x="2230" y="39350"/>
                </a:lnTo>
                <a:lnTo>
                  <a:pt x="8308" y="48358"/>
                </a:lnTo>
                <a:lnTo>
                  <a:pt x="17316" y="54436"/>
                </a:lnTo>
                <a:lnTo>
                  <a:pt x="28333" y="56667"/>
                </a:lnTo>
                <a:lnTo>
                  <a:pt x="39348" y="54436"/>
                </a:lnTo>
                <a:lnTo>
                  <a:pt x="48352" y="48358"/>
                </a:lnTo>
                <a:lnTo>
                  <a:pt x="49017" y="47371"/>
                </a:lnTo>
                <a:lnTo>
                  <a:pt x="28333" y="47371"/>
                </a:lnTo>
                <a:lnTo>
                  <a:pt x="20928" y="45871"/>
                </a:lnTo>
                <a:lnTo>
                  <a:pt x="14876" y="41786"/>
                </a:lnTo>
                <a:lnTo>
                  <a:pt x="10794" y="35733"/>
                </a:lnTo>
                <a:lnTo>
                  <a:pt x="9296" y="28333"/>
                </a:lnTo>
                <a:lnTo>
                  <a:pt x="10794" y="20933"/>
                </a:lnTo>
                <a:lnTo>
                  <a:pt x="14876" y="14881"/>
                </a:lnTo>
                <a:lnTo>
                  <a:pt x="20928" y="10795"/>
                </a:lnTo>
                <a:lnTo>
                  <a:pt x="28333" y="9296"/>
                </a:lnTo>
                <a:lnTo>
                  <a:pt x="49017" y="9296"/>
                </a:lnTo>
                <a:lnTo>
                  <a:pt x="48352" y="8308"/>
                </a:lnTo>
                <a:lnTo>
                  <a:pt x="39348" y="2230"/>
                </a:lnTo>
                <a:lnTo>
                  <a:pt x="28333" y="0"/>
                </a:lnTo>
                <a:close/>
              </a:path>
              <a:path w="57150" h="57150">
                <a:moveTo>
                  <a:pt x="49017" y="9296"/>
                </a:moveTo>
                <a:lnTo>
                  <a:pt x="28333" y="9296"/>
                </a:lnTo>
                <a:lnTo>
                  <a:pt x="35731" y="10795"/>
                </a:lnTo>
                <a:lnTo>
                  <a:pt x="41779" y="14881"/>
                </a:lnTo>
                <a:lnTo>
                  <a:pt x="45860" y="20933"/>
                </a:lnTo>
                <a:lnTo>
                  <a:pt x="47358" y="28333"/>
                </a:lnTo>
                <a:lnTo>
                  <a:pt x="45860" y="35733"/>
                </a:lnTo>
                <a:lnTo>
                  <a:pt x="41779" y="41786"/>
                </a:lnTo>
                <a:lnTo>
                  <a:pt x="35731" y="45871"/>
                </a:lnTo>
                <a:lnTo>
                  <a:pt x="28333" y="47371"/>
                </a:lnTo>
                <a:lnTo>
                  <a:pt x="49017" y="47371"/>
                </a:lnTo>
                <a:lnTo>
                  <a:pt x="54426" y="39350"/>
                </a:lnTo>
                <a:lnTo>
                  <a:pt x="56654" y="28333"/>
                </a:lnTo>
                <a:lnTo>
                  <a:pt x="54426" y="17316"/>
                </a:lnTo>
                <a:lnTo>
                  <a:pt x="49017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8680" y="2870347"/>
            <a:ext cx="312420" cy="349250"/>
          </a:xfrm>
          <a:custGeom>
            <a:avLst/>
            <a:gdLst/>
            <a:ahLst/>
            <a:cxnLst/>
            <a:rect l="l" t="t" r="r" b="b"/>
            <a:pathLst>
              <a:path w="312420" h="349250">
                <a:moveTo>
                  <a:pt x="105265" y="280669"/>
                </a:moveTo>
                <a:lnTo>
                  <a:pt x="95462" y="280669"/>
                </a:lnTo>
                <a:lnTo>
                  <a:pt x="107610" y="309879"/>
                </a:lnTo>
                <a:lnTo>
                  <a:pt x="122108" y="331469"/>
                </a:lnTo>
                <a:lnTo>
                  <a:pt x="138437" y="345439"/>
                </a:lnTo>
                <a:lnTo>
                  <a:pt x="156079" y="349249"/>
                </a:lnTo>
                <a:lnTo>
                  <a:pt x="167067" y="347979"/>
                </a:lnTo>
                <a:lnTo>
                  <a:pt x="177691" y="342899"/>
                </a:lnTo>
                <a:lnTo>
                  <a:pt x="180583" y="340359"/>
                </a:lnTo>
                <a:lnTo>
                  <a:pt x="156079" y="340359"/>
                </a:lnTo>
                <a:lnTo>
                  <a:pt x="141383" y="336549"/>
                </a:lnTo>
                <a:lnTo>
                  <a:pt x="127469" y="323849"/>
                </a:lnTo>
                <a:lnTo>
                  <a:pt x="114902" y="304799"/>
                </a:lnTo>
                <a:lnTo>
                  <a:pt x="105265" y="280669"/>
                </a:lnTo>
                <a:close/>
              </a:path>
              <a:path w="312420" h="349250">
                <a:moveTo>
                  <a:pt x="202256" y="290829"/>
                </a:moveTo>
                <a:lnTo>
                  <a:pt x="192248" y="290829"/>
                </a:lnTo>
                <a:lnTo>
                  <a:pt x="185162" y="298449"/>
                </a:lnTo>
                <a:lnTo>
                  <a:pt x="185162" y="311149"/>
                </a:lnTo>
                <a:lnTo>
                  <a:pt x="186648" y="314959"/>
                </a:lnTo>
                <a:lnTo>
                  <a:pt x="189302" y="317499"/>
                </a:lnTo>
                <a:lnTo>
                  <a:pt x="181393" y="327659"/>
                </a:lnTo>
                <a:lnTo>
                  <a:pt x="173148" y="335279"/>
                </a:lnTo>
                <a:lnTo>
                  <a:pt x="164674" y="339089"/>
                </a:lnTo>
                <a:lnTo>
                  <a:pt x="156079" y="340359"/>
                </a:lnTo>
                <a:lnTo>
                  <a:pt x="180583" y="340359"/>
                </a:lnTo>
                <a:lnTo>
                  <a:pt x="187815" y="334009"/>
                </a:lnTo>
                <a:lnTo>
                  <a:pt x="197303" y="322579"/>
                </a:lnTo>
                <a:lnTo>
                  <a:pt x="204664" y="322579"/>
                </a:lnTo>
                <a:lnTo>
                  <a:pt x="210854" y="320039"/>
                </a:lnTo>
                <a:lnTo>
                  <a:pt x="215119" y="313689"/>
                </a:lnTo>
                <a:lnTo>
                  <a:pt x="197366" y="313689"/>
                </a:lnTo>
                <a:lnTo>
                  <a:pt x="194458" y="311149"/>
                </a:lnTo>
                <a:lnTo>
                  <a:pt x="194458" y="303529"/>
                </a:lnTo>
                <a:lnTo>
                  <a:pt x="197366" y="300989"/>
                </a:lnTo>
                <a:lnTo>
                  <a:pt x="216057" y="300989"/>
                </a:lnTo>
                <a:lnTo>
                  <a:pt x="214753" y="298449"/>
                </a:lnTo>
                <a:lnTo>
                  <a:pt x="211400" y="295909"/>
                </a:lnTo>
                <a:lnTo>
                  <a:pt x="212800" y="292099"/>
                </a:lnTo>
                <a:lnTo>
                  <a:pt x="202942" y="292099"/>
                </a:lnTo>
                <a:lnTo>
                  <a:pt x="202256" y="290829"/>
                </a:lnTo>
                <a:close/>
              </a:path>
              <a:path w="312420" h="349250">
                <a:moveTo>
                  <a:pt x="216057" y="300989"/>
                </a:moveTo>
                <a:lnTo>
                  <a:pt x="204517" y="300989"/>
                </a:lnTo>
                <a:lnTo>
                  <a:pt x="207425" y="303529"/>
                </a:lnTo>
                <a:lnTo>
                  <a:pt x="207425" y="311149"/>
                </a:lnTo>
                <a:lnTo>
                  <a:pt x="204517" y="313689"/>
                </a:lnTo>
                <a:lnTo>
                  <a:pt x="215119" y="313689"/>
                </a:lnTo>
                <a:lnTo>
                  <a:pt x="216709" y="307339"/>
                </a:lnTo>
                <a:lnTo>
                  <a:pt x="216709" y="302259"/>
                </a:lnTo>
                <a:lnTo>
                  <a:pt x="216057" y="300989"/>
                </a:lnTo>
                <a:close/>
              </a:path>
              <a:path w="312420" h="349250">
                <a:moveTo>
                  <a:pt x="181966" y="260349"/>
                </a:moveTo>
                <a:lnTo>
                  <a:pt x="156053" y="260349"/>
                </a:lnTo>
                <a:lnTo>
                  <a:pt x="182257" y="270509"/>
                </a:lnTo>
                <a:lnTo>
                  <a:pt x="207755" y="278129"/>
                </a:lnTo>
                <a:lnTo>
                  <a:pt x="206168" y="283209"/>
                </a:lnTo>
                <a:lnTo>
                  <a:pt x="204580" y="287019"/>
                </a:lnTo>
                <a:lnTo>
                  <a:pt x="202942" y="292099"/>
                </a:lnTo>
                <a:lnTo>
                  <a:pt x="212800" y="292099"/>
                </a:lnTo>
                <a:lnTo>
                  <a:pt x="213267" y="290829"/>
                </a:lnTo>
                <a:lnTo>
                  <a:pt x="216836" y="280669"/>
                </a:lnTo>
                <a:lnTo>
                  <a:pt x="282608" y="280669"/>
                </a:lnTo>
                <a:lnTo>
                  <a:pt x="287614" y="279399"/>
                </a:lnTo>
                <a:lnTo>
                  <a:pt x="293439" y="275589"/>
                </a:lnTo>
                <a:lnTo>
                  <a:pt x="246481" y="275589"/>
                </a:lnTo>
                <a:lnTo>
                  <a:pt x="219528" y="271779"/>
                </a:lnTo>
                <a:lnTo>
                  <a:pt x="220178" y="269239"/>
                </a:lnTo>
                <a:lnTo>
                  <a:pt x="210460" y="269239"/>
                </a:lnTo>
                <a:lnTo>
                  <a:pt x="199940" y="266699"/>
                </a:lnTo>
                <a:lnTo>
                  <a:pt x="181966" y="260349"/>
                </a:lnTo>
                <a:close/>
              </a:path>
              <a:path w="312420" h="349250">
                <a:moveTo>
                  <a:pt x="48434" y="55879"/>
                </a:moveTo>
                <a:lnTo>
                  <a:pt x="33867" y="55879"/>
                </a:lnTo>
                <a:lnTo>
                  <a:pt x="27098" y="62229"/>
                </a:lnTo>
                <a:lnTo>
                  <a:pt x="26399" y="71119"/>
                </a:lnTo>
                <a:lnTo>
                  <a:pt x="19461" y="73659"/>
                </a:lnTo>
                <a:lnTo>
                  <a:pt x="13536" y="77469"/>
                </a:lnTo>
                <a:lnTo>
                  <a:pt x="8641" y="82549"/>
                </a:lnTo>
                <a:lnTo>
                  <a:pt x="4796" y="87629"/>
                </a:lnTo>
                <a:lnTo>
                  <a:pt x="0" y="105409"/>
                </a:lnTo>
                <a:lnTo>
                  <a:pt x="3569" y="126999"/>
                </a:lnTo>
                <a:lnTo>
                  <a:pt x="15242" y="149859"/>
                </a:lnTo>
                <a:lnTo>
                  <a:pt x="34756" y="175259"/>
                </a:lnTo>
                <a:lnTo>
                  <a:pt x="15242" y="200659"/>
                </a:lnTo>
                <a:lnTo>
                  <a:pt x="3569" y="223519"/>
                </a:lnTo>
                <a:lnTo>
                  <a:pt x="0" y="245109"/>
                </a:lnTo>
                <a:lnTo>
                  <a:pt x="4796" y="262889"/>
                </a:lnTo>
                <a:lnTo>
                  <a:pt x="12945" y="271779"/>
                </a:lnTo>
                <a:lnTo>
                  <a:pt x="24597" y="279399"/>
                </a:lnTo>
                <a:lnTo>
                  <a:pt x="39567" y="283209"/>
                </a:lnTo>
                <a:lnTo>
                  <a:pt x="57666" y="284479"/>
                </a:lnTo>
                <a:lnTo>
                  <a:pt x="66422" y="284479"/>
                </a:lnTo>
                <a:lnTo>
                  <a:pt x="95462" y="280669"/>
                </a:lnTo>
                <a:lnTo>
                  <a:pt x="105265" y="280669"/>
                </a:lnTo>
                <a:lnTo>
                  <a:pt x="104250" y="278129"/>
                </a:lnTo>
                <a:lnTo>
                  <a:pt x="112700" y="275589"/>
                </a:lnTo>
                <a:lnTo>
                  <a:pt x="57666" y="275589"/>
                </a:lnTo>
                <a:lnTo>
                  <a:pt x="19481" y="265429"/>
                </a:lnTo>
                <a:lnTo>
                  <a:pt x="9165" y="242569"/>
                </a:lnTo>
                <a:lnTo>
                  <a:pt x="12835" y="224789"/>
                </a:lnTo>
                <a:lnTo>
                  <a:pt x="23526" y="204469"/>
                </a:lnTo>
                <a:lnTo>
                  <a:pt x="40915" y="181609"/>
                </a:lnTo>
                <a:lnTo>
                  <a:pt x="53603" y="181609"/>
                </a:lnTo>
                <a:lnTo>
                  <a:pt x="47125" y="175259"/>
                </a:lnTo>
                <a:lnTo>
                  <a:pt x="53603" y="168909"/>
                </a:lnTo>
                <a:lnTo>
                  <a:pt x="40915" y="168909"/>
                </a:lnTo>
                <a:lnTo>
                  <a:pt x="23528" y="146049"/>
                </a:lnTo>
                <a:lnTo>
                  <a:pt x="12840" y="125729"/>
                </a:lnTo>
                <a:lnTo>
                  <a:pt x="9170" y="107949"/>
                </a:lnTo>
                <a:lnTo>
                  <a:pt x="12835" y="92709"/>
                </a:lnTo>
                <a:lnTo>
                  <a:pt x="15972" y="87629"/>
                </a:lnTo>
                <a:lnTo>
                  <a:pt x="21230" y="82549"/>
                </a:lnTo>
                <a:lnTo>
                  <a:pt x="28507" y="80009"/>
                </a:lnTo>
                <a:lnTo>
                  <a:pt x="56523" y="80009"/>
                </a:lnTo>
                <a:lnTo>
                  <a:pt x="56765" y="78739"/>
                </a:lnTo>
                <a:lnTo>
                  <a:pt x="38515" y="78739"/>
                </a:lnTo>
                <a:lnTo>
                  <a:pt x="35607" y="74929"/>
                </a:lnTo>
                <a:lnTo>
                  <a:pt x="35607" y="68579"/>
                </a:lnTo>
                <a:lnTo>
                  <a:pt x="38515" y="64769"/>
                </a:lnTo>
                <a:lnTo>
                  <a:pt x="56018" y="64769"/>
                </a:lnTo>
                <a:lnTo>
                  <a:pt x="54047" y="59689"/>
                </a:lnTo>
                <a:lnTo>
                  <a:pt x="48434" y="55879"/>
                </a:lnTo>
                <a:close/>
              </a:path>
              <a:path w="312420" h="349250">
                <a:moveTo>
                  <a:pt x="282608" y="280669"/>
                </a:moveTo>
                <a:lnTo>
                  <a:pt x="216836" y="280669"/>
                </a:lnTo>
                <a:lnTo>
                  <a:pt x="245662" y="284479"/>
                </a:lnTo>
                <a:lnTo>
                  <a:pt x="254389" y="284479"/>
                </a:lnTo>
                <a:lnTo>
                  <a:pt x="272594" y="283209"/>
                </a:lnTo>
                <a:lnTo>
                  <a:pt x="282608" y="280669"/>
                </a:lnTo>
                <a:close/>
              </a:path>
              <a:path w="312420" h="349250">
                <a:moveTo>
                  <a:pt x="53603" y="181609"/>
                </a:moveTo>
                <a:lnTo>
                  <a:pt x="40915" y="181609"/>
                </a:lnTo>
                <a:lnTo>
                  <a:pt x="50266" y="190499"/>
                </a:lnTo>
                <a:lnTo>
                  <a:pt x="60333" y="200659"/>
                </a:lnTo>
                <a:lnTo>
                  <a:pt x="71087" y="209549"/>
                </a:lnTo>
                <a:lnTo>
                  <a:pt x="82495" y="217169"/>
                </a:lnTo>
                <a:lnTo>
                  <a:pt x="84305" y="232409"/>
                </a:lnTo>
                <a:lnTo>
                  <a:pt x="86624" y="245109"/>
                </a:lnTo>
                <a:lnTo>
                  <a:pt x="89440" y="259079"/>
                </a:lnTo>
                <a:lnTo>
                  <a:pt x="92744" y="271779"/>
                </a:lnTo>
                <a:lnTo>
                  <a:pt x="65810" y="275589"/>
                </a:lnTo>
                <a:lnTo>
                  <a:pt x="112700" y="275589"/>
                </a:lnTo>
                <a:lnTo>
                  <a:pt x="129814" y="270509"/>
                </a:lnTo>
                <a:lnTo>
                  <a:pt x="133078" y="269239"/>
                </a:lnTo>
                <a:lnTo>
                  <a:pt x="101558" y="269239"/>
                </a:lnTo>
                <a:lnTo>
                  <a:pt x="98818" y="259079"/>
                </a:lnTo>
                <a:lnTo>
                  <a:pt x="96414" y="247649"/>
                </a:lnTo>
                <a:lnTo>
                  <a:pt x="94353" y="236219"/>
                </a:lnTo>
                <a:lnTo>
                  <a:pt x="92642" y="224789"/>
                </a:lnTo>
                <a:lnTo>
                  <a:pt x="108758" y="224789"/>
                </a:lnTo>
                <a:lnTo>
                  <a:pt x="106768" y="223519"/>
                </a:lnTo>
                <a:lnTo>
                  <a:pt x="98945" y="218439"/>
                </a:lnTo>
                <a:lnTo>
                  <a:pt x="91283" y="212089"/>
                </a:lnTo>
                <a:lnTo>
                  <a:pt x="90736" y="205739"/>
                </a:lnTo>
                <a:lnTo>
                  <a:pt x="81352" y="205739"/>
                </a:lnTo>
                <a:lnTo>
                  <a:pt x="72036" y="198119"/>
                </a:lnTo>
                <a:lnTo>
                  <a:pt x="63210" y="190499"/>
                </a:lnTo>
                <a:lnTo>
                  <a:pt x="54899" y="182879"/>
                </a:lnTo>
                <a:lnTo>
                  <a:pt x="53603" y="181609"/>
                </a:lnTo>
                <a:close/>
              </a:path>
              <a:path w="312420" h="349250">
                <a:moveTo>
                  <a:pt x="282280" y="181609"/>
                </a:moveTo>
                <a:lnTo>
                  <a:pt x="271230" y="181609"/>
                </a:lnTo>
                <a:lnTo>
                  <a:pt x="288626" y="204469"/>
                </a:lnTo>
                <a:lnTo>
                  <a:pt x="299319" y="224789"/>
                </a:lnTo>
                <a:lnTo>
                  <a:pt x="292644" y="265429"/>
                </a:lnTo>
                <a:lnTo>
                  <a:pt x="254618" y="275589"/>
                </a:lnTo>
                <a:lnTo>
                  <a:pt x="293439" y="275589"/>
                </a:lnTo>
                <a:lnTo>
                  <a:pt x="299265" y="271779"/>
                </a:lnTo>
                <a:lnTo>
                  <a:pt x="307361" y="262889"/>
                </a:lnTo>
                <a:lnTo>
                  <a:pt x="312158" y="245109"/>
                </a:lnTo>
                <a:lnTo>
                  <a:pt x="308588" y="223519"/>
                </a:lnTo>
                <a:lnTo>
                  <a:pt x="296915" y="200659"/>
                </a:lnTo>
                <a:lnTo>
                  <a:pt x="282280" y="181609"/>
                </a:lnTo>
                <a:close/>
              </a:path>
              <a:path w="312420" h="349250">
                <a:moveTo>
                  <a:pt x="108758" y="224789"/>
                </a:moveTo>
                <a:lnTo>
                  <a:pt x="92642" y="224789"/>
                </a:lnTo>
                <a:lnTo>
                  <a:pt x="98852" y="228599"/>
                </a:lnTo>
                <a:lnTo>
                  <a:pt x="105185" y="233679"/>
                </a:lnTo>
                <a:lnTo>
                  <a:pt x="124621" y="245109"/>
                </a:lnTo>
                <a:lnTo>
                  <a:pt x="131217" y="247649"/>
                </a:lnTo>
                <a:lnTo>
                  <a:pt x="144725" y="255269"/>
                </a:lnTo>
                <a:lnTo>
                  <a:pt x="112058" y="266699"/>
                </a:lnTo>
                <a:lnTo>
                  <a:pt x="101558" y="269239"/>
                </a:lnTo>
                <a:lnTo>
                  <a:pt x="133078" y="269239"/>
                </a:lnTo>
                <a:lnTo>
                  <a:pt x="156053" y="260349"/>
                </a:lnTo>
                <a:lnTo>
                  <a:pt x="181966" y="260349"/>
                </a:lnTo>
                <a:lnTo>
                  <a:pt x="167318" y="255269"/>
                </a:lnTo>
                <a:lnTo>
                  <a:pt x="176382" y="250189"/>
                </a:lnTo>
                <a:lnTo>
                  <a:pt x="156041" y="250189"/>
                </a:lnTo>
                <a:lnTo>
                  <a:pt x="147658" y="246379"/>
                </a:lnTo>
                <a:lnTo>
                  <a:pt x="139308" y="241299"/>
                </a:lnTo>
                <a:lnTo>
                  <a:pt x="131016" y="237489"/>
                </a:lnTo>
                <a:lnTo>
                  <a:pt x="122805" y="232409"/>
                </a:lnTo>
                <a:lnTo>
                  <a:pt x="114729" y="228599"/>
                </a:lnTo>
                <a:lnTo>
                  <a:pt x="108758" y="224789"/>
                </a:lnTo>
                <a:close/>
              </a:path>
              <a:path w="312420" h="349250">
                <a:moveTo>
                  <a:pt x="228728" y="224789"/>
                </a:moveTo>
                <a:lnTo>
                  <a:pt x="219452" y="224789"/>
                </a:lnTo>
                <a:lnTo>
                  <a:pt x="217724" y="236219"/>
                </a:lnTo>
                <a:lnTo>
                  <a:pt x="215646" y="247649"/>
                </a:lnTo>
                <a:lnTo>
                  <a:pt x="213224" y="259079"/>
                </a:lnTo>
                <a:lnTo>
                  <a:pt x="210460" y="269239"/>
                </a:lnTo>
                <a:lnTo>
                  <a:pt x="220178" y="269239"/>
                </a:lnTo>
                <a:lnTo>
                  <a:pt x="222777" y="259079"/>
                </a:lnTo>
                <a:lnTo>
                  <a:pt x="225548" y="246379"/>
                </a:lnTo>
                <a:lnTo>
                  <a:pt x="227833" y="232409"/>
                </a:lnTo>
                <a:lnTo>
                  <a:pt x="228728" y="224789"/>
                </a:lnTo>
                <a:close/>
              </a:path>
              <a:path w="312420" h="349250">
                <a:moveTo>
                  <a:pt x="176410" y="100329"/>
                </a:moveTo>
                <a:lnTo>
                  <a:pt x="156091" y="100329"/>
                </a:lnTo>
                <a:lnTo>
                  <a:pt x="164562" y="104139"/>
                </a:lnTo>
                <a:lnTo>
                  <a:pt x="172944" y="109219"/>
                </a:lnTo>
                <a:lnTo>
                  <a:pt x="181212" y="113029"/>
                </a:lnTo>
                <a:lnTo>
                  <a:pt x="189340" y="118109"/>
                </a:lnTo>
                <a:lnTo>
                  <a:pt x="197396" y="121919"/>
                </a:lnTo>
                <a:lnTo>
                  <a:pt x="222177" y="156209"/>
                </a:lnTo>
                <a:lnTo>
                  <a:pt x="222505" y="166369"/>
                </a:lnTo>
                <a:lnTo>
                  <a:pt x="222500" y="184149"/>
                </a:lnTo>
                <a:lnTo>
                  <a:pt x="205390" y="223519"/>
                </a:lnTo>
                <a:lnTo>
                  <a:pt x="189340" y="232409"/>
                </a:lnTo>
                <a:lnTo>
                  <a:pt x="181108" y="237489"/>
                </a:lnTo>
                <a:lnTo>
                  <a:pt x="172795" y="241299"/>
                </a:lnTo>
                <a:lnTo>
                  <a:pt x="164430" y="246379"/>
                </a:lnTo>
                <a:lnTo>
                  <a:pt x="156041" y="250189"/>
                </a:lnTo>
                <a:lnTo>
                  <a:pt x="176382" y="250189"/>
                </a:lnTo>
                <a:lnTo>
                  <a:pt x="180869" y="247649"/>
                </a:lnTo>
                <a:lnTo>
                  <a:pt x="187496" y="245109"/>
                </a:lnTo>
                <a:lnTo>
                  <a:pt x="206903" y="233679"/>
                </a:lnTo>
                <a:lnTo>
                  <a:pt x="213230" y="228599"/>
                </a:lnTo>
                <a:lnTo>
                  <a:pt x="219452" y="224789"/>
                </a:lnTo>
                <a:lnTo>
                  <a:pt x="228728" y="224789"/>
                </a:lnTo>
                <a:lnTo>
                  <a:pt x="229624" y="217169"/>
                </a:lnTo>
                <a:lnTo>
                  <a:pt x="241028" y="209549"/>
                </a:lnTo>
                <a:lnTo>
                  <a:pt x="245638" y="205739"/>
                </a:lnTo>
                <a:lnTo>
                  <a:pt x="230831" y="205739"/>
                </a:lnTo>
                <a:lnTo>
                  <a:pt x="231307" y="198119"/>
                </a:lnTo>
                <a:lnTo>
                  <a:pt x="231648" y="190499"/>
                </a:lnTo>
                <a:lnTo>
                  <a:pt x="231820" y="184149"/>
                </a:lnTo>
                <a:lnTo>
                  <a:pt x="231816" y="166369"/>
                </a:lnTo>
                <a:lnTo>
                  <a:pt x="231639" y="160019"/>
                </a:lnTo>
                <a:lnTo>
                  <a:pt x="231286" y="152399"/>
                </a:lnTo>
                <a:lnTo>
                  <a:pt x="230793" y="144779"/>
                </a:lnTo>
                <a:lnTo>
                  <a:pt x="245683" y="144779"/>
                </a:lnTo>
                <a:lnTo>
                  <a:pt x="241072" y="140969"/>
                </a:lnTo>
                <a:lnTo>
                  <a:pt x="229650" y="133349"/>
                </a:lnTo>
                <a:lnTo>
                  <a:pt x="228746" y="125729"/>
                </a:lnTo>
                <a:lnTo>
                  <a:pt x="219503" y="125729"/>
                </a:lnTo>
                <a:lnTo>
                  <a:pt x="213285" y="121919"/>
                </a:lnTo>
                <a:lnTo>
                  <a:pt x="206952" y="116839"/>
                </a:lnTo>
                <a:lnTo>
                  <a:pt x="187481" y="105409"/>
                </a:lnTo>
                <a:lnTo>
                  <a:pt x="180869" y="102869"/>
                </a:lnTo>
                <a:lnTo>
                  <a:pt x="176410" y="100329"/>
                </a:lnTo>
                <a:close/>
              </a:path>
              <a:path w="312420" h="349250">
                <a:moveTo>
                  <a:pt x="90736" y="144779"/>
                </a:moveTo>
                <a:lnTo>
                  <a:pt x="81352" y="144779"/>
                </a:lnTo>
                <a:lnTo>
                  <a:pt x="80861" y="152399"/>
                </a:lnTo>
                <a:lnTo>
                  <a:pt x="80512" y="160019"/>
                </a:lnTo>
                <a:lnTo>
                  <a:pt x="80338" y="166369"/>
                </a:lnTo>
                <a:lnTo>
                  <a:pt x="80338" y="184149"/>
                </a:lnTo>
                <a:lnTo>
                  <a:pt x="80512" y="190499"/>
                </a:lnTo>
                <a:lnTo>
                  <a:pt x="80861" y="198119"/>
                </a:lnTo>
                <a:lnTo>
                  <a:pt x="81352" y="205739"/>
                </a:lnTo>
                <a:lnTo>
                  <a:pt x="90736" y="205739"/>
                </a:lnTo>
                <a:lnTo>
                  <a:pt x="90517" y="203199"/>
                </a:lnTo>
                <a:lnTo>
                  <a:pt x="89969" y="194309"/>
                </a:lnTo>
                <a:lnTo>
                  <a:pt x="89640" y="184149"/>
                </a:lnTo>
                <a:lnTo>
                  <a:pt x="89640" y="166369"/>
                </a:lnTo>
                <a:lnTo>
                  <a:pt x="89969" y="156209"/>
                </a:lnTo>
                <a:lnTo>
                  <a:pt x="90517" y="147319"/>
                </a:lnTo>
                <a:lnTo>
                  <a:pt x="90736" y="144779"/>
                </a:lnTo>
                <a:close/>
              </a:path>
              <a:path w="312420" h="349250">
                <a:moveTo>
                  <a:pt x="245683" y="144779"/>
                </a:moveTo>
                <a:lnTo>
                  <a:pt x="230793" y="144779"/>
                </a:lnTo>
                <a:lnTo>
                  <a:pt x="240117" y="152399"/>
                </a:lnTo>
                <a:lnTo>
                  <a:pt x="248947" y="160019"/>
                </a:lnTo>
                <a:lnTo>
                  <a:pt x="257264" y="167639"/>
                </a:lnTo>
                <a:lnTo>
                  <a:pt x="265045" y="175259"/>
                </a:lnTo>
                <a:lnTo>
                  <a:pt x="257286" y="182879"/>
                </a:lnTo>
                <a:lnTo>
                  <a:pt x="248981" y="190499"/>
                </a:lnTo>
                <a:lnTo>
                  <a:pt x="240154" y="198119"/>
                </a:lnTo>
                <a:lnTo>
                  <a:pt x="230831" y="205739"/>
                </a:lnTo>
                <a:lnTo>
                  <a:pt x="245638" y="205739"/>
                </a:lnTo>
                <a:lnTo>
                  <a:pt x="251784" y="200659"/>
                </a:lnTo>
                <a:lnTo>
                  <a:pt x="261862" y="190499"/>
                </a:lnTo>
                <a:lnTo>
                  <a:pt x="271230" y="181609"/>
                </a:lnTo>
                <a:lnTo>
                  <a:pt x="282280" y="181609"/>
                </a:lnTo>
                <a:lnTo>
                  <a:pt x="277402" y="175259"/>
                </a:lnTo>
                <a:lnTo>
                  <a:pt x="282280" y="168909"/>
                </a:lnTo>
                <a:lnTo>
                  <a:pt x="271230" y="168909"/>
                </a:lnTo>
                <a:lnTo>
                  <a:pt x="261893" y="160019"/>
                </a:lnTo>
                <a:lnTo>
                  <a:pt x="251830" y="149859"/>
                </a:lnTo>
                <a:lnTo>
                  <a:pt x="245683" y="144779"/>
                </a:lnTo>
                <a:close/>
              </a:path>
              <a:path w="312420" h="349250">
                <a:moveTo>
                  <a:pt x="116903" y="74929"/>
                </a:moveTo>
                <a:lnTo>
                  <a:pt x="65926" y="74929"/>
                </a:lnTo>
                <a:lnTo>
                  <a:pt x="92744" y="78739"/>
                </a:lnTo>
                <a:lnTo>
                  <a:pt x="89440" y="91439"/>
                </a:lnTo>
                <a:lnTo>
                  <a:pt x="86624" y="105409"/>
                </a:lnTo>
                <a:lnTo>
                  <a:pt x="84305" y="118109"/>
                </a:lnTo>
                <a:lnTo>
                  <a:pt x="82495" y="133349"/>
                </a:lnTo>
                <a:lnTo>
                  <a:pt x="71078" y="140969"/>
                </a:lnTo>
                <a:lnTo>
                  <a:pt x="60319" y="149859"/>
                </a:lnTo>
                <a:lnTo>
                  <a:pt x="50253" y="160019"/>
                </a:lnTo>
                <a:lnTo>
                  <a:pt x="40915" y="168909"/>
                </a:lnTo>
                <a:lnTo>
                  <a:pt x="53603" y="168909"/>
                </a:lnTo>
                <a:lnTo>
                  <a:pt x="54899" y="167639"/>
                </a:lnTo>
                <a:lnTo>
                  <a:pt x="63210" y="160019"/>
                </a:lnTo>
                <a:lnTo>
                  <a:pt x="72036" y="152399"/>
                </a:lnTo>
                <a:lnTo>
                  <a:pt x="81352" y="144779"/>
                </a:lnTo>
                <a:lnTo>
                  <a:pt x="90736" y="144779"/>
                </a:lnTo>
                <a:lnTo>
                  <a:pt x="91283" y="138429"/>
                </a:lnTo>
                <a:lnTo>
                  <a:pt x="98966" y="132079"/>
                </a:lnTo>
                <a:lnTo>
                  <a:pt x="106796" y="126999"/>
                </a:lnTo>
                <a:lnTo>
                  <a:pt x="108785" y="125729"/>
                </a:lnTo>
                <a:lnTo>
                  <a:pt x="92642" y="125729"/>
                </a:lnTo>
                <a:lnTo>
                  <a:pt x="94353" y="114299"/>
                </a:lnTo>
                <a:lnTo>
                  <a:pt x="96416" y="102869"/>
                </a:lnTo>
                <a:lnTo>
                  <a:pt x="98823" y="91439"/>
                </a:lnTo>
                <a:lnTo>
                  <a:pt x="101570" y="81279"/>
                </a:lnTo>
                <a:lnTo>
                  <a:pt x="133054" y="81279"/>
                </a:lnTo>
                <a:lnTo>
                  <a:pt x="116903" y="74929"/>
                </a:lnTo>
                <a:close/>
              </a:path>
              <a:path w="312420" h="349250">
                <a:moveTo>
                  <a:pt x="293386" y="74929"/>
                </a:moveTo>
                <a:lnTo>
                  <a:pt x="254491" y="74929"/>
                </a:lnTo>
                <a:lnTo>
                  <a:pt x="270102" y="76199"/>
                </a:lnTo>
                <a:lnTo>
                  <a:pt x="282882" y="78739"/>
                </a:lnTo>
                <a:lnTo>
                  <a:pt x="292671" y="85089"/>
                </a:lnTo>
                <a:lnTo>
                  <a:pt x="299309" y="92709"/>
                </a:lnTo>
                <a:lnTo>
                  <a:pt x="302987" y="107949"/>
                </a:lnTo>
                <a:lnTo>
                  <a:pt x="299319" y="125729"/>
                </a:lnTo>
                <a:lnTo>
                  <a:pt x="288626" y="146049"/>
                </a:lnTo>
                <a:lnTo>
                  <a:pt x="271230" y="168909"/>
                </a:lnTo>
                <a:lnTo>
                  <a:pt x="282280" y="168909"/>
                </a:lnTo>
                <a:lnTo>
                  <a:pt x="296915" y="149859"/>
                </a:lnTo>
                <a:lnTo>
                  <a:pt x="308587" y="126999"/>
                </a:lnTo>
                <a:lnTo>
                  <a:pt x="312153" y="105409"/>
                </a:lnTo>
                <a:lnTo>
                  <a:pt x="307348" y="87629"/>
                </a:lnTo>
                <a:lnTo>
                  <a:pt x="299209" y="78739"/>
                </a:lnTo>
                <a:lnTo>
                  <a:pt x="293386" y="74929"/>
                </a:lnTo>
                <a:close/>
              </a:path>
              <a:path w="312420" h="349250">
                <a:moveTo>
                  <a:pt x="133054" y="81279"/>
                </a:moveTo>
                <a:lnTo>
                  <a:pt x="101570" y="81279"/>
                </a:lnTo>
                <a:lnTo>
                  <a:pt x="112050" y="83819"/>
                </a:lnTo>
                <a:lnTo>
                  <a:pt x="144788" y="95249"/>
                </a:lnTo>
                <a:lnTo>
                  <a:pt x="131292" y="102869"/>
                </a:lnTo>
                <a:lnTo>
                  <a:pt x="124672" y="105409"/>
                </a:lnTo>
                <a:lnTo>
                  <a:pt x="105195" y="116839"/>
                </a:lnTo>
                <a:lnTo>
                  <a:pt x="98859" y="121919"/>
                </a:lnTo>
                <a:lnTo>
                  <a:pt x="92642" y="125729"/>
                </a:lnTo>
                <a:lnTo>
                  <a:pt x="108785" y="125729"/>
                </a:lnTo>
                <a:lnTo>
                  <a:pt x="114751" y="121919"/>
                </a:lnTo>
                <a:lnTo>
                  <a:pt x="122805" y="118109"/>
                </a:lnTo>
                <a:lnTo>
                  <a:pt x="130970" y="113029"/>
                </a:lnTo>
                <a:lnTo>
                  <a:pt x="139258" y="109219"/>
                </a:lnTo>
                <a:lnTo>
                  <a:pt x="147640" y="104139"/>
                </a:lnTo>
                <a:lnTo>
                  <a:pt x="156091" y="100329"/>
                </a:lnTo>
                <a:lnTo>
                  <a:pt x="176410" y="100329"/>
                </a:lnTo>
                <a:lnTo>
                  <a:pt x="167433" y="95249"/>
                </a:lnTo>
                <a:lnTo>
                  <a:pt x="182114" y="90169"/>
                </a:lnTo>
                <a:lnTo>
                  <a:pt x="156104" y="90169"/>
                </a:lnTo>
                <a:lnTo>
                  <a:pt x="133054" y="81279"/>
                </a:lnTo>
                <a:close/>
              </a:path>
              <a:path w="312420" h="349250">
                <a:moveTo>
                  <a:pt x="220063" y="81279"/>
                </a:moveTo>
                <a:lnTo>
                  <a:pt x="210600" y="81279"/>
                </a:lnTo>
                <a:lnTo>
                  <a:pt x="213345" y="91439"/>
                </a:lnTo>
                <a:lnTo>
                  <a:pt x="215747" y="102869"/>
                </a:lnTo>
                <a:lnTo>
                  <a:pt x="217801" y="114299"/>
                </a:lnTo>
                <a:lnTo>
                  <a:pt x="219503" y="125729"/>
                </a:lnTo>
                <a:lnTo>
                  <a:pt x="228746" y="125729"/>
                </a:lnTo>
                <a:lnTo>
                  <a:pt x="227841" y="118109"/>
                </a:lnTo>
                <a:lnTo>
                  <a:pt x="225526" y="105409"/>
                </a:lnTo>
                <a:lnTo>
                  <a:pt x="222710" y="91439"/>
                </a:lnTo>
                <a:lnTo>
                  <a:pt x="220063" y="81279"/>
                </a:lnTo>
                <a:close/>
              </a:path>
              <a:path w="312420" h="349250">
                <a:moveTo>
                  <a:pt x="179656" y="10159"/>
                </a:moveTo>
                <a:lnTo>
                  <a:pt x="156079" y="10159"/>
                </a:lnTo>
                <a:lnTo>
                  <a:pt x="170781" y="13969"/>
                </a:lnTo>
                <a:lnTo>
                  <a:pt x="184698" y="26669"/>
                </a:lnTo>
                <a:lnTo>
                  <a:pt x="197262" y="45719"/>
                </a:lnTo>
                <a:lnTo>
                  <a:pt x="207907" y="72389"/>
                </a:lnTo>
                <a:lnTo>
                  <a:pt x="182353" y="80009"/>
                </a:lnTo>
                <a:lnTo>
                  <a:pt x="156104" y="90169"/>
                </a:lnTo>
                <a:lnTo>
                  <a:pt x="182114" y="90169"/>
                </a:lnTo>
                <a:lnTo>
                  <a:pt x="200094" y="83819"/>
                </a:lnTo>
                <a:lnTo>
                  <a:pt x="210600" y="81279"/>
                </a:lnTo>
                <a:lnTo>
                  <a:pt x="220063" y="81279"/>
                </a:lnTo>
                <a:lnTo>
                  <a:pt x="219401" y="78739"/>
                </a:lnTo>
                <a:lnTo>
                  <a:pt x="246347" y="74929"/>
                </a:lnTo>
                <a:lnTo>
                  <a:pt x="293386" y="74929"/>
                </a:lnTo>
                <a:lnTo>
                  <a:pt x="287563" y="71119"/>
                </a:lnTo>
                <a:lnTo>
                  <a:pt x="282574" y="69849"/>
                </a:lnTo>
                <a:lnTo>
                  <a:pt x="216696" y="69849"/>
                </a:lnTo>
                <a:lnTo>
                  <a:pt x="204542" y="40639"/>
                </a:lnTo>
                <a:lnTo>
                  <a:pt x="190045" y="19049"/>
                </a:lnTo>
                <a:lnTo>
                  <a:pt x="179656" y="10159"/>
                </a:lnTo>
                <a:close/>
              </a:path>
              <a:path w="312420" h="349250">
                <a:moveTo>
                  <a:pt x="56523" y="80009"/>
                </a:moveTo>
                <a:lnTo>
                  <a:pt x="28507" y="80009"/>
                </a:lnTo>
                <a:lnTo>
                  <a:pt x="31314" y="85089"/>
                </a:lnTo>
                <a:lnTo>
                  <a:pt x="36445" y="87629"/>
                </a:lnTo>
                <a:lnTo>
                  <a:pt x="49615" y="87629"/>
                </a:lnTo>
                <a:lnTo>
                  <a:pt x="56041" y="82549"/>
                </a:lnTo>
                <a:lnTo>
                  <a:pt x="56523" y="80009"/>
                </a:lnTo>
                <a:close/>
              </a:path>
              <a:path w="312420" h="349250">
                <a:moveTo>
                  <a:pt x="56018" y="64769"/>
                </a:moveTo>
                <a:lnTo>
                  <a:pt x="45652" y="64769"/>
                </a:lnTo>
                <a:lnTo>
                  <a:pt x="48561" y="68579"/>
                </a:lnTo>
                <a:lnTo>
                  <a:pt x="48561" y="74929"/>
                </a:lnTo>
                <a:lnTo>
                  <a:pt x="45652" y="78739"/>
                </a:lnTo>
                <a:lnTo>
                  <a:pt x="56765" y="78739"/>
                </a:lnTo>
                <a:lnTo>
                  <a:pt x="57489" y="74929"/>
                </a:lnTo>
                <a:lnTo>
                  <a:pt x="116903" y="74929"/>
                </a:lnTo>
                <a:lnTo>
                  <a:pt x="104263" y="72389"/>
                </a:lnTo>
                <a:lnTo>
                  <a:pt x="105277" y="69849"/>
                </a:lnTo>
                <a:lnTo>
                  <a:pt x="95462" y="69849"/>
                </a:lnTo>
                <a:lnTo>
                  <a:pt x="85073" y="68579"/>
                </a:lnTo>
                <a:lnTo>
                  <a:pt x="75086" y="66039"/>
                </a:lnTo>
                <a:lnTo>
                  <a:pt x="56511" y="66039"/>
                </a:lnTo>
                <a:lnTo>
                  <a:pt x="56018" y="64769"/>
                </a:lnTo>
                <a:close/>
              </a:path>
              <a:path w="312420" h="349250">
                <a:moveTo>
                  <a:pt x="156079" y="0"/>
                </a:moveTo>
                <a:lnTo>
                  <a:pt x="138438" y="5079"/>
                </a:lnTo>
                <a:lnTo>
                  <a:pt x="122113" y="19049"/>
                </a:lnTo>
                <a:lnTo>
                  <a:pt x="107616" y="40639"/>
                </a:lnTo>
                <a:lnTo>
                  <a:pt x="95462" y="69849"/>
                </a:lnTo>
                <a:lnTo>
                  <a:pt x="105277" y="69849"/>
                </a:lnTo>
                <a:lnTo>
                  <a:pt x="114915" y="45719"/>
                </a:lnTo>
                <a:lnTo>
                  <a:pt x="127480" y="26669"/>
                </a:lnTo>
                <a:lnTo>
                  <a:pt x="141391" y="13969"/>
                </a:lnTo>
                <a:lnTo>
                  <a:pt x="156079" y="10159"/>
                </a:lnTo>
                <a:lnTo>
                  <a:pt x="179656" y="10159"/>
                </a:lnTo>
                <a:lnTo>
                  <a:pt x="173719" y="5079"/>
                </a:lnTo>
                <a:lnTo>
                  <a:pt x="156079" y="0"/>
                </a:lnTo>
                <a:close/>
              </a:path>
              <a:path w="312420" h="349250">
                <a:moveTo>
                  <a:pt x="254491" y="66039"/>
                </a:moveTo>
                <a:lnTo>
                  <a:pt x="236494" y="66039"/>
                </a:lnTo>
                <a:lnTo>
                  <a:pt x="226804" y="68579"/>
                </a:lnTo>
                <a:lnTo>
                  <a:pt x="216696" y="69849"/>
                </a:lnTo>
                <a:lnTo>
                  <a:pt x="282574" y="69849"/>
                </a:lnTo>
                <a:lnTo>
                  <a:pt x="272596" y="67309"/>
                </a:lnTo>
                <a:lnTo>
                  <a:pt x="254491" y="660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774680" y="4017396"/>
            <a:ext cx="170815" cy="170815"/>
          </a:xfrm>
          <a:custGeom>
            <a:avLst/>
            <a:gdLst/>
            <a:ahLst/>
            <a:cxnLst/>
            <a:rect l="l" t="t" r="r" b="b"/>
            <a:pathLst>
              <a:path w="170814" h="170814">
                <a:moveTo>
                  <a:pt x="13563" y="116344"/>
                </a:moveTo>
                <a:lnTo>
                  <a:pt x="4203" y="116344"/>
                </a:lnTo>
                <a:lnTo>
                  <a:pt x="0" y="123532"/>
                </a:lnTo>
                <a:lnTo>
                  <a:pt x="0" y="170611"/>
                </a:lnTo>
                <a:lnTo>
                  <a:pt x="45504" y="170611"/>
                </a:lnTo>
                <a:lnTo>
                  <a:pt x="50253" y="168656"/>
                </a:lnTo>
                <a:lnTo>
                  <a:pt x="53975" y="162179"/>
                </a:lnTo>
                <a:lnTo>
                  <a:pt x="54245" y="161302"/>
                </a:lnTo>
                <a:lnTo>
                  <a:pt x="9296" y="161302"/>
                </a:lnTo>
                <a:lnTo>
                  <a:pt x="9296" y="128079"/>
                </a:lnTo>
                <a:lnTo>
                  <a:pt x="9994" y="125628"/>
                </a:lnTo>
                <a:lnTo>
                  <a:pt x="42012" y="125628"/>
                </a:lnTo>
                <a:lnTo>
                  <a:pt x="44883" y="123626"/>
                </a:lnTo>
                <a:lnTo>
                  <a:pt x="46383" y="121246"/>
                </a:lnTo>
                <a:lnTo>
                  <a:pt x="25679" y="121246"/>
                </a:lnTo>
                <a:lnTo>
                  <a:pt x="22936" y="120446"/>
                </a:lnTo>
                <a:lnTo>
                  <a:pt x="20523" y="118922"/>
                </a:lnTo>
                <a:lnTo>
                  <a:pt x="17308" y="117132"/>
                </a:lnTo>
                <a:lnTo>
                  <a:pt x="16649" y="117132"/>
                </a:lnTo>
                <a:lnTo>
                  <a:pt x="15087" y="116611"/>
                </a:lnTo>
                <a:lnTo>
                  <a:pt x="13563" y="116344"/>
                </a:lnTo>
                <a:close/>
              </a:path>
              <a:path w="170814" h="170814">
                <a:moveTo>
                  <a:pt x="83370" y="128447"/>
                </a:moveTo>
                <a:lnTo>
                  <a:pt x="72707" y="128447"/>
                </a:lnTo>
                <a:lnTo>
                  <a:pt x="79095" y="134340"/>
                </a:lnTo>
                <a:lnTo>
                  <a:pt x="78998" y="145275"/>
                </a:lnTo>
                <a:lnTo>
                  <a:pt x="78282" y="147701"/>
                </a:lnTo>
                <a:lnTo>
                  <a:pt x="76746" y="150101"/>
                </a:lnTo>
                <a:lnTo>
                  <a:pt x="75895" y="151498"/>
                </a:lnTo>
                <a:lnTo>
                  <a:pt x="75488" y="152603"/>
                </a:lnTo>
                <a:lnTo>
                  <a:pt x="73202" y="157924"/>
                </a:lnTo>
                <a:lnTo>
                  <a:pt x="74333" y="161899"/>
                </a:lnTo>
                <a:lnTo>
                  <a:pt x="78206" y="168656"/>
                </a:lnTo>
                <a:lnTo>
                  <a:pt x="82969" y="170611"/>
                </a:lnTo>
                <a:lnTo>
                  <a:pt x="128447" y="170611"/>
                </a:lnTo>
                <a:lnTo>
                  <a:pt x="128447" y="161302"/>
                </a:lnTo>
                <a:lnTo>
                  <a:pt x="85940" y="161302"/>
                </a:lnTo>
                <a:lnTo>
                  <a:pt x="84358" y="160731"/>
                </a:lnTo>
                <a:lnTo>
                  <a:pt x="82981" y="158318"/>
                </a:lnTo>
                <a:lnTo>
                  <a:pt x="84023" y="156121"/>
                </a:lnTo>
                <a:lnTo>
                  <a:pt x="86741" y="151422"/>
                </a:lnTo>
                <a:lnTo>
                  <a:pt x="86563" y="151307"/>
                </a:lnTo>
                <a:lnTo>
                  <a:pt x="87777" y="148374"/>
                </a:lnTo>
                <a:lnTo>
                  <a:pt x="88392" y="145275"/>
                </a:lnTo>
                <a:lnTo>
                  <a:pt x="88392" y="142138"/>
                </a:lnTo>
                <a:lnTo>
                  <a:pt x="86553" y="133017"/>
                </a:lnTo>
                <a:lnTo>
                  <a:pt x="83370" y="128447"/>
                </a:lnTo>
                <a:close/>
              </a:path>
              <a:path w="170814" h="170814">
                <a:moveTo>
                  <a:pt x="64236" y="119151"/>
                </a:moveTo>
                <a:lnTo>
                  <a:pt x="54654" y="120900"/>
                </a:lnTo>
                <a:lnTo>
                  <a:pt x="46996" y="125730"/>
                </a:lnTo>
                <a:lnTo>
                  <a:pt x="41919" y="133017"/>
                </a:lnTo>
                <a:lnTo>
                  <a:pt x="40081" y="142138"/>
                </a:lnTo>
                <a:lnTo>
                  <a:pt x="40086" y="145275"/>
                </a:lnTo>
                <a:lnTo>
                  <a:pt x="40719" y="148412"/>
                </a:lnTo>
                <a:lnTo>
                  <a:pt x="41884" y="151269"/>
                </a:lnTo>
                <a:lnTo>
                  <a:pt x="41751" y="151498"/>
                </a:lnTo>
                <a:lnTo>
                  <a:pt x="44437" y="156121"/>
                </a:lnTo>
                <a:lnTo>
                  <a:pt x="45478" y="158318"/>
                </a:lnTo>
                <a:lnTo>
                  <a:pt x="44081" y="160731"/>
                </a:lnTo>
                <a:lnTo>
                  <a:pt x="42532" y="161302"/>
                </a:lnTo>
                <a:lnTo>
                  <a:pt x="54245" y="161302"/>
                </a:lnTo>
                <a:lnTo>
                  <a:pt x="55029" y="158762"/>
                </a:lnTo>
                <a:lnTo>
                  <a:pt x="53581" y="154228"/>
                </a:lnTo>
                <a:lnTo>
                  <a:pt x="54102" y="153873"/>
                </a:lnTo>
                <a:lnTo>
                  <a:pt x="50165" y="147701"/>
                </a:lnTo>
                <a:lnTo>
                  <a:pt x="49460" y="145275"/>
                </a:lnTo>
                <a:lnTo>
                  <a:pt x="49364" y="134340"/>
                </a:lnTo>
                <a:lnTo>
                  <a:pt x="55753" y="128447"/>
                </a:lnTo>
                <a:lnTo>
                  <a:pt x="83370" y="128447"/>
                </a:lnTo>
                <a:lnTo>
                  <a:pt x="81476" y="125730"/>
                </a:lnTo>
                <a:lnTo>
                  <a:pt x="73818" y="120900"/>
                </a:lnTo>
                <a:lnTo>
                  <a:pt x="64236" y="119151"/>
                </a:lnTo>
                <a:close/>
              </a:path>
              <a:path w="170814" h="170814">
                <a:moveTo>
                  <a:pt x="132130" y="116344"/>
                </a:moveTo>
                <a:lnTo>
                  <a:pt x="123367" y="116344"/>
                </a:lnTo>
                <a:lnTo>
                  <a:pt x="119164" y="123532"/>
                </a:lnTo>
                <a:lnTo>
                  <a:pt x="119164" y="161302"/>
                </a:lnTo>
                <a:lnTo>
                  <a:pt x="128447" y="161302"/>
                </a:lnTo>
                <a:lnTo>
                  <a:pt x="128447" y="128079"/>
                </a:lnTo>
                <a:lnTo>
                  <a:pt x="129159" y="125628"/>
                </a:lnTo>
                <a:lnTo>
                  <a:pt x="161173" y="125628"/>
                </a:lnTo>
                <a:lnTo>
                  <a:pt x="164045" y="123626"/>
                </a:lnTo>
                <a:lnTo>
                  <a:pt x="165546" y="121246"/>
                </a:lnTo>
                <a:lnTo>
                  <a:pt x="144843" y="121246"/>
                </a:lnTo>
                <a:lnTo>
                  <a:pt x="142100" y="120446"/>
                </a:lnTo>
                <a:lnTo>
                  <a:pt x="136677" y="117043"/>
                </a:lnTo>
                <a:lnTo>
                  <a:pt x="135703" y="116611"/>
                </a:lnTo>
                <a:lnTo>
                  <a:pt x="133921" y="116611"/>
                </a:lnTo>
                <a:lnTo>
                  <a:pt x="133032" y="116433"/>
                </a:lnTo>
                <a:lnTo>
                  <a:pt x="132130" y="116344"/>
                </a:lnTo>
                <a:close/>
              </a:path>
              <a:path w="170814" h="170814">
                <a:moveTo>
                  <a:pt x="36040" y="129019"/>
                </a:moveTo>
                <a:lnTo>
                  <a:pt x="20078" y="129019"/>
                </a:lnTo>
                <a:lnTo>
                  <a:pt x="22758" y="130022"/>
                </a:lnTo>
                <a:lnTo>
                  <a:pt x="25615" y="130543"/>
                </a:lnTo>
                <a:lnTo>
                  <a:pt x="28486" y="130543"/>
                </a:lnTo>
                <a:lnTo>
                  <a:pt x="36040" y="129019"/>
                </a:lnTo>
                <a:close/>
              </a:path>
              <a:path w="170814" h="170814">
                <a:moveTo>
                  <a:pt x="153181" y="129425"/>
                </a:moveTo>
                <a:lnTo>
                  <a:pt x="140385" y="129425"/>
                </a:lnTo>
                <a:lnTo>
                  <a:pt x="142722" y="130162"/>
                </a:lnTo>
                <a:lnTo>
                  <a:pt x="145161" y="130543"/>
                </a:lnTo>
                <a:lnTo>
                  <a:pt x="147637" y="130543"/>
                </a:lnTo>
                <a:lnTo>
                  <a:pt x="153181" y="129425"/>
                </a:lnTo>
                <a:close/>
              </a:path>
              <a:path w="170814" h="170814">
                <a:moveTo>
                  <a:pt x="161173" y="125628"/>
                </a:moveTo>
                <a:lnTo>
                  <a:pt x="132219" y="125628"/>
                </a:lnTo>
                <a:lnTo>
                  <a:pt x="133464" y="126072"/>
                </a:lnTo>
                <a:lnTo>
                  <a:pt x="134874" y="126898"/>
                </a:lnTo>
                <a:lnTo>
                  <a:pt x="137426" y="128346"/>
                </a:lnTo>
                <a:lnTo>
                  <a:pt x="140360" y="129540"/>
                </a:lnTo>
                <a:lnTo>
                  <a:pt x="153181" y="129425"/>
                </a:lnTo>
                <a:lnTo>
                  <a:pt x="156758" y="128704"/>
                </a:lnTo>
                <a:lnTo>
                  <a:pt x="161173" y="125628"/>
                </a:lnTo>
                <a:close/>
              </a:path>
              <a:path w="170814" h="170814">
                <a:moveTo>
                  <a:pt x="42012" y="125628"/>
                </a:moveTo>
                <a:lnTo>
                  <a:pt x="13068" y="125628"/>
                </a:lnTo>
                <a:lnTo>
                  <a:pt x="14334" y="126072"/>
                </a:lnTo>
                <a:lnTo>
                  <a:pt x="15732" y="126898"/>
                </a:lnTo>
                <a:lnTo>
                  <a:pt x="19977" y="129260"/>
                </a:lnTo>
                <a:lnTo>
                  <a:pt x="20078" y="129019"/>
                </a:lnTo>
                <a:lnTo>
                  <a:pt x="36040" y="129019"/>
                </a:lnTo>
                <a:lnTo>
                  <a:pt x="37599" y="128704"/>
                </a:lnTo>
                <a:lnTo>
                  <a:pt x="42012" y="125628"/>
                </a:lnTo>
                <a:close/>
              </a:path>
              <a:path w="170814" h="170814">
                <a:moveTo>
                  <a:pt x="46384" y="91516"/>
                </a:moveTo>
                <a:lnTo>
                  <a:pt x="36271" y="91516"/>
                </a:lnTo>
                <a:lnTo>
                  <a:pt x="42151" y="97917"/>
                </a:lnTo>
                <a:lnTo>
                  <a:pt x="42151" y="114858"/>
                </a:lnTo>
                <a:lnTo>
                  <a:pt x="36271" y="121246"/>
                </a:lnTo>
                <a:lnTo>
                  <a:pt x="46383" y="121246"/>
                </a:lnTo>
                <a:lnTo>
                  <a:pt x="49711" y="115964"/>
                </a:lnTo>
                <a:lnTo>
                  <a:pt x="51460" y="106375"/>
                </a:lnTo>
                <a:lnTo>
                  <a:pt x="49711" y="96793"/>
                </a:lnTo>
                <a:lnTo>
                  <a:pt x="46384" y="91516"/>
                </a:lnTo>
                <a:close/>
              </a:path>
              <a:path w="170814" h="170814">
                <a:moveTo>
                  <a:pt x="165547" y="91516"/>
                </a:moveTo>
                <a:lnTo>
                  <a:pt x="155448" y="91516"/>
                </a:lnTo>
                <a:lnTo>
                  <a:pt x="161328" y="97917"/>
                </a:lnTo>
                <a:lnTo>
                  <a:pt x="161328" y="114858"/>
                </a:lnTo>
                <a:lnTo>
                  <a:pt x="155448" y="121246"/>
                </a:lnTo>
                <a:lnTo>
                  <a:pt x="165546" y="121246"/>
                </a:lnTo>
                <a:lnTo>
                  <a:pt x="168875" y="115964"/>
                </a:lnTo>
                <a:lnTo>
                  <a:pt x="170624" y="106375"/>
                </a:lnTo>
                <a:lnTo>
                  <a:pt x="168875" y="96793"/>
                </a:lnTo>
                <a:lnTo>
                  <a:pt x="165547" y="91516"/>
                </a:lnTo>
                <a:close/>
              </a:path>
              <a:path w="170814" h="170814">
                <a:moveTo>
                  <a:pt x="16852" y="116878"/>
                </a:moveTo>
                <a:lnTo>
                  <a:pt x="16649" y="117132"/>
                </a:lnTo>
                <a:lnTo>
                  <a:pt x="17308" y="117132"/>
                </a:lnTo>
                <a:lnTo>
                  <a:pt x="16852" y="116878"/>
                </a:lnTo>
                <a:close/>
              </a:path>
              <a:path w="170814" h="170814">
                <a:moveTo>
                  <a:pt x="134099" y="115900"/>
                </a:moveTo>
                <a:lnTo>
                  <a:pt x="133921" y="116611"/>
                </a:lnTo>
                <a:lnTo>
                  <a:pt x="135703" y="116611"/>
                </a:lnTo>
                <a:lnTo>
                  <a:pt x="134099" y="115900"/>
                </a:lnTo>
                <a:close/>
              </a:path>
              <a:path w="170814" h="170814">
                <a:moveTo>
                  <a:pt x="83372" y="9296"/>
                </a:moveTo>
                <a:lnTo>
                  <a:pt x="72707" y="9296"/>
                </a:lnTo>
                <a:lnTo>
                  <a:pt x="79095" y="15189"/>
                </a:lnTo>
                <a:lnTo>
                  <a:pt x="79076" y="25844"/>
                </a:lnTo>
                <a:lnTo>
                  <a:pt x="78282" y="28524"/>
                </a:lnTo>
                <a:lnTo>
                  <a:pt x="75895" y="32334"/>
                </a:lnTo>
                <a:lnTo>
                  <a:pt x="75488" y="33451"/>
                </a:lnTo>
                <a:lnTo>
                  <a:pt x="73202" y="38785"/>
                </a:lnTo>
                <a:lnTo>
                  <a:pt x="74333" y="42748"/>
                </a:lnTo>
                <a:lnTo>
                  <a:pt x="78193" y="49479"/>
                </a:lnTo>
                <a:lnTo>
                  <a:pt x="83083" y="51460"/>
                </a:lnTo>
                <a:lnTo>
                  <a:pt x="119164" y="51460"/>
                </a:lnTo>
                <a:lnTo>
                  <a:pt x="119164" y="86728"/>
                </a:lnTo>
                <a:lnTo>
                  <a:pt x="120230" y="89649"/>
                </a:lnTo>
                <a:lnTo>
                  <a:pt x="124891" y="95554"/>
                </a:lnTo>
                <a:lnTo>
                  <a:pt x="129552" y="97078"/>
                </a:lnTo>
                <a:lnTo>
                  <a:pt x="134353" y="96050"/>
                </a:lnTo>
                <a:lnTo>
                  <a:pt x="136211" y="96050"/>
                </a:lnTo>
                <a:lnTo>
                  <a:pt x="142100" y="92329"/>
                </a:lnTo>
                <a:lnTo>
                  <a:pt x="144843" y="91516"/>
                </a:lnTo>
                <a:lnTo>
                  <a:pt x="165547" y="91516"/>
                </a:lnTo>
                <a:lnTo>
                  <a:pt x="164045" y="89134"/>
                </a:lnTo>
                <a:lnTo>
                  <a:pt x="161830" y="87591"/>
                </a:lnTo>
                <a:lnTo>
                  <a:pt x="130441" y="87591"/>
                </a:lnTo>
                <a:lnTo>
                  <a:pt x="128600" y="85280"/>
                </a:lnTo>
                <a:lnTo>
                  <a:pt x="128507" y="84709"/>
                </a:lnTo>
                <a:lnTo>
                  <a:pt x="128447" y="42164"/>
                </a:lnTo>
                <a:lnTo>
                  <a:pt x="85940" y="42164"/>
                </a:lnTo>
                <a:lnTo>
                  <a:pt x="84366" y="41592"/>
                </a:lnTo>
                <a:lnTo>
                  <a:pt x="83769" y="40513"/>
                </a:lnTo>
                <a:lnTo>
                  <a:pt x="82981" y="39154"/>
                </a:lnTo>
                <a:lnTo>
                  <a:pt x="84023" y="36957"/>
                </a:lnTo>
                <a:lnTo>
                  <a:pt x="85445" y="34493"/>
                </a:lnTo>
                <a:lnTo>
                  <a:pt x="87693" y="30454"/>
                </a:lnTo>
                <a:lnTo>
                  <a:pt x="87198" y="30454"/>
                </a:lnTo>
                <a:lnTo>
                  <a:pt x="87985" y="28054"/>
                </a:lnTo>
                <a:lnTo>
                  <a:pt x="88339" y="25844"/>
                </a:lnTo>
                <a:lnTo>
                  <a:pt x="88392" y="22974"/>
                </a:lnTo>
                <a:lnTo>
                  <a:pt x="86553" y="13860"/>
                </a:lnTo>
                <a:lnTo>
                  <a:pt x="83372" y="9296"/>
                </a:lnTo>
                <a:close/>
              </a:path>
              <a:path w="170814" h="170814">
                <a:moveTo>
                  <a:pt x="136211" y="96050"/>
                </a:moveTo>
                <a:lnTo>
                  <a:pt x="134353" y="96050"/>
                </a:lnTo>
                <a:lnTo>
                  <a:pt x="134683" y="97015"/>
                </a:lnTo>
                <a:lnTo>
                  <a:pt x="136211" y="96050"/>
                </a:lnTo>
                <a:close/>
              </a:path>
              <a:path w="170814" h="170814">
                <a:moveTo>
                  <a:pt x="64236" y="0"/>
                </a:moveTo>
                <a:lnTo>
                  <a:pt x="54654" y="1748"/>
                </a:lnTo>
                <a:lnTo>
                  <a:pt x="46996" y="6577"/>
                </a:lnTo>
                <a:lnTo>
                  <a:pt x="41919" y="13860"/>
                </a:lnTo>
                <a:lnTo>
                  <a:pt x="40081" y="22974"/>
                </a:lnTo>
                <a:lnTo>
                  <a:pt x="40081" y="25844"/>
                </a:lnTo>
                <a:lnTo>
                  <a:pt x="40614" y="28740"/>
                </a:lnTo>
                <a:lnTo>
                  <a:pt x="41617" y="31432"/>
                </a:lnTo>
                <a:lnTo>
                  <a:pt x="41313" y="31584"/>
                </a:lnTo>
                <a:lnTo>
                  <a:pt x="44437" y="36957"/>
                </a:lnTo>
                <a:lnTo>
                  <a:pt x="45478" y="39154"/>
                </a:lnTo>
                <a:lnTo>
                  <a:pt x="44081" y="41592"/>
                </a:lnTo>
                <a:lnTo>
                  <a:pt x="42532" y="42164"/>
                </a:lnTo>
                <a:lnTo>
                  <a:pt x="0" y="42164"/>
                </a:lnTo>
                <a:lnTo>
                  <a:pt x="0" y="89242"/>
                </a:lnTo>
                <a:lnTo>
                  <a:pt x="4203" y="96431"/>
                </a:lnTo>
                <a:lnTo>
                  <a:pt x="13665" y="96431"/>
                </a:lnTo>
                <a:lnTo>
                  <a:pt x="15328" y="96126"/>
                </a:lnTo>
                <a:lnTo>
                  <a:pt x="17043" y="95504"/>
                </a:lnTo>
                <a:lnTo>
                  <a:pt x="17969" y="95504"/>
                </a:lnTo>
                <a:lnTo>
                  <a:pt x="20548" y="93840"/>
                </a:lnTo>
                <a:lnTo>
                  <a:pt x="22936" y="92329"/>
                </a:lnTo>
                <a:lnTo>
                  <a:pt x="25679" y="91516"/>
                </a:lnTo>
                <a:lnTo>
                  <a:pt x="46384" y="91516"/>
                </a:lnTo>
                <a:lnTo>
                  <a:pt x="44883" y="89134"/>
                </a:lnTo>
                <a:lnTo>
                  <a:pt x="42013" y="87134"/>
                </a:lnTo>
                <a:lnTo>
                  <a:pt x="9994" y="87134"/>
                </a:lnTo>
                <a:lnTo>
                  <a:pt x="9296" y="84709"/>
                </a:lnTo>
                <a:lnTo>
                  <a:pt x="9296" y="51460"/>
                </a:lnTo>
                <a:lnTo>
                  <a:pt x="45377" y="51460"/>
                </a:lnTo>
                <a:lnTo>
                  <a:pt x="50266" y="49479"/>
                </a:lnTo>
                <a:lnTo>
                  <a:pt x="53987" y="43014"/>
                </a:lnTo>
                <a:lnTo>
                  <a:pt x="55041" y="39598"/>
                </a:lnTo>
                <a:lnTo>
                  <a:pt x="53568" y="35026"/>
                </a:lnTo>
                <a:lnTo>
                  <a:pt x="54051" y="34671"/>
                </a:lnTo>
                <a:lnTo>
                  <a:pt x="50165" y="28524"/>
                </a:lnTo>
                <a:lnTo>
                  <a:pt x="49383" y="25844"/>
                </a:lnTo>
                <a:lnTo>
                  <a:pt x="49364" y="15189"/>
                </a:lnTo>
                <a:lnTo>
                  <a:pt x="55753" y="9296"/>
                </a:lnTo>
                <a:lnTo>
                  <a:pt x="83372" y="9296"/>
                </a:lnTo>
                <a:lnTo>
                  <a:pt x="81476" y="6577"/>
                </a:lnTo>
                <a:lnTo>
                  <a:pt x="73818" y="1748"/>
                </a:lnTo>
                <a:lnTo>
                  <a:pt x="64236" y="0"/>
                </a:lnTo>
                <a:close/>
              </a:path>
              <a:path w="170814" h="170814">
                <a:moveTo>
                  <a:pt x="17969" y="95504"/>
                </a:moveTo>
                <a:lnTo>
                  <a:pt x="17043" y="95504"/>
                </a:lnTo>
                <a:lnTo>
                  <a:pt x="17399" y="95872"/>
                </a:lnTo>
                <a:lnTo>
                  <a:pt x="17969" y="95504"/>
                </a:lnTo>
                <a:close/>
              </a:path>
              <a:path w="170814" h="170814">
                <a:moveTo>
                  <a:pt x="139941" y="82931"/>
                </a:moveTo>
                <a:lnTo>
                  <a:pt x="132321" y="87401"/>
                </a:lnTo>
                <a:lnTo>
                  <a:pt x="130441" y="87591"/>
                </a:lnTo>
                <a:lnTo>
                  <a:pt x="161830" y="87591"/>
                </a:lnTo>
                <a:lnTo>
                  <a:pt x="156758" y="84058"/>
                </a:lnTo>
                <a:lnTo>
                  <a:pt x="153749" y="83451"/>
                </a:lnTo>
                <a:lnTo>
                  <a:pt x="140081" y="83451"/>
                </a:lnTo>
                <a:lnTo>
                  <a:pt x="139941" y="82931"/>
                </a:lnTo>
                <a:close/>
              </a:path>
              <a:path w="170814" h="170814">
                <a:moveTo>
                  <a:pt x="28486" y="82219"/>
                </a:moveTo>
                <a:lnTo>
                  <a:pt x="25374" y="82219"/>
                </a:lnTo>
                <a:lnTo>
                  <a:pt x="22275" y="82829"/>
                </a:lnTo>
                <a:lnTo>
                  <a:pt x="19405" y="84023"/>
                </a:lnTo>
                <a:lnTo>
                  <a:pt x="18908" y="84023"/>
                </a:lnTo>
                <a:lnTo>
                  <a:pt x="14312" y="86702"/>
                </a:lnTo>
                <a:lnTo>
                  <a:pt x="13068" y="87134"/>
                </a:lnTo>
                <a:lnTo>
                  <a:pt x="42013" y="87134"/>
                </a:lnTo>
                <a:lnTo>
                  <a:pt x="37599" y="84058"/>
                </a:lnTo>
                <a:lnTo>
                  <a:pt x="37426" y="84023"/>
                </a:lnTo>
                <a:lnTo>
                  <a:pt x="19405" y="84023"/>
                </a:lnTo>
                <a:lnTo>
                  <a:pt x="19278" y="83807"/>
                </a:lnTo>
                <a:lnTo>
                  <a:pt x="36356" y="83807"/>
                </a:lnTo>
                <a:lnTo>
                  <a:pt x="28486" y="82219"/>
                </a:lnTo>
                <a:close/>
              </a:path>
              <a:path w="170814" h="170814">
                <a:moveTo>
                  <a:pt x="147637" y="82219"/>
                </a:moveTo>
                <a:lnTo>
                  <a:pt x="145059" y="82219"/>
                </a:lnTo>
                <a:lnTo>
                  <a:pt x="142532" y="82626"/>
                </a:lnTo>
                <a:lnTo>
                  <a:pt x="140081" y="83451"/>
                </a:lnTo>
                <a:lnTo>
                  <a:pt x="153749" y="83451"/>
                </a:lnTo>
                <a:lnTo>
                  <a:pt x="147637" y="8221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564483" y="3915562"/>
            <a:ext cx="94615" cy="347345"/>
          </a:xfrm>
          <a:custGeom>
            <a:avLst/>
            <a:gdLst/>
            <a:ahLst/>
            <a:cxnLst/>
            <a:rect l="l" t="t" r="r" b="b"/>
            <a:pathLst>
              <a:path w="94614" h="347345">
                <a:moveTo>
                  <a:pt x="12484" y="267449"/>
                </a:moveTo>
                <a:lnTo>
                  <a:pt x="1879" y="267449"/>
                </a:lnTo>
                <a:lnTo>
                  <a:pt x="33807" y="325945"/>
                </a:lnTo>
                <a:lnTo>
                  <a:pt x="33947" y="346824"/>
                </a:lnTo>
                <a:lnTo>
                  <a:pt x="43230" y="346748"/>
                </a:lnTo>
                <a:lnTo>
                  <a:pt x="43116" y="325920"/>
                </a:lnTo>
                <a:lnTo>
                  <a:pt x="49045" y="315061"/>
                </a:lnTo>
                <a:lnTo>
                  <a:pt x="38442" y="315061"/>
                </a:lnTo>
                <a:lnTo>
                  <a:pt x="12484" y="267449"/>
                </a:lnTo>
                <a:close/>
              </a:path>
              <a:path w="94614" h="347345">
                <a:moveTo>
                  <a:pt x="75044" y="267449"/>
                </a:moveTo>
                <a:lnTo>
                  <a:pt x="64439" y="267449"/>
                </a:lnTo>
                <a:lnTo>
                  <a:pt x="38442" y="315061"/>
                </a:lnTo>
                <a:lnTo>
                  <a:pt x="49045" y="315061"/>
                </a:lnTo>
                <a:lnTo>
                  <a:pt x="75044" y="267449"/>
                </a:lnTo>
                <a:close/>
              </a:path>
              <a:path w="94614" h="347345">
                <a:moveTo>
                  <a:pt x="38468" y="0"/>
                </a:moveTo>
                <a:lnTo>
                  <a:pt x="4338" y="21307"/>
                </a:lnTo>
                <a:lnTo>
                  <a:pt x="0" y="267449"/>
                </a:lnTo>
                <a:lnTo>
                  <a:pt x="76923" y="267449"/>
                </a:lnTo>
                <a:lnTo>
                  <a:pt x="76923" y="258152"/>
                </a:lnTo>
                <a:lnTo>
                  <a:pt x="9309" y="258152"/>
                </a:lnTo>
                <a:lnTo>
                  <a:pt x="9296" y="96050"/>
                </a:lnTo>
                <a:lnTo>
                  <a:pt x="76923" y="96050"/>
                </a:lnTo>
                <a:lnTo>
                  <a:pt x="76923" y="86741"/>
                </a:lnTo>
                <a:lnTo>
                  <a:pt x="9296" y="86741"/>
                </a:lnTo>
                <a:lnTo>
                  <a:pt x="9414" y="40304"/>
                </a:lnTo>
                <a:lnTo>
                  <a:pt x="29806" y="9271"/>
                </a:lnTo>
                <a:lnTo>
                  <a:pt x="64111" y="9271"/>
                </a:lnTo>
                <a:lnTo>
                  <a:pt x="60251" y="5990"/>
                </a:lnTo>
                <a:lnTo>
                  <a:pt x="53828" y="2654"/>
                </a:lnTo>
                <a:lnTo>
                  <a:pt x="46571" y="665"/>
                </a:lnTo>
                <a:lnTo>
                  <a:pt x="38468" y="0"/>
                </a:lnTo>
                <a:close/>
              </a:path>
              <a:path w="94614" h="347345">
                <a:moveTo>
                  <a:pt x="76923" y="96050"/>
                </a:moveTo>
                <a:lnTo>
                  <a:pt x="67627" y="96050"/>
                </a:lnTo>
                <a:lnTo>
                  <a:pt x="67627" y="258152"/>
                </a:lnTo>
                <a:lnTo>
                  <a:pt x="76923" y="258152"/>
                </a:lnTo>
                <a:lnTo>
                  <a:pt x="76923" y="96050"/>
                </a:lnTo>
                <a:close/>
              </a:path>
              <a:path w="94614" h="347345">
                <a:moveTo>
                  <a:pt x="94030" y="62699"/>
                </a:moveTo>
                <a:lnTo>
                  <a:pt x="84747" y="62699"/>
                </a:lnTo>
                <a:lnTo>
                  <a:pt x="84747" y="150926"/>
                </a:lnTo>
                <a:lnTo>
                  <a:pt x="94030" y="150926"/>
                </a:lnTo>
                <a:lnTo>
                  <a:pt x="94030" y="62699"/>
                </a:lnTo>
                <a:close/>
              </a:path>
              <a:path w="94614" h="347345">
                <a:moveTo>
                  <a:pt x="64111" y="9271"/>
                </a:moveTo>
                <a:lnTo>
                  <a:pt x="47205" y="9271"/>
                </a:lnTo>
                <a:lnTo>
                  <a:pt x="54101" y="11887"/>
                </a:lnTo>
                <a:lnTo>
                  <a:pt x="58953" y="17005"/>
                </a:lnTo>
                <a:lnTo>
                  <a:pt x="64139" y="24984"/>
                </a:lnTo>
                <a:lnTo>
                  <a:pt x="66714" y="33366"/>
                </a:lnTo>
                <a:lnTo>
                  <a:pt x="67519" y="39838"/>
                </a:lnTo>
                <a:lnTo>
                  <a:pt x="67627" y="86741"/>
                </a:lnTo>
                <a:lnTo>
                  <a:pt x="76923" y="86741"/>
                </a:lnTo>
                <a:lnTo>
                  <a:pt x="76923" y="62699"/>
                </a:lnTo>
                <a:lnTo>
                  <a:pt x="94030" y="62699"/>
                </a:lnTo>
                <a:lnTo>
                  <a:pt x="94030" y="53416"/>
                </a:lnTo>
                <a:lnTo>
                  <a:pt x="76923" y="53416"/>
                </a:lnTo>
                <a:lnTo>
                  <a:pt x="76889" y="39838"/>
                </a:lnTo>
                <a:lnTo>
                  <a:pt x="75822" y="31348"/>
                </a:lnTo>
                <a:lnTo>
                  <a:pt x="72501" y="20893"/>
                </a:lnTo>
                <a:lnTo>
                  <a:pt x="65709" y="10629"/>
                </a:lnTo>
                <a:lnTo>
                  <a:pt x="64111" y="927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44554" y="3949144"/>
            <a:ext cx="109855" cy="278765"/>
          </a:xfrm>
          <a:custGeom>
            <a:avLst/>
            <a:gdLst/>
            <a:ahLst/>
            <a:cxnLst/>
            <a:rect l="l" t="t" r="r" b="b"/>
            <a:pathLst>
              <a:path w="109854" h="278764">
                <a:moveTo>
                  <a:pt x="35623" y="217449"/>
                </a:moveTo>
                <a:lnTo>
                  <a:pt x="26339" y="217449"/>
                </a:lnTo>
                <a:lnTo>
                  <a:pt x="26339" y="278688"/>
                </a:lnTo>
                <a:lnTo>
                  <a:pt x="83375" y="278688"/>
                </a:lnTo>
                <a:lnTo>
                  <a:pt x="83375" y="269379"/>
                </a:lnTo>
                <a:lnTo>
                  <a:pt x="35623" y="269379"/>
                </a:lnTo>
                <a:lnTo>
                  <a:pt x="35623" y="217449"/>
                </a:lnTo>
                <a:close/>
              </a:path>
              <a:path w="109854" h="278764">
                <a:moveTo>
                  <a:pt x="83375" y="217449"/>
                </a:moveTo>
                <a:lnTo>
                  <a:pt x="74079" y="217449"/>
                </a:lnTo>
                <a:lnTo>
                  <a:pt x="74079" y="269379"/>
                </a:lnTo>
                <a:lnTo>
                  <a:pt x="83375" y="269379"/>
                </a:lnTo>
                <a:lnTo>
                  <a:pt x="83375" y="217449"/>
                </a:lnTo>
                <a:close/>
              </a:path>
              <a:path w="109854" h="278764">
                <a:moveTo>
                  <a:pt x="56070" y="0"/>
                </a:moveTo>
                <a:lnTo>
                  <a:pt x="53632" y="0"/>
                </a:lnTo>
                <a:lnTo>
                  <a:pt x="32779" y="4222"/>
                </a:lnTo>
                <a:lnTo>
                  <a:pt x="15728" y="15728"/>
                </a:lnTo>
                <a:lnTo>
                  <a:pt x="4222" y="32779"/>
                </a:lnTo>
                <a:lnTo>
                  <a:pt x="0" y="53632"/>
                </a:lnTo>
                <a:lnTo>
                  <a:pt x="0" y="217449"/>
                </a:lnTo>
                <a:lnTo>
                  <a:pt x="109715" y="217449"/>
                </a:lnTo>
                <a:lnTo>
                  <a:pt x="109715" y="208153"/>
                </a:lnTo>
                <a:lnTo>
                  <a:pt x="9296" y="208153"/>
                </a:lnTo>
                <a:lnTo>
                  <a:pt x="9296" y="53632"/>
                </a:lnTo>
                <a:lnTo>
                  <a:pt x="12785" y="36390"/>
                </a:lnTo>
                <a:lnTo>
                  <a:pt x="22296" y="22296"/>
                </a:lnTo>
                <a:lnTo>
                  <a:pt x="36390" y="12785"/>
                </a:lnTo>
                <a:lnTo>
                  <a:pt x="53632" y="9296"/>
                </a:lnTo>
                <a:lnTo>
                  <a:pt x="84451" y="9296"/>
                </a:lnTo>
                <a:lnTo>
                  <a:pt x="76930" y="4222"/>
                </a:lnTo>
                <a:lnTo>
                  <a:pt x="56070" y="0"/>
                </a:lnTo>
                <a:close/>
              </a:path>
              <a:path w="109854" h="278764">
                <a:moveTo>
                  <a:pt x="84451" y="9296"/>
                </a:moveTo>
                <a:lnTo>
                  <a:pt x="56070" y="9296"/>
                </a:lnTo>
                <a:lnTo>
                  <a:pt x="73319" y="12785"/>
                </a:lnTo>
                <a:lnTo>
                  <a:pt x="87417" y="22296"/>
                </a:lnTo>
                <a:lnTo>
                  <a:pt x="96929" y="36390"/>
                </a:lnTo>
                <a:lnTo>
                  <a:pt x="100418" y="53632"/>
                </a:lnTo>
                <a:lnTo>
                  <a:pt x="100418" y="208153"/>
                </a:lnTo>
                <a:lnTo>
                  <a:pt x="109715" y="208153"/>
                </a:lnTo>
                <a:lnTo>
                  <a:pt x="109715" y="53632"/>
                </a:lnTo>
                <a:lnTo>
                  <a:pt x="105492" y="32779"/>
                </a:lnTo>
                <a:lnTo>
                  <a:pt x="93984" y="15728"/>
                </a:lnTo>
                <a:lnTo>
                  <a:pt x="84451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04558" y="420542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96" y="0"/>
                </a:lnTo>
              </a:path>
            </a:pathLst>
          </a:custGeom>
          <a:ln w="1889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84974" y="420542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96" y="0"/>
                </a:lnTo>
              </a:path>
            </a:pathLst>
          </a:custGeom>
          <a:ln w="1889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22697" y="3784794"/>
            <a:ext cx="159385" cy="93345"/>
          </a:xfrm>
          <a:custGeom>
            <a:avLst/>
            <a:gdLst/>
            <a:ahLst/>
            <a:cxnLst/>
            <a:rect l="l" t="t" r="r" b="b"/>
            <a:pathLst>
              <a:path w="159384" h="93345">
                <a:moveTo>
                  <a:pt x="79667" y="0"/>
                </a:moveTo>
                <a:lnTo>
                  <a:pt x="45857" y="5893"/>
                </a:lnTo>
                <a:lnTo>
                  <a:pt x="20845" y="23060"/>
                </a:lnTo>
                <a:lnTo>
                  <a:pt x="5327" y="50727"/>
                </a:lnTo>
                <a:lnTo>
                  <a:pt x="0" y="88125"/>
                </a:lnTo>
                <a:lnTo>
                  <a:pt x="0" y="92773"/>
                </a:lnTo>
                <a:lnTo>
                  <a:pt x="159334" y="92773"/>
                </a:lnTo>
                <a:lnTo>
                  <a:pt x="159334" y="88125"/>
                </a:lnTo>
                <a:lnTo>
                  <a:pt x="158671" y="83477"/>
                </a:lnTo>
                <a:lnTo>
                  <a:pt x="9359" y="83477"/>
                </a:lnTo>
                <a:lnTo>
                  <a:pt x="14801" y="51690"/>
                </a:lnTo>
                <a:lnTo>
                  <a:pt x="28606" y="28430"/>
                </a:lnTo>
                <a:lnTo>
                  <a:pt x="50365" y="14145"/>
                </a:lnTo>
                <a:lnTo>
                  <a:pt x="79667" y="9283"/>
                </a:lnTo>
                <a:lnTo>
                  <a:pt x="118410" y="9283"/>
                </a:lnTo>
                <a:lnTo>
                  <a:pt x="113471" y="5893"/>
                </a:lnTo>
                <a:lnTo>
                  <a:pt x="79667" y="0"/>
                </a:lnTo>
                <a:close/>
              </a:path>
              <a:path w="159384" h="93345">
                <a:moveTo>
                  <a:pt x="118410" y="9283"/>
                </a:moveTo>
                <a:lnTo>
                  <a:pt x="79667" y="9283"/>
                </a:lnTo>
                <a:lnTo>
                  <a:pt x="108970" y="14145"/>
                </a:lnTo>
                <a:lnTo>
                  <a:pt x="130732" y="28430"/>
                </a:lnTo>
                <a:lnTo>
                  <a:pt x="144537" y="51690"/>
                </a:lnTo>
                <a:lnTo>
                  <a:pt x="149974" y="83477"/>
                </a:lnTo>
                <a:lnTo>
                  <a:pt x="158671" y="83477"/>
                </a:lnTo>
                <a:lnTo>
                  <a:pt x="154004" y="50727"/>
                </a:lnTo>
                <a:lnTo>
                  <a:pt x="138483" y="23060"/>
                </a:lnTo>
                <a:lnTo>
                  <a:pt x="118410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727694" y="3717161"/>
            <a:ext cx="349885" cy="228600"/>
          </a:xfrm>
          <a:custGeom>
            <a:avLst/>
            <a:gdLst/>
            <a:ahLst/>
            <a:cxnLst/>
            <a:rect l="l" t="t" r="r" b="b"/>
            <a:pathLst>
              <a:path w="349884" h="228600">
                <a:moveTo>
                  <a:pt x="174675" y="0"/>
                </a:moveTo>
                <a:lnTo>
                  <a:pt x="126391" y="7029"/>
                </a:lnTo>
                <a:lnTo>
                  <a:pt x="86102" y="27132"/>
                </a:lnTo>
                <a:lnTo>
                  <a:pt x="55230" y="58830"/>
                </a:lnTo>
                <a:lnTo>
                  <a:pt x="35195" y="100647"/>
                </a:lnTo>
                <a:lnTo>
                  <a:pt x="27419" y="151104"/>
                </a:lnTo>
                <a:lnTo>
                  <a:pt x="0" y="151104"/>
                </a:lnTo>
                <a:lnTo>
                  <a:pt x="0" y="228028"/>
                </a:lnTo>
                <a:lnTo>
                  <a:pt x="349351" y="228028"/>
                </a:lnTo>
                <a:lnTo>
                  <a:pt x="349351" y="218744"/>
                </a:lnTo>
                <a:lnTo>
                  <a:pt x="9296" y="218744"/>
                </a:lnTo>
                <a:lnTo>
                  <a:pt x="9296" y="160400"/>
                </a:lnTo>
                <a:lnTo>
                  <a:pt x="36677" y="160400"/>
                </a:lnTo>
                <a:lnTo>
                  <a:pt x="36677" y="155752"/>
                </a:lnTo>
                <a:lnTo>
                  <a:pt x="43104" y="106886"/>
                </a:lnTo>
                <a:lnTo>
                  <a:pt x="61478" y="66360"/>
                </a:lnTo>
                <a:lnTo>
                  <a:pt x="90438" y="35622"/>
                </a:lnTo>
                <a:lnTo>
                  <a:pt x="128624" y="16119"/>
                </a:lnTo>
                <a:lnTo>
                  <a:pt x="174675" y="9296"/>
                </a:lnTo>
                <a:lnTo>
                  <a:pt x="227508" y="9296"/>
                </a:lnTo>
                <a:lnTo>
                  <a:pt x="222964" y="7029"/>
                </a:lnTo>
                <a:lnTo>
                  <a:pt x="174675" y="0"/>
                </a:lnTo>
                <a:close/>
              </a:path>
              <a:path w="349884" h="228600">
                <a:moveTo>
                  <a:pt x="61709" y="198793"/>
                </a:moveTo>
                <a:lnTo>
                  <a:pt x="52412" y="198793"/>
                </a:lnTo>
                <a:lnTo>
                  <a:pt x="52412" y="218744"/>
                </a:lnTo>
                <a:lnTo>
                  <a:pt x="61709" y="218744"/>
                </a:lnTo>
                <a:lnTo>
                  <a:pt x="61709" y="198793"/>
                </a:lnTo>
                <a:close/>
              </a:path>
              <a:path w="349884" h="228600">
                <a:moveTo>
                  <a:pt x="121234" y="198793"/>
                </a:moveTo>
                <a:lnTo>
                  <a:pt x="111937" y="198793"/>
                </a:lnTo>
                <a:lnTo>
                  <a:pt x="111937" y="218744"/>
                </a:lnTo>
                <a:lnTo>
                  <a:pt x="121234" y="218744"/>
                </a:lnTo>
                <a:lnTo>
                  <a:pt x="121234" y="198793"/>
                </a:lnTo>
                <a:close/>
              </a:path>
              <a:path w="349884" h="228600">
                <a:moveTo>
                  <a:pt x="180733" y="198793"/>
                </a:moveTo>
                <a:lnTo>
                  <a:pt x="171437" y="198793"/>
                </a:lnTo>
                <a:lnTo>
                  <a:pt x="171437" y="218744"/>
                </a:lnTo>
                <a:lnTo>
                  <a:pt x="180733" y="218744"/>
                </a:lnTo>
                <a:lnTo>
                  <a:pt x="180733" y="198793"/>
                </a:lnTo>
                <a:close/>
              </a:path>
              <a:path w="349884" h="228600">
                <a:moveTo>
                  <a:pt x="240245" y="198793"/>
                </a:moveTo>
                <a:lnTo>
                  <a:pt x="230949" y="198793"/>
                </a:lnTo>
                <a:lnTo>
                  <a:pt x="230949" y="218744"/>
                </a:lnTo>
                <a:lnTo>
                  <a:pt x="240245" y="218744"/>
                </a:lnTo>
                <a:lnTo>
                  <a:pt x="240245" y="198793"/>
                </a:lnTo>
                <a:close/>
              </a:path>
              <a:path w="349884" h="228600">
                <a:moveTo>
                  <a:pt x="299758" y="198793"/>
                </a:moveTo>
                <a:lnTo>
                  <a:pt x="290461" y="198793"/>
                </a:lnTo>
                <a:lnTo>
                  <a:pt x="290461" y="218744"/>
                </a:lnTo>
                <a:lnTo>
                  <a:pt x="299758" y="218744"/>
                </a:lnTo>
                <a:lnTo>
                  <a:pt x="299758" y="198793"/>
                </a:lnTo>
                <a:close/>
              </a:path>
              <a:path w="349884" h="228600">
                <a:moveTo>
                  <a:pt x="227508" y="9296"/>
                </a:moveTo>
                <a:lnTo>
                  <a:pt x="174675" y="9296"/>
                </a:lnTo>
                <a:lnTo>
                  <a:pt x="220721" y="16119"/>
                </a:lnTo>
                <a:lnTo>
                  <a:pt x="258907" y="35622"/>
                </a:lnTo>
                <a:lnTo>
                  <a:pt x="287869" y="66360"/>
                </a:lnTo>
                <a:lnTo>
                  <a:pt x="306245" y="106886"/>
                </a:lnTo>
                <a:lnTo>
                  <a:pt x="312673" y="155752"/>
                </a:lnTo>
                <a:lnTo>
                  <a:pt x="312673" y="160400"/>
                </a:lnTo>
                <a:lnTo>
                  <a:pt x="340055" y="160400"/>
                </a:lnTo>
                <a:lnTo>
                  <a:pt x="340055" y="218744"/>
                </a:lnTo>
                <a:lnTo>
                  <a:pt x="349351" y="218744"/>
                </a:lnTo>
                <a:lnTo>
                  <a:pt x="349351" y="151104"/>
                </a:lnTo>
                <a:lnTo>
                  <a:pt x="321919" y="151104"/>
                </a:lnTo>
                <a:lnTo>
                  <a:pt x="314150" y="100647"/>
                </a:lnTo>
                <a:lnTo>
                  <a:pt x="294122" y="58830"/>
                </a:lnTo>
                <a:lnTo>
                  <a:pt x="263253" y="27132"/>
                </a:lnTo>
                <a:lnTo>
                  <a:pt x="22750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138730" y="3854357"/>
            <a:ext cx="392430" cy="361315"/>
          </a:xfrm>
          <a:custGeom>
            <a:avLst/>
            <a:gdLst/>
            <a:ahLst/>
            <a:cxnLst/>
            <a:rect l="l" t="t" r="r" b="b"/>
            <a:pathLst>
              <a:path w="392430" h="361314">
                <a:moveTo>
                  <a:pt x="105342" y="319011"/>
                </a:moveTo>
                <a:lnTo>
                  <a:pt x="90703" y="319011"/>
                </a:lnTo>
                <a:lnTo>
                  <a:pt x="113701" y="337010"/>
                </a:lnTo>
                <a:lnTo>
                  <a:pt x="139306" y="350169"/>
                </a:lnTo>
                <a:lnTo>
                  <a:pt x="166916" y="358248"/>
                </a:lnTo>
                <a:lnTo>
                  <a:pt x="195910" y="360997"/>
                </a:lnTo>
                <a:lnTo>
                  <a:pt x="224906" y="358248"/>
                </a:lnTo>
                <a:lnTo>
                  <a:pt x="245024" y="352361"/>
                </a:lnTo>
                <a:lnTo>
                  <a:pt x="191630" y="352361"/>
                </a:lnTo>
                <a:lnTo>
                  <a:pt x="148152" y="344182"/>
                </a:lnTo>
                <a:lnTo>
                  <a:pt x="110148" y="323819"/>
                </a:lnTo>
                <a:lnTo>
                  <a:pt x="105342" y="319011"/>
                </a:lnTo>
                <a:close/>
              </a:path>
              <a:path w="392430" h="361314">
                <a:moveTo>
                  <a:pt x="200164" y="336118"/>
                </a:moveTo>
                <a:lnTo>
                  <a:pt x="191630" y="336118"/>
                </a:lnTo>
                <a:lnTo>
                  <a:pt x="191630" y="352361"/>
                </a:lnTo>
                <a:lnTo>
                  <a:pt x="200164" y="352361"/>
                </a:lnTo>
                <a:lnTo>
                  <a:pt x="200164" y="336118"/>
                </a:lnTo>
                <a:close/>
              </a:path>
              <a:path w="392430" h="361314">
                <a:moveTo>
                  <a:pt x="244690" y="63207"/>
                </a:moveTo>
                <a:lnTo>
                  <a:pt x="200164" y="63207"/>
                </a:lnTo>
                <a:lnTo>
                  <a:pt x="243631" y="71389"/>
                </a:lnTo>
                <a:lnTo>
                  <a:pt x="281633" y="91745"/>
                </a:lnTo>
                <a:lnTo>
                  <a:pt x="311934" y="122038"/>
                </a:lnTo>
                <a:lnTo>
                  <a:pt x="332297" y="160033"/>
                </a:lnTo>
                <a:lnTo>
                  <a:pt x="340487" y="203492"/>
                </a:lnTo>
                <a:lnTo>
                  <a:pt x="324269" y="203492"/>
                </a:lnTo>
                <a:lnTo>
                  <a:pt x="324269" y="212026"/>
                </a:lnTo>
                <a:lnTo>
                  <a:pt x="340487" y="212026"/>
                </a:lnTo>
                <a:lnTo>
                  <a:pt x="332322" y="255506"/>
                </a:lnTo>
                <a:lnTo>
                  <a:pt x="311971" y="293518"/>
                </a:lnTo>
                <a:lnTo>
                  <a:pt x="281670" y="323822"/>
                </a:lnTo>
                <a:lnTo>
                  <a:pt x="243655" y="344183"/>
                </a:lnTo>
                <a:lnTo>
                  <a:pt x="200164" y="352361"/>
                </a:lnTo>
                <a:lnTo>
                  <a:pt x="245024" y="352361"/>
                </a:lnTo>
                <a:lnTo>
                  <a:pt x="252520" y="350167"/>
                </a:lnTo>
                <a:lnTo>
                  <a:pt x="278130" y="337005"/>
                </a:lnTo>
                <a:lnTo>
                  <a:pt x="301104" y="319024"/>
                </a:lnTo>
                <a:lnTo>
                  <a:pt x="313166" y="319024"/>
                </a:lnTo>
                <a:lnTo>
                  <a:pt x="307136" y="312991"/>
                </a:lnTo>
                <a:lnTo>
                  <a:pt x="325125" y="290018"/>
                </a:lnTo>
                <a:lnTo>
                  <a:pt x="338288" y="264414"/>
                </a:lnTo>
                <a:lnTo>
                  <a:pt x="346372" y="236799"/>
                </a:lnTo>
                <a:lnTo>
                  <a:pt x="349123" y="207797"/>
                </a:lnTo>
                <a:lnTo>
                  <a:pt x="346372" y="178794"/>
                </a:lnTo>
                <a:lnTo>
                  <a:pt x="338288" y="151179"/>
                </a:lnTo>
                <a:lnTo>
                  <a:pt x="325125" y="125571"/>
                </a:lnTo>
                <a:lnTo>
                  <a:pt x="307136" y="102590"/>
                </a:lnTo>
                <a:lnTo>
                  <a:pt x="313156" y="96570"/>
                </a:lnTo>
                <a:lnTo>
                  <a:pt x="301117" y="96570"/>
                </a:lnTo>
                <a:lnTo>
                  <a:pt x="279045" y="79189"/>
                </a:lnTo>
                <a:lnTo>
                  <a:pt x="254479" y="66255"/>
                </a:lnTo>
                <a:lnTo>
                  <a:pt x="244690" y="63207"/>
                </a:lnTo>
                <a:close/>
              </a:path>
              <a:path w="392430" h="361314">
                <a:moveTo>
                  <a:pt x="83103" y="88963"/>
                </a:moveTo>
                <a:lnTo>
                  <a:pt x="71043" y="88963"/>
                </a:lnTo>
                <a:lnTo>
                  <a:pt x="84670" y="102603"/>
                </a:lnTo>
                <a:lnTo>
                  <a:pt x="66689" y="125576"/>
                </a:lnTo>
                <a:lnTo>
                  <a:pt x="53530" y="151180"/>
                </a:lnTo>
                <a:lnTo>
                  <a:pt x="45448" y="178794"/>
                </a:lnTo>
                <a:lnTo>
                  <a:pt x="42697" y="207797"/>
                </a:lnTo>
                <a:lnTo>
                  <a:pt x="45448" y="236799"/>
                </a:lnTo>
                <a:lnTo>
                  <a:pt x="53530" y="264414"/>
                </a:lnTo>
                <a:lnTo>
                  <a:pt x="66689" y="290018"/>
                </a:lnTo>
                <a:lnTo>
                  <a:pt x="84670" y="312991"/>
                </a:lnTo>
                <a:lnTo>
                  <a:pt x="60553" y="337121"/>
                </a:lnTo>
                <a:lnTo>
                  <a:pt x="66573" y="343141"/>
                </a:lnTo>
                <a:lnTo>
                  <a:pt x="90703" y="319011"/>
                </a:lnTo>
                <a:lnTo>
                  <a:pt x="105342" y="319011"/>
                </a:lnTo>
                <a:lnTo>
                  <a:pt x="79853" y="293512"/>
                </a:lnTo>
                <a:lnTo>
                  <a:pt x="59502" y="255501"/>
                </a:lnTo>
                <a:lnTo>
                  <a:pt x="51333" y="212026"/>
                </a:lnTo>
                <a:lnTo>
                  <a:pt x="67538" y="212026"/>
                </a:lnTo>
                <a:lnTo>
                  <a:pt x="67538" y="203492"/>
                </a:lnTo>
                <a:lnTo>
                  <a:pt x="51333" y="203492"/>
                </a:lnTo>
                <a:lnTo>
                  <a:pt x="59521" y="160033"/>
                </a:lnTo>
                <a:lnTo>
                  <a:pt x="79880" y="122038"/>
                </a:lnTo>
                <a:lnTo>
                  <a:pt x="105349" y="96570"/>
                </a:lnTo>
                <a:lnTo>
                  <a:pt x="90703" y="96570"/>
                </a:lnTo>
                <a:lnTo>
                  <a:pt x="83103" y="88963"/>
                </a:lnTo>
                <a:close/>
              </a:path>
              <a:path w="392430" h="361314">
                <a:moveTo>
                  <a:pt x="313166" y="319024"/>
                </a:moveTo>
                <a:lnTo>
                  <a:pt x="301104" y="319024"/>
                </a:lnTo>
                <a:lnTo>
                  <a:pt x="325234" y="343141"/>
                </a:lnTo>
                <a:lnTo>
                  <a:pt x="331254" y="337121"/>
                </a:lnTo>
                <a:lnTo>
                  <a:pt x="313166" y="319024"/>
                </a:lnTo>
                <a:close/>
              </a:path>
              <a:path w="392430" h="361314">
                <a:moveTo>
                  <a:pt x="70561" y="12827"/>
                </a:moveTo>
                <a:lnTo>
                  <a:pt x="31442" y="24646"/>
                </a:lnTo>
                <a:lnTo>
                  <a:pt x="5337" y="56394"/>
                </a:lnTo>
                <a:lnTo>
                  <a:pt x="0" y="83400"/>
                </a:lnTo>
                <a:lnTo>
                  <a:pt x="1355" y="97273"/>
                </a:lnTo>
                <a:lnTo>
                  <a:pt x="5337" y="110416"/>
                </a:lnTo>
                <a:lnTo>
                  <a:pt x="11819" y="122527"/>
                </a:lnTo>
                <a:lnTo>
                  <a:pt x="20675" y="133299"/>
                </a:lnTo>
                <a:lnTo>
                  <a:pt x="23685" y="136321"/>
                </a:lnTo>
                <a:lnTo>
                  <a:pt x="35839" y="124167"/>
                </a:lnTo>
                <a:lnTo>
                  <a:pt x="23787" y="124167"/>
                </a:lnTo>
                <a:lnTo>
                  <a:pt x="17246" y="115162"/>
                </a:lnTo>
                <a:lnTo>
                  <a:pt x="12465" y="105213"/>
                </a:lnTo>
                <a:lnTo>
                  <a:pt x="9531" y="94549"/>
                </a:lnTo>
                <a:lnTo>
                  <a:pt x="8534" y="83400"/>
                </a:lnTo>
                <a:lnTo>
                  <a:pt x="9725" y="71208"/>
                </a:lnTo>
                <a:lnTo>
                  <a:pt x="36169" y="31755"/>
                </a:lnTo>
                <a:lnTo>
                  <a:pt x="70561" y="21361"/>
                </a:lnTo>
                <a:lnTo>
                  <a:pt x="103567" y="21361"/>
                </a:lnTo>
                <a:lnTo>
                  <a:pt x="97593" y="18164"/>
                </a:lnTo>
                <a:lnTo>
                  <a:pt x="84442" y="14182"/>
                </a:lnTo>
                <a:lnTo>
                  <a:pt x="70561" y="12827"/>
                </a:lnTo>
                <a:close/>
              </a:path>
              <a:path w="392430" h="361314">
                <a:moveTo>
                  <a:pt x="332821" y="88963"/>
                </a:moveTo>
                <a:lnTo>
                  <a:pt x="320763" y="88963"/>
                </a:lnTo>
                <a:lnTo>
                  <a:pt x="368122" y="136321"/>
                </a:lnTo>
                <a:lnTo>
                  <a:pt x="371144" y="133299"/>
                </a:lnTo>
                <a:lnTo>
                  <a:pt x="378645" y="124167"/>
                </a:lnTo>
                <a:lnTo>
                  <a:pt x="368020" y="124167"/>
                </a:lnTo>
                <a:lnTo>
                  <a:pt x="332821" y="88963"/>
                </a:lnTo>
                <a:close/>
              </a:path>
              <a:path w="392430" h="361314">
                <a:moveTo>
                  <a:pt x="103567" y="21361"/>
                </a:moveTo>
                <a:lnTo>
                  <a:pt x="70561" y="21361"/>
                </a:lnTo>
                <a:lnTo>
                  <a:pt x="81708" y="22358"/>
                </a:lnTo>
                <a:lnTo>
                  <a:pt x="92367" y="25293"/>
                </a:lnTo>
                <a:lnTo>
                  <a:pt x="102311" y="30078"/>
                </a:lnTo>
                <a:lnTo>
                  <a:pt x="111315" y="36626"/>
                </a:lnTo>
                <a:lnTo>
                  <a:pt x="23787" y="124167"/>
                </a:lnTo>
                <a:lnTo>
                  <a:pt x="35839" y="124167"/>
                </a:lnTo>
                <a:lnTo>
                  <a:pt x="71043" y="88963"/>
                </a:lnTo>
                <a:lnTo>
                  <a:pt x="83103" y="88963"/>
                </a:lnTo>
                <a:lnTo>
                  <a:pt x="77076" y="82931"/>
                </a:lnTo>
                <a:lnTo>
                  <a:pt x="123482" y="36512"/>
                </a:lnTo>
                <a:lnTo>
                  <a:pt x="120472" y="33502"/>
                </a:lnTo>
                <a:lnTo>
                  <a:pt x="109705" y="24646"/>
                </a:lnTo>
                <a:lnTo>
                  <a:pt x="103567" y="21361"/>
                </a:lnTo>
                <a:close/>
              </a:path>
              <a:path w="392430" h="361314">
                <a:moveTo>
                  <a:pt x="354235" y="21361"/>
                </a:moveTo>
                <a:lnTo>
                  <a:pt x="321246" y="21361"/>
                </a:lnTo>
                <a:lnTo>
                  <a:pt x="333445" y="22552"/>
                </a:lnTo>
                <a:lnTo>
                  <a:pt x="345003" y="26054"/>
                </a:lnTo>
                <a:lnTo>
                  <a:pt x="378590" y="59655"/>
                </a:lnTo>
                <a:lnTo>
                  <a:pt x="383286" y="83400"/>
                </a:lnTo>
                <a:lnTo>
                  <a:pt x="382286" y="94549"/>
                </a:lnTo>
                <a:lnTo>
                  <a:pt x="379349" y="105213"/>
                </a:lnTo>
                <a:lnTo>
                  <a:pt x="374563" y="115162"/>
                </a:lnTo>
                <a:lnTo>
                  <a:pt x="368020" y="124167"/>
                </a:lnTo>
                <a:lnTo>
                  <a:pt x="378645" y="124167"/>
                </a:lnTo>
                <a:lnTo>
                  <a:pt x="379993" y="122527"/>
                </a:lnTo>
                <a:lnTo>
                  <a:pt x="386472" y="110416"/>
                </a:lnTo>
                <a:lnTo>
                  <a:pt x="390452" y="97273"/>
                </a:lnTo>
                <a:lnTo>
                  <a:pt x="391807" y="83400"/>
                </a:lnTo>
                <a:lnTo>
                  <a:pt x="390452" y="69535"/>
                </a:lnTo>
                <a:lnTo>
                  <a:pt x="386472" y="56394"/>
                </a:lnTo>
                <a:lnTo>
                  <a:pt x="379993" y="44281"/>
                </a:lnTo>
                <a:lnTo>
                  <a:pt x="371144" y="33502"/>
                </a:lnTo>
                <a:lnTo>
                  <a:pt x="360372" y="24646"/>
                </a:lnTo>
                <a:lnTo>
                  <a:pt x="354235" y="21361"/>
                </a:lnTo>
                <a:close/>
              </a:path>
              <a:path w="392430" h="361314">
                <a:moveTo>
                  <a:pt x="200164" y="8521"/>
                </a:moveTo>
                <a:lnTo>
                  <a:pt x="191655" y="8521"/>
                </a:lnTo>
                <a:lnTo>
                  <a:pt x="191655" y="54686"/>
                </a:lnTo>
                <a:lnTo>
                  <a:pt x="163814" y="58010"/>
                </a:lnTo>
                <a:lnTo>
                  <a:pt x="137326" y="66260"/>
                </a:lnTo>
                <a:lnTo>
                  <a:pt x="112765" y="79194"/>
                </a:lnTo>
                <a:lnTo>
                  <a:pt x="90703" y="96570"/>
                </a:lnTo>
                <a:lnTo>
                  <a:pt x="105349" y="96570"/>
                </a:lnTo>
                <a:lnTo>
                  <a:pt x="110175" y="91745"/>
                </a:lnTo>
                <a:lnTo>
                  <a:pt x="148171" y="71389"/>
                </a:lnTo>
                <a:lnTo>
                  <a:pt x="191630" y="63207"/>
                </a:lnTo>
                <a:lnTo>
                  <a:pt x="244690" y="63207"/>
                </a:lnTo>
                <a:lnTo>
                  <a:pt x="227993" y="58008"/>
                </a:lnTo>
                <a:lnTo>
                  <a:pt x="200164" y="54686"/>
                </a:lnTo>
                <a:lnTo>
                  <a:pt x="200164" y="8521"/>
                </a:lnTo>
                <a:close/>
              </a:path>
              <a:path w="392430" h="361314">
                <a:moveTo>
                  <a:pt x="321246" y="12827"/>
                </a:moveTo>
                <a:lnTo>
                  <a:pt x="282121" y="24646"/>
                </a:lnTo>
                <a:lnTo>
                  <a:pt x="268325" y="36512"/>
                </a:lnTo>
                <a:lnTo>
                  <a:pt x="314756" y="82931"/>
                </a:lnTo>
                <a:lnTo>
                  <a:pt x="301117" y="96570"/>
                </a:lnTo>
                <a:lnTo>
                  <a:pt x="313156" y="96570"/>
                </a:lnTo>
                <a:lnTo>
                  <a:pt x="320763" y="88963"/>
                </a:lnTo>
                <a:lnTo>
                  <a:pt x="332821" y="88963"/>
                </a:lnTo>
                <a:lnTo>
                  <a:pt x="280492" y="36626"/>
                </a:lnTo>
                <a:lnTo>
                  <a:pt x="289496" y="30078"/>
                </a:lnTo>
                <a:lnTo>
                  <a:pt x="299440" y="25293"/>
                </a:lnTo>
                <a:lnTo>
                  <a:pt x="310099" y="22358"/>
                </a:lnTo>
                <a:lnTo>
                  <a:pt x="321246" y="21361"/>
                </a:lnTo>
                <a:lnTo>
                  <a:pt x="354235" y="21361"/>
                </a:lnTo>
                <a:lnTo>
                  <a:pt x="348262" y="18164"/>
                </a:lnTo>
                <a:lnTo>
                  <a:pt x="335118" y="14182"/>
                </a:lnTo>
                <a:lnTo>
                  <a:pt x="321246" y="12827"/>
                </a:lnTo>
                <a:close/>
              </a:path>
              <a:path w="392430" h="361314">
                <a:moveTo>
                  <a:pt x="200164" y="63207"/>
                </a:moveTo>
                <a:lnTo>
                  <a:pt x="191630" y="63207"/>
                </a:lnTo>
                <a:lnTo>
                  <a:pt x="191630" y="79387"/>
                </a:lnTo>
                <a:lnTo>
                  <a:pt x="200164" y="79387"/>
                </a:lnTo>
                <a:lnTo>
                  <a:pt x="200164" y="63207"/>
                </a:lnTo>
                <a:close/>
              </a:path>
              <a:path w="392430" h="361314">
                <a:moveTo>
                  <a:pt x="225285" y="0"/>
                </a:moveTo>
                <a:lnTo>
                  <a:pt x="166522" y="0"/>
                </a:lnTo>
                <a:lnTo>
                  <a:pt x="166522" y="8521"/>
                </a:lnTo>
                <a:lnTo>
                  <a:pt x="225285" y="8521"/>
                </a:lnTo>
                <a:lnTo>
                  <a:pt x="22528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329537" y="3931360"/>
            <a:ext cx="92710" cy="137160"/>
          </a:xfrm>
          <a:custGeom>
            <a:avLst/>
            <a:gdLst/>
            <a:ahLst/>
            <a:cxnLst/>
            <a:rect l="l" t="t" r="r" b="b"/>
            <a:pathLst>
              <a:path w="92709" h="137160">
                <a:moveTo>
                  <a:pt x="24930" y="0"/>
                </a:moveTo>
                <a:lnTo>
                  <a:pt x="0" y="134962"/>
                </a:lnTo>
                <a:lnTo>
                  <a:pt x="92468" y="136550"/>
                </a:lnTo>
                <a:lnTo>
                  <a:pt x="92633" y="128028"/>
                </a:lnTo>
                <a:lnTo>
                  <a:pt x="10198" y="126606"/>
                </a:lnTo>
                <a:lnTo>
                  <a:pt x="33312" y="1549"/>
                </a:lnTo>
                <a:lnTo>
                  <a:pt x="24930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761223" y="2924105"/>
            <a:ext cx="283845" cy="259715"/>
          </a:xfrm>
          <a:custGeom>
            <a:avLst/>
            <a:gdLst/>
            <a:ahLst/>
            <a:cxnLst/>
            <a:rect l="l" t="t" r="r" b="b"/>
            <a:pathLst>
              <a:path w="283844" h="259714">
                <a:moveTo>
                  <a:pt x="182879" y="0"/>
                </a:moveTo>
                <a:lnTo>
                  <a:pt x="0" y="188810"/>
                </a:lnTo>
                <a:lnTo>
                  <a:pt x="69722" y="259333"/>
                </a:lnTo>
                <a:lnTo>
                  <a:pt x="127723" y="258406"/>
                </a:lnTo>
                <a:lnTo>
                  <a:pt x="135891" y="249974"/>
                </a:lnTo>
                <a:lnTo>
                  <a:pt x="73545" y="249974"/>
                </a:lnTo>
                <a:lnTo>
                  <a:pt x="13004" y="188747"/>
                </a:lnTo>
                <a:lnTo>
                  <a:pt x="97662" y="101345"/>
                </a:lnTo>
                <a:lnTo>
                  <a:pt x="111022" y="101345"/>
                </a:lnTo>
                <a:lnTo>
                  <a:pt x="104127" y="94665"/>
                </a:lnTo>
                <a:lnTo>
                  <a:pt x="183095" y="13144"/>
                </a:lnTo>
                <a:lnTo>
                  <a:pt x="196452" y="13144"/>
                </a:lnTo>
                <a:lnTo>
                  <a:pt x="182879" y="0"/>
                </a:lnTo>
                <a:close/>
              </a:path>
              <a:path w="283844" h="259714">
                <a:moveTo>
                  <a:pt x="111022" y="101345"/>
                </a:moveTo>
                <a:lnTo>
                  <a:pt x="97662" y="101345"/>
                </a:lnTo>
                <a:lnTo>
                  <a:pt x="184975" y="185940"/>
                </a:lnTo>
                <a:lnTo>
                  <a:pt x="123723" y="249173"/>
                </a:lnTo>
                <a:lnTo>
                  <a:pt x="73545" y="249974"/>
                </a:lnTo>
                <a:lnTo>
                  <a:pt x="135891" y="249974"/>
                </a:lnTo>
                <a:lnTo>
                  <a:pt x="204383" y="179260"/>
                </a:lnTo>
                <a:lnTo>
                  <a:pt x="191439" y="179260"/>
                </a:lnTo>
                <a:lnTo>
                  <a:pt x="111022" y="101345"/>
                </a:lnTo>
                <a:close/>
              </a:path>
              <a:path w="283844" h="259714">
                <a:moveTo>
                  <a:pt x="196452" y="13144"/>
                </a:moveTo>
                <a:lnTo>
                  <a:pt x="183095" y="13144"/>
                </a:lnTo>
                <a:lnTo>
                  <a:pt x="270408" y="97726"/>
                </a:lnTo>
                <a:lnTo>
                  <a:pt x="191439" y="179260"/>
                </a:lnTo>
                <a:lnTo>
                  <a:pt x="204383" y="179260"/>
                </a:lnTo>
                <a:lnTo>
                  <a:pt x="283565" y="97510"/>
                </a:lnTo>
                <a:lnTo>
                  <a:pt x="196452" y="1314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775015" y="315703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0812" y="0"/>
                </a:moveTo>
                <a:lnTo>
                  <a:pt x="13268" y="0"/>
                </a:lnTo>
                <a:lnTo>
                  <a:pt x="9661" y="50"/>
                </a:lnTo>
                <a:lnTo>
                  <a:pt x="6296" y="1511"/>
                </a:lnTo>
                <a:lnTo>
                  <a:pt x="1267" y="6692"/>
                </a:lnTo>
                <a:lnTo>
                  <a:pt x="49" y="9766"/>
                </a:lnTo>
                <a:lnTo>
                  <a:pt x="0" y="15760"/>
                </a:lnTo>
                <a:lnTo>
                  <a:pt x="86" y="21043"/>
                </a:lnTo>
                <a:lnTo>
                  <a:pt x="6143" y="27012"/>
                </a:lnTo>
                <a:lnTo>
                  <a:pt x="13484" y="27012"/>
                </a:lnTo>
                <a:lnTo>
                  <a:pt x="17294" y="26962"/>
                </a:lnTo>
                <a:lnTo>
                  <a:pt x="20672" y="25501"/>
                </a:lnTo>
                <a:lnTo>
                  <a:pt x="21238" y="24917"/>
                </a:lnTo>
                <a:lnTo>
                  <a:pt x="13484" y="24917"/>
                </a:lnTo>
                <a:lnTo>
                  <a:pt x="21250" y="24904"/>
                </a:lnTo>
                <a:lnTo>
                  <a:pt x="25701" y="20307"/>
                </a:lnTo>
                <a:lnTo>
                  <a:pt x="26717" y="17729"/>
                </a:lnTo>
                <a:lnTo>
                  <a:pt x="11198" y="17729"/>
                </a:lnTo>
                <a:lnTo>
                  <a:pt x="9306" y="15862"/>
                </a:lnTo>
                <a:lnTo>
                  <a:pt x="13408" y="9296"/>
                </a:lnTo>
                <a:lnTo>
                  <a:pt x="13484" y="7213"/>
                </a:lnTo>
                <a:lnTo>
                  <a:pt x="26901" y="7213"/>
                </a:lnTo>
                <a:lnTo>
                  <a:pt x="26883" y="5956"/>
                </a:lnTo>
                <a:lnTo>
                  <a:pt x="20812" y="0"/>
                </a:lnTo>
                <a:close/>
              </a:path>
              <a:path w="27305" h="27305">
                <a:moveTo>
                  <a:pt x="21250" y="24904"/>
                </a:moveTo>
                <a:lnTo>
                  <a:pt x="13484" y="24904"/>
                </a:lnTo>
                <a:lnTo>
                  <a:pt x="21250" y="24904"/>
                </a:lnTo>
                <a:close/>
              </a:path>
              <a:path w="27305" h="27305">
                <a:moveTo>
                  <a:pt x="26901" y="7213"/>
                </a:moveTo>
                <a:lnTo>
                  <a:pt x="13484" y="7213"/>
                </a:lnTo>
                <a:lnTo>
                  <a:pt x="13484" y="9296"/>
                </a:lnTo>
                <a:lnTo>
                  <a:pt x="15783" y="9309"/>
                </a:lnTo>
                <a:lnTo>
                  <a:pt x="17662" y="11150"/>
                </a:lnTo>
                <a:lnTo>
                  <a:pt x="17628" y="15862"/>
                </a:lnTo>
                <a:lnTo>
                  <a:pt x="15872" y="17691"/>
                </a:lnTo>
                <a:lnTo>
                  <a:pt x="13497" y="17729"/>
                </a:lnTo>
                <a:lnTo>
                  <a:pt x="26717" y="17729"/>
                </a:lnTo>
                <a:lnTo>
                  <a:pt x="27048" y="16891"/>
                </a:lnTo>
                <a:lnTo>
                  <a:pt x="26901" y="721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756890" y="313338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0942" y="0"/>
                </a:moveTo>
                <a:lnTo>
                  <a:pt x="13398" y="0"/>
                </a:lnTo>
                <a:lnTo>
                  <a:pt x="5956" y="126"/>
                </a:lnTo>
                <a:lnTo>
                  <a:pt x="0" y="6273"/>
                </a:lnTo>
                <a:lnTo>
                  <a:pt x="228" y="21056"/>
                </a:lnTo>
                <a:lnTo>
                  <a:pt x="6286" y="27025"/>
                </a:lnTo>
                <a:lnTo>
                  <a:pt x="13817" y="27025"/>
                </a:lnTo>
                <a:lnTo>
                  <a:pt x="17424" y="26974"/>
                </a:lnTo>
                <a:lnTo>
                  <a:pt x="20802" y="25514"/>
                </a:lnTo>
                <a:lnTo>
                  <a:pt x="21368" y="24930"/>
                </a:lnTo>
                <a:lnTo>
                  <a:pt x="13614" y="24930"/>
                </a:lnTo>
                <a:lnTo>
                  <a:pt x="21380" y="24917"/>
                </a:lnTo>
                <a:lnTo>
                  <a:pt x="25831" y="20319"/>
                </a:lnTo>
                <a:lnTo>
                  <a:pt x="26862" y="17729"/>
                </a:lnTo>
                <a:lnTo>
                  <a:pt x="11328" y="17729"/>
                </a:lnTo>
                <a:lnTo>
                  <a:pt x="9436" y="15874"/>
                </a:lnTo>
                <a:lnTo>
                  <a:pt x="9458" y="11163"/>
                </a:lnTo>
                <a:lnTo>
                  <a:pt x="11214" y="9347"/>
                </a:lnTo>
                <a:lnTo>
                  <a:pt x="13538" y="9309"/>
                </a:lnTo>
                <a:lnTo>
                  <a:pt x="13614" y="7226"/>
                </a:lnTo>
                <a:lnTo>
                  <a:pt x="27033" y="7226"/>
                </a:lnTo>
                <a:lnTo>
                  <a:pt x="27012" y="5968"/>
                </a:lnTo>
                <a:lnTo>
                  <a:pt x="20942" y="0"/>
                </a:lnTo>
                <a:close/>
              </a:path>
              <a:path w="27305" h="27305">
                <a:moveTo>
                  <a:pt x="21380" y="24917"/>
                </a:moveTo>
                <a:lnTo>
                  <a:pt x="13614" y="24917"/>
                </a:lnTo>
                <a:lnTo>
                  <a:pt x="21380" y="24917"/>
                </a:lnTo>
                <a:close/>
              </a:path>
              <a:path w="27305" h="27305">
                <a:moveTo>
                  <a:pt x="27033" y="7226"/>
                </a:moveTo>
                <a:lnTo>
                  <a:pt x="13614" y="7226"/>
                </a:lnTo>
                <a:lnTo>
                  <a:pt x="13614" y="9309"/>
                </a:lnTo>
                <a:lnTo>
                  <a:pt x="15900" y="9309"/>
                </a:lnTo>
                <a:lnTo>
                  <a:pt x="17792" y="11163"/>
                </a:lnTo>
                <a:lnTo>
                  <a:pt x="17769" y="15874"/>
                </a:lnTo>
                <a:lnTo>
                  <a:pt x="16002" y="17691"/>
                </a:lnTo>
                <a:lnTo>
                  <a:pt x="13601" y="17729"/>
                </a:lnTo>
                <a:lnTo>
                  <a:pt x="26862" y="17729"/>
                </a:lnTo>
                <a:lnTo>
                  <a:pt x="27190" y="16903"/>
                </a:lnTo>
                <a:lnTo>
                  <a:pt x="27033" y="722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735152" y="3151106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5">
                <a:moveTo>
                  <a:pt x="20844" y="0"/>
                </a:moveTo>
                <a:lnTo>
                  <a:pt x="13288" y="0"/>
                </a:lnTo>
                <a:lnTo>
                  <a:pt x="9681" y="50"/>
                </a:lnTo>
                <a:lnTo>
                  <a:pt x="6303" y="1511"/>
                </a:lnTo>
                <a:lnTo>
                  <a:pt x="1286" y="6705"/>
                </a:lnTo>
                <a:lnTo>
                  <a:pt x="68" y="9778"/>
                </a:lnTo>
                <a:lnTo>
                  <a:pt x="0" y="14579"/>
                </a:lnTo>
                <a:lnTo>
                  <a:pt x="105" y="21069"/>
                </a:lnTo>
                <a:lnTo>
                  <a:pt x="6163" y="27025"/>
                </a:lnTo>
                <a:lnTo>
                  <a:pt x="13491" y="27025"/>
                </a:lnTo>
                <a:lnTo>
                  <a:pt x="21174" y="26911"/>
                </a:lnTo>
                <a:lnTo>
                  <a:pt x="23090" y="24930"/>
                </a:lnTo>
                <a:lnTo>
                  <a:pt x="13491" y="24930"/>
                </a:lnTo>
                <a:lnTo>
                  <a:pt x="23102" y="24917"/>
                </a:lnTo>
                <a:lnTo>
                  <a:pt x="27131" y="20751"/>
                </a:lnTo>
                <a:lnTo>
                  <a:pt x="27084" y="17729"/>
                </a:lnTo>
                <a:lnTo>
                  <a:pt x="11192" y="17716"/>
                </a:lnTo>
                <a:lnTo>
                  <a:pt x="9313" y="15874"/>
                </a:lnTo>
                <a:lnTo>
                  <a:pt x="13427" y="9296"/>
                </a:lnTo>
                <a:lnTo>
                  <a:pt x="13504" y="7226"/>
                </a:lnTo>
                <a:lnTo>
                  <a:pt x="26921" y="7226"/>
                </a:lnTo>
                <a:lnTo>
                  <a:pt x="26902" y="5968"/>
                </a:lnTo>
                <a:lnTo>
                  <a:pt x="20844" y="0"/>
                </a:lnTo>
                <a:close/>
              </a:path>
              <a:path w="27305" h="27305">
                <a:moveTo>
                  <a:pt x="23102" y="24917"/>
                </a:moveTo>
                <a:lnTo>
                  <a:pt x="13491" y="24917"/>
                </a:lnTo>
                <a:lnTo>
                  <a:pt x="23102" y="24917"/>
                </a:lnTo>
                <a:close/>
              </a:path>
              <a:path w="27305" h="27305">
                <a:moveTo>
                  <a:pt x="26921" y="7226"/>
                </a:moveTo>
                <a:lnTo>
                  <a:pt x="13504" y="7226"/>
                </a:lnTo>
                <a:lnTo>
                  <a:pt x="13504" y="9296"/>
                </a:lnTo>
                <a:lnTo>
                  <a:pt x="15802" y="9296"/>
                </a:lnTo>
                <a:lnTo>
                  <a:pt x="17695" y="11163"/>
                </a:lnTo>
                <a:lnTo>
                  <a:pt x="13504" y="17729"/>
                </a:lnTo>
                <a:lnTo>
                  <a:pt x="27084" y="17729"/>
                </a:lnTo>
                <a:lnTo>
                  <a:pt x="26921" y="722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29087" y="2178221"/>
            <a:ext cx="257175" cy="372110"/>
          </a:xfrm>
          <a:custGeom>
            <a:avLst/>
            <a:gdLst/>
            <a:ahLst/>
            <a:cxnLst/>
            <a:rect l="l" t="t" r="r" b="b"/>
            <a:pathLst>
              <a:path w="257175" h="372110">
                <a:moveTo>
                  <a:pt x="93726" y="9626"/>
                </a:moveTo>
                <a:lnTo>
                  <a:pt x="84099" y="9626"/>
                </a:lnTo>
                <a:lnTo>
                  <a:pt x="84063" y="122834"/>
                </a:lnTo>
                <a:lnTo>
                  <a:pt x="49694" y="141884"/>
                </a:lnTo>
                <a:lnTo>
                  <a:pt x="23156" y="169825"/>
                </a:lnTo>
                <a:lnTo>
                  <a:pt x="6056" y="204389"/>
                </a:lnTo>
                <a:lnTo>
                  <a:pt x="0" y="243306"/>
                </a:lnTo>
                <a:lnTo>
                  <a:pt x="10098" y="293197"/>
                </a:lnTo>
                <a:lnTo>
                  <a:pt x="37620" y="333987"/>
                </a:lnTo>
                <a:lnTo>
                  <a:pt x="78406" y="361514"/>
                </a:lnTo>
                <a:lnTo>
                  <a:pt x="128295" y="371614"/>
                </a:lnTo>
                <a:lnTo>
                  <a:pt x="175850" y="361988"/>
                </a:lnTo>
                <a:lnTo>
                  <a:pt x="128295" y="361988"/>
                </a:lnTo>
                <a:lnTo>
                  <a:pt x="82142" y="352645"/>
                </a:lnTo>
                <a:lnTo>
                  <a:pt x="44413" y="327183"/>
                </a:lnTo>
                <a:lnTo>
                  <a:pt x="18954" y="289454"/>
                </a:lnTo>
                <a:lnTo>
                  <a:pt x="9613" y="243306"/>
                </a:lnTo>
                <a:lnTo>
                  <a:pt x="10231" y="231208"/>
                </a:lnTo>
                <a:lnTo>
                  <a:pt x="12077" y="219305"/>
                </a:lnTo>
                <a:lnTo>
                  <a:pt x="15143" y="207632"/>
                </a:lnTo>
                <a:lnTo>
                  <a:pt x="19418" y="196227"/>
                </a:lnTo>
                <a:lnTo>
                  <a:pt x="246511" y="196227"/>
                </a:lnTo>
                <a:lnTo>
                  <a:pt x="241749" y="186601"/>
                </a:lnTo>
                <a:lnTo>
                  <a:pt x="24003" y="186601"/>
                </a:lnTo>
                <a:lnTo>
                  <a:pt x="36404" y="168078"/>
                </a:lnTo>
                <a:lnTo>
                  <a:pt x="51855" y="152388"/>
                </a:lnTo>
                <a:lnTo>
                  <a:pt x="69985" y="139854"/>
                </a:lnTo>
                <a:lnTo>
                  <a:pt x="90424" y="130797"/>
                </a:lnTo>
                <a:lnTo>
                  <a:pt x="93675" y="129705"/>
                </a:lnTo>
                <a:lnTo>
                  <a:pt x="93726" y="9626"/>
                </a:lnTo>
                <a:close/>
              </a:path>
              <a:path w="257175" h="372110">
                <a:moveTo>
                  <a:pt x="246511" y="196227"/>
                </a:moveTo>
                <a:lnTo>
                  <a:pt x="237185" y="196227"/>
                </a:lnTo>
                <a:lnTo>
                  <a:pt x="241458" y="207632"/>
                </a:lnTo>
                <a:lnTo>
                  <a:pt x="244519" y="219305"/>
                </a:lnTo>
                <a:lnTo>
                  <a:pt x="246361" y="231208"/>
                </a:lnTo>
                <a:lnTo>
                  <a:pt x="246976" y="243306"/>
                </a:lnTo>
                <a:lnTo>
                  <a:pt x="237635" y="289454"/>
                </a:lnTo>
                <a:lnTo>
                  <a:pt x="212177" y="327183"/>
                </a:lnTo>
                <a:lnTo>
                  <a:pt x="174448" y="352645"/>
                </a:lnTo>
                <a:lnTo>
                  <a:pt x="128295" y="361988"/>
                </a:lnTo>
                <a:lnTo>
                  <a:pt x="175850" y="361988"/>
                </a:lnTo>
                <a:lnTo>
                  <a:pt x="178191" y="361514"/>
                </a:lnTo>
                <a:lnTo>
                  <a:pt x="218981" y="333987"/>
                </a:lnTo>
                <a:lnTo>
                  <a:pt x="246504" y="293197"/>
                </a:lnTo>
                <a:lnTo>
                  <a:pt x="256603" y="243306"/>
                </a:lnTo>
                <a:lnTo>
                  <a:pt x="250547" y="204387"/>
                </a:lnTo>
                <a:lnTo>
                  <a:pt x="246511" y="196227"/>
                </a:lnTo>
                <a:close/>
              </a:path>
              <a:path w="257175" h="372110">
                <a:moveTo>
                  <a:pt x="172504" y="9626"/>
                </a:moveTo>
                <a:lnTo>
                  <a:pt x="162877" y="9626"/>
                </a:lnTo>
                <a:lnTo>
                  <a:pt x="162915" y="129705"/>
                </a:lnTo>
                <a:lnTo>
                  <a:pt x="166192" y="130809"/>
                </a:lnTo>
                <a:lnTo>
                  <a:pt x="186625" y="139873"/>
                </a:lnTo>
                <a:lnTo>
                  <a:pt x="204754" y="152409"/>
                </a:lnTo>
                <a:lnTo>
                  <a:pt x="220204" y="168093"/>
                </a:lnTo>
                <a:lnTo>
                  <a:pt x="232600" y="186601"/>
                </a:lnTo>
                <a:lnTo>
                  <a:pt x="241749" y="186601"/>
                </a:lnTo>
                <a:lnTo>
                  <a:pt x="233445" y="169819"/>
                </a:lnTo>
                <a:lnTo>
                  <a:pt x="206895" y="141874"/>
                </a:lnTo>
                <a:lnTo>
                  <a:pt x="172542" y="122834"/>
                </a:lnTo>
                <a:lnTo>
                  <a:pt x="172504" y="9626"/>
                </a:lnTo>
                <a:close/>
              </a:path>
              <a:path w="257175" h="372110">
                <a:moveTo>
                  <a:pt x="199263" y="0"/>
                </a:moveTo>
                <a:lnTo>
                  <a:pt x="57340" y="0"/>
                </a:lnTo>
                <a:lnTo>
                  <a:pt x="57340" y="9626"/>
                </a:lnTo>
                <a:lnTo>
                  <a:pt x="199263" y="9626"/>
                </a:lnTo>
                <a:lnTo>
                  <a:pt x="19926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706504" y="2624651"/>
            <a:ext cx="213995" cy="349885"/>
          </a:xfrm>
          <a:custGeom>
            <a:avLst/>
            <a:gdLst/>
            <a:ahLst/>
            <a:cxnLst/>
            <a:rect l="l" t="t" r="r" b="b"/>
            <a:pathLst>
              <a:path w="213994" h="349885">
                <a:moveTo>
                  <a:pt x="106946" y="0"/>
                </a:moveTo>
                <a:lnTo>
                  <a:pt x="65359" y="8788"/>
                </a:lnTo>
                <a:lnTo>
                  <a:pt x="31361" y="32739"/>
                </a:lnTo>
                <a:lnTo>
                  <a:pt x="8418" y="68231"/>
                </a:lnTo>
                <a:lnTo>
                  <a:pt x="0" y="111645"/>
                </a:lnTo>
                <a:lnTo>
                  <a:pt x="504" y="122172"/>
                </a:lnTo>
                <a:lnTo>
                  <a:pt x="594" y="123393"/>
                </a:lnTo>
                <a:lnTo>
                  <a:pt x="2206" y="134331"/>
                </a:lnTo>
                <a:lnTo>
                  <a:pt x="4875" y="145019"/>
                </a:lnTo>
                <a:lnTo>
                  <a:pt x="8595" y="155333"/>
                </a:lnTo>
                <a:lnTo>
                  <a:pt x="8928" y="156590"/>
                </a:lnTo>
                <a:lnTo>
                  <a:pt x="9359" y="157924"/>
                </a:lnTo>
                <a:lnTo>
                  <a:pt x="10375" y="159384"/>
                </a:lnTo>
                <a:lnTo>
                  <a:pt x="13637" y="166015"/>
                </a:lnTo>
                <a:lnTo>
                  <a:pt x="17303" y="172389"/>
                </a:lnTo>
                <a:lnTo>
                  <a:pt x="21204" y="178244"/>
                </a:lnTo>
                <a:lnTo>
                  <a:pt x="25273" y="183540"/>
                </a:lnTo>
                <a:lnTo>
                  <a:pt x="50083" y="231008"/>
                </a:lnTo>
                <a:lnTo>
                  <a:pt x="62098" y="263915"/>
                </a:lnTo>
                <a:lnTo>
                  <a:pt x="65847" y="283692"/>
                </a:lnTo>
                <a:lnTo>
                  <a:pt x="65862" y="349351"/>
                </a:lnTo>
                <a:lnTo>
                  <a:pt x="148031" y="349351"/>
                </a:lnTo>
                <a:lnTo>
                  <a:pt x="148021" y="340055"/>
                </a:lnTo>
                <a:lnTo>
                  <a:pt x="75158" y="340055"/>
                </a:lnTo>
                <a:lnTo>
                  <a:pt x="75133" y="310883"/>
                </a:lnTo>
                <a:lnTo>
                  <a:pt x="147989" y="310883"/>
                </a:lnTo>
                <a:lnTo>
                  <a:pt x="147979" y="301574"/>
                </a:lnTo>
                <a:lnTo>
                  <a:pt x="75120" y="301574"/>
                </a:lnTo>
                <a:lnTo>
                  <a:pt x="75134" y="290969"/>
                </a:lnTo>
                <a:lnTo>
                  <a:pt x="75305" y="285586"/>
                </a:lnTo>
                <a:lnTo>
                  <a:pt x="75183" y="284724"/>
                </a:lnTo>
                <a:lnTo>
                  <a:pt x="71977" y="265101"/>
                </a:lnTo>
                <a:lnTo>
                  <a:pt x="59644" y="229876"/>
                </a:lnTo>
                <a:lnTo>
                  <a:pt x="32867" y="178244"/>
                </a:lnTo>
                <a:lnTo>
                  <a:pt x="28872" y="173010"/>
                </a:lnTo>
                <a:lnTo>
                  <a:pt x="25179" y="167446"/>
                </a:lnTo>
                <a:lnTo>
                  <a:pt x="21793" y="161553"/>
                </a:lnTo>
                <a:lnTo>
                  <a:pt x="18719" y="155333"/>
                </a:lnTo>
                <a:lnTo>
                  <a:pt x="18097" y="154304"/>
                </a:lnTo>
                <a:lnTo>
                  <a:pt x="17868" y="153962"/>
                </a:lnTo>
                <a:lnTo>
                  <a:pt x="17754" y="153644"/>
                </a:lnTo>
                <a:lnTo>
                  <a:pt x="17411" y="152476"/>
                </a:lnTo>
                <a:lnTo>
                  <a:pt x="13871" y="142620"/>
                </a:lnTo>
                <a:lnTo>
                  <a:pt x="11334" y="132508"/>
                </a:lnTo>
                <a:lnTo>
                  <a:pt x="9807" y="122172"/>
                </a:lnTo>
                <a:lnTo>
                  <a:pt x="9296" y="111645"/>
                </a:lnTo>
                <a:lnTo>
                  <a:pt x="16981" y="71848"/>
                </a:lnTo>
                <a:lnTo>
                  <a:pt x="37928" y="39311"/>
                </a:lnTo>
                <a:lnTo>
                  <a:pt x="68971" y="17353"/>
                </a:lnTo>
                <a:lnTo>
                  <a:pt x="106946" y="9296"/>
                </a:lnTo>
                <a:lnTo>
                  <a:pt x="149254" y="9296"/>
                </a:lnTo>
                <a:lnTo>
                  <a:pt x="148533" y="8788"/>
                </a:lnTo>
                <a:lnTo>
                  <a:pt x="106946" y="0"/>
                </a:lnTo>
                <a:close/>
              </a:path>
              <a:path w="213994" h="349885">
                <a:moveTo>
                  <a:pt x="147989" y="310883"/>
                </a:moveTo>
                <a:lnTo>
                  <a:pt x="138734" y="310883"/>
                </a:lnTo>
                <a:lnTo>
                  <a:pt x="138734" y="340055"/>
                </a:lnTo>
                <a:lnTo>
                  <a:pt x="148021" y="340055"/>
                </a:lnTo>
                <a:lnTo>
                  <a:pt x="147989" y="310883"/>
                </a:lnTo>
                <a:close/>
              </a:path>
              <a:path w="213994" h="349885">
                <a:moveTo>
                  <a:pt x="111582" y="123393"/>
                </a:moveTo>
                <a:lnTo>
                  <a:pt x="102298" y="123393"/>
                </a:lnTo>
                <a:lnTo>
                  <a:pt x="102298" y="301574"/>
                </a:lnTo>
                <a:lnTo>
                  <a:pt x="111582" y="301574"/>
                </a:lnTo>
                <a:lnTo>
                  <a:pt x="111582" y="123393"/>
                </a:lnTo>
                <a:close/>
              </a:path>
              <a:path w="213994" h="349885">
                <a:moveTo>
                  <a:pt x="149254" y="9296"/>
                </a:moveTo>
                <a:lnTo>
                  <a:pt x="106946" y="9296"/>
                </a:lnTo>
                <a:lnTo>
                  <a:pt x="144916" y="17353"/>
                </a:lnTo>
                <a:lnTo>
                  <a:pt x="175960" y="39311"/>
                </a:lnTo>
                <a:lnTo>
                  <a:pt x="196909" y="71848"/>
                </a:lnTo>
                <a:lnTo>
                  <a:pt x="204597" y="111645"/>
                </a:lnTo>
                <a:lnTo>
                  <a:pt x="204077" y="122188"/>
                </a:lnTo>
                <a:lnTo>
                  <a:pt x="202517" y="132627"/>
                </a:lnTo>
                <a:lnTo>
                  <a:pt x="199914" y="142954"/>
                </a:lnTo>
                <a:lnTo>
                  <a:pt x="196265" y="153161"/>
                </a:lnTo>
                <a:lnTo>
                  <a:pt x="196140" y="153644"/>
                </a:lnTo>
                <a:lnTo>
                  <a:pt x="196015" y="153962"/>
                </a:lnTo>
                <a:lnTo>
                  <a:pt x="195516" y="154749"/>
                </a:lnTo>
                <a:lnTo>
                  <a:pt x="195059" y="155549"/>
                </a:lnTo>
                <a:lnTo>
                  <a:pt x="192042" y="161678"/>
                </a:lnTo>
                <a:lnTo>
                  <a:pt x="188658" y="167554"/>
                </a:lnTo>
                <a:lnTo>
                  <a:pt x="184865" y="173244"/>
                </a:lnTo>
                <a:lnTo>
                  <a:pt x="180619" y="178815"/>
                </a:lnTo>
                <a:lnTo>
                  <a:pt x="153686" y="230862"/>
                </a:lnTo>
                <a:lnTo>
                  <a:pt x="141541" y="265868"/>
                </a:lnTo>
                <a:lnTo>
                  <a:pt x="138464" y="285586"/>
                </a:lnTo>
                <a:lnTo>
                  <a:pt x="138699" y="290969"/>
                </a:lnTo>
                <a:lnTo>
                  <a:pt x="138734" y="301574"/>
                </a:lnTo>
                <a:lnTo>
                  <a:pt x="147979" y="301574"/>
                </a:lnTo>
                <a:lnTo>
                  <a:pt x="147975" y="284724"/>
                </a:lnTo>
                <a:lnTo>
                  <a:pt x="151379" y="265641"/>
                </a:lnTo>
                <a:lnTo>
                  <a:pt x="163139" y="232510"/>
                </a:lnTo>
                <a:lnTo>
                  <a:pt x="188214" y="184124"/>
                </a:lnTo>
                <a:lnTo>
                  <a:pt x="192560" y="178440"/>
                </a:lnTo>
                <a:lnTo>
                  <a:pt x="196664" y="172262"/>
                </a:lnTo>
                <a:lnTo>
                  <a:pt x="200287" y="166002"/>
                </a:lnTo>
                <a:lnTo>
                  <a:pt x="203606" y="159359"/>
                </a:lnTo>
                <a:lnTo>
                  <a:pt x="204762" y="157556"/>
                </a:lnTo>
                <a:lnTo>
                  <a:pt x="204991" y="156590"/>
                </a:lnTo>
                <a:lnTo>
                  <a:pt x="205066" y="156044"/>
                </a:lnTo>
                <a:lnTo>
                  <a:pt x="208915" y="145328"/>
                </a:lnTo>
                <a:lnTo>
                  <a:pt x="211692" y="134218"/>
                </a:lnTo>
                <a:lnTo>
                  <a:pt x="213292" y="123393"/>
                </a:lnTo>
                <a:lnTo>
                  <a:pt x="213382" y="122172"/>
                </a:lnTo>
                <a:lnTo>
                  <a:pt x="213893" y="111645"/>
                </a:lnTo>
                <a:lnTo>
                  <a:pt x="205475" y="68231"/>
                </a:lnTo>
                <a:lnTo>
                  <a:pt x="182532" y="32739"/>
                </a:lnTo>
                <a:lnTo>
                  <a:pt x="149254" y="9296"/>
                </a:lnTo>
                <a:close/>
              </a:path>
              <a:path w="213994" h="349885">
                <a:moveTo>
                  <a:pt x="134277" y="114096"/>
                </a:moveTo>
                <a:lnTo>
                  <a:pt x="79629" y="114096"/>
                </a:lnTo>
                <a:lnTo>
                  <a:pt x="79629" y="123393"/>
                </a:lnTo>
                <a:lnTo>
                  <a:pt x="134277" y="123393"/>
                </a:lnTo>
                <a:lnTo>
                  <a:pt x="134277" y="1140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733170" y="3394011"/>
            <a:ext cx="349885" cy="274320"/>
          </a:xfrm>
          <a:custGeom>
            <a:avLst/>
            <a:gdLst/>
            <a:ahLst/>
            <a:cxnLst/>
            <a:rect l="l" t="t" r="r" b="b"/>
            <a:pathLst>
              <a:path w="349884" h="274320">
                <a:moveTo>
                  <a:pt x="349351" y="182219"/>
                </a:moveTo>
                <a:lnTo>
                  <a:pt x="0" y="182219"/>
                </a:lnTo>
                <a:lnTo>
                  <a:pt x="0" y="274142"/>
                </a:lnTo>
                <a:lnTo>
                  <a:pt x="349351" y="274142"/>
                </a:lnTo>
                <a:lnTo>
                  <a:pt x="349351" y="264845"/>
                </a:lnTo>
                <a:lnTo>
                  <a:pt x="9296" y="264845"/>
                </a:lnTo>
                <a:lnTo>
                  <a:pt x="9296" y="191515"/>
                </a:lnTo>
                <a:lnTo>
                  <a:pt x="349351" y="191515"/>
                </a:lnTo>
                <a:lnTo>
                  <a:pt x="349351" y="182219"/>
                </a:lnTo>
                <a:close/>
              </a:path>
              <a:path w="349884" h="274320">
                <a:moveTo>
                  <a:pt x="51663" y="191515"/>
                </a:moveTo>
                <a:lnTo>
                  <a:pt x="42367" y="191515"/>
                </a:lnTo>
                <a:lnTo>
                  <a:pt x="42367" y="264845"/>
                </a:lnTo>
                <a:lnTo>
                  <a:pt x="51663" y="264845"/>
                </a:lnTo>
                <a:lnTo>
                  <a:pt x="51663" y="191515"/>
                </a:lnTo>
                <a:close/>
              </a:path>
              <a:path w="349884" h="274320">
                <a:moveTo>
                  <a:pt x="77089" y="191515"/>
                </a:moveTo>
                <a:lnTo>
                  <a:pt x="67792" y="191515"/>
                </a:lnTo>
                <a:lnTo>
                  <a:pt x="67792" y="264845"/>
                </a:lnTo>
                <a:lnTo>
                  <a:pt x="77089" y="264845"/>
                </a:lnTo>
                <a:lnTo>
                  <a:pt x="77089" y="191515"/>
                </a:lnTo>
                <a:close/>
              </a:path>
              <a:path w="349884" h="274320">
                <a:moveTo>
                  <a:pt x="349351" y="191515"/>
                </a:moveTo>
                <a:lnTo>
                  <a:pt x="340067" y="191515"/>
                </a:lnTo>
                <a:lnTo>
                  <a:pt x="340067" y="264845"/>
                </a:lnTo>
                <a:lnTo>
                  <a:pt x="349351" y="264845"/>
                </a:lnTo>
                <a:lnTo>
                  <a:pt x="349351" y="191515"/>
                </a:lnTo>
                <a:close/>
              </a:path>
              <a:path w="349884" h="274320">
                <a:moveTo>
                  <a:pt x="128054" y="35534"/>
                </a:moveTo>
                <a:lnTo>
                  <a:pt x="88585" y="66497"/>
                </a:lnTo>
                <a:lnTo>
                  <a:pt x="85929" y="88044"/>
                </a:lnTo>
                <a:lnTo>
                  <a:pt x="88286" y="114860"/>
                </a:lnTo>
                <a:lnTo>
                  <a:pt x="99749" y="157818"/>
                </a:lnTo>
                <a:lnTo>
                  <a:pt x="120205" y="182219"/>
                </a:lnTo>
                <a:lnTo>
                  <a:pt x="166141" y="182219"/>
                </a:lnTo>
                <a:lnTo>
                  <a:pt x="169075" y="180428"/>
                </a:lnTo>
                <a:lnTo>
                  <a:pt x="169743" y="179933"/>
                </a:lnTo>
                <a:lnTo>
                  <a:pt x="142887" y="179933"/>
                </a:lnTo>
                <a:lnTo>
                  <a:pt x="130659" y="177362"/>
                </a:lnTo>
                <a:lnTo>
                  <a:pt x="104584" y="144310"/>
                </a:lnTo>
                <a:lnTo>
                  <a:pt x="95242" y="89906"/>
                </a:lnTo>
                <a:lnTo>
                  <a:pt x="97238" y="70200"/>
                </a:lnTo>
                <a:lnTo>
                  <a:pt x="128054" y="44843"/>
                </a:lnTo>
                <a:lnTo>
                  <a:pt x="161844" y="44843"/>
                </a:lnTo>
                <a:lnTo>
                  <a:pt x="161461" y="44610"/>
                </a:lnTo>
                <a:lnTo>
                  <a:pt x="151269" y="40030"/>
                </a:lnTo>
                <a:lnTo>
                  <a:pt x="139963" y="36774"/>
                </a:lnTo>
                <a:lnTo>
                  <a:pt x="128054" y="35534"/>
                </a:lnTo>
                <a:close/>
              </a:path>
              <a:path w="349884" h="274320">
                <a:moveTo>
                  <a:pt x="191025" y="175895"/>
                </a:moveTo>
                <a:lnTo>
                  <a:pt x="174675" y="175895"/>
                </a:lnTo>
                <a:lnTo>
                  <a:pt x="177419" y="178320"/>
                </a:lnTo>
                <a:lnTo>
                  <a:pt x="180276" y="180428"/>
                </a:lnTo>
                <a:lnTo>
                  <a:pt x="183210" y="182219"/>
                </a:lnTo>
                <a:lnTo>
                  <a:pt x="229146" y="182219"/>
                </a:lnTo>
                <a:lnTo>
                  <a:pt x="231962" y="179933"/>
                </a:lnTo>
                <a:lnTo>
                  <a:pt x="206463" y="179933"/>
                </a:lnTo>
                <a:lnTo>
                  <a:pt x="199182" y="179053"/>
                </a:lnTo>
                <a:lnTo>
                  <a:pt x="191938" y="176445"/>
                </a:lnTo>
                <a:lnTo>
                  <a:pt x="191025" y="175895"/>
                </a:lnTo>
                <a:close/>
              </a:path>
              <a:path w="349884" h="274320">
                <a:moveTo>
                  <a:pt x="174675" y="162953"/>
                </a:moveTo>
                <a:lnTo>
                  <a:pt x="142887" y="179933"/>
                </a:lnTo>
                <a:lnTo>
                  <a:pt x="169743" y="179933"/>
                </a:lnTo>
                <a:lnTo>
                  <a:pt x="171919" y="178320"/>
                </a:lnTo>
                <a:lnTo>
                  <a:pt x="174675" y="175895"/>
                </a:lnTo>
                <a:lnTo>
                  <a:pt x="191025" y="175895"/>
                </a:lnTo>
                <a:lnTo>
                  <a:pt x="184832" y="172159"/>
                </a:lnTo>
                <a:lnTo>
                  <a:pt x="177965" y="166242"/>
                </a:lnTo>
                <a:lnTo>
                  <a:pt x="174675" y="162953"/>
                </a:lnTo>
                <a:close/>
              </a:path>
              <a:path w="349884" h="274320">
                <a:moveTo>
                  <a:pt x="247832" y="44843"/>
                </a:moveTo>
                <a:lnTo>
                  <a:pt x="221310" y="44843"/>
                </a:lnTo>
                <a:lnTo>
                  <a:pt x="228823" y="45539"/>
                </a:lnTo>
                <a:lnTo>
                  <a:pt x="235402" y="47621"/>
                </a:lnTo>
                <a:lnTo>
                  <a:pt x="241021" y="51080"/>
                </a:lnTo>
                <a:lnTo>
                  <a:pt x="245656" y="55905"/>
                </a:lnTo>
                <a:lnTo>
                  <a:pt x="252107" y="70200"/>
                </a:lnTo>
                <a:lnTo>
                  <a:pt x="254107" y="89906"/>
                </a:lnTo>
                <a:lnTo>
                  <a:pt x="251660" y="114712"/>
                </a:lnTo>
                <a:lnTo>
                  <a:pt x="238582" y="158861"/>
                </a:lnTo>
                <a:lnTo>
                  <a:pt x="206463" y="179933"/>
                </a:lnTo>
                <a:lnTo>
                  <a:pt x="231962" y="179933"/>
                </a:lnTo>
                <a:lnTo>
                  <a:pt x="253695" y="146862"/>
                </a:lnTo>
                <a:lnTo>
                  <a:pt x="263424" y="88044"/>
                </a:lnTo>
                <a:lnTo>
                  <a:pt x="260762" y="66497"/>
                </a:lnTo>
                <a:lnTo>
                  <a:pt x="253085" y="50304"/>
                </a:lnTo>
                <a:lnTo>
                  <a:pt x="247832" y="44843"/>
                </a:lnTo>
                <a:close/>
              </a:path>
              <a:path w="349884" h="274320">
                <a:moveTo>
                  <a:pt x="161844" y="44843"/>
                </a:moveTo>
                <a:lnTo>
                  <a:pt x="128054" y="44843"/>
                </a:lnTo>
                <a:lnTo>
                  <a:pt x="140573" y="46400"/>
                </a:lnTo>
                <a:lnTo>
                  <a:pt x="152592" y="50499"/>
                </a:lnTo>
                <a:lnTo>
                  <a:pt x="163174" y="56282"/>
                </a:lnTo>
                <a:lnTo>
                  <a:pt x="171386" y="62890"/>
                </a:lnTo>
                <a:lnTo>
                  <a:pt x="174675" y="66166"/>
                </a:lnTo>
                <a:lnTo>
                  <a:pt x="177965" y="62890"/>
                </a:lnTo>
                <a:lnTo>
                  <a:pt x="186177" y="56282"/>
                </a:lnTo>
                <a:lnTo>
                  <a:pt x="196761" y="50499"/>
                </a:lnTo>
                <a:lnTo>
                  <a:pt x="198749" y="49822"/>
                </a:lnTo>
                <a:lnTo>
                  <a:pt x="170027" y="49822"/>
                </a:lnTo>
                <a:lnTo>
                  <a:pt x="161844" y="44843"/>
                </a:lnTo>
                <a:close/>
              </a:path>
              <a:path w="349884" h="274320">
                <a:moveTo>
                  <a:pt x="179323" y="0"/>
                </a:moveTo>
                <a:lnTo>
                  <a:pt x="170027" y="0"/>
                </a:lnTo>
                <a:lnTo>
                  <a:pt x="170027" y="20815"/>
                </a:lnTo>
                <a:lnTo>
                  <a:pt x="168808" y="22250"/>
                </a:lnTo>
                <a:lnTo>
                  <a:pt x="169989" y="23609"/>
                </a:lnTo>
                <a:lnTo>
                  <a:pt x="170027" y="49822"/>
                </a:lnTo>
                <a:lnTo>
                  <a:pt x="179323" y="49822"/>
                </a:lnTo>
                <a:lnTo>
                  <a:pt x="179323" y="32359"/>
                </a:lnTo>
                <a:lnTo>
                  <a:pt x="215363" y="32359"/>
                </a:lnTo>
                <a:lnTo>
                  <a:pt x="215623" y="32215"/>
                </a:lnTo>
                <a:lnTo>
                  <a:pt x="218871" y="29502"/>
                </a:lnTo>
                <a:lnTo>
                  <a:pt x="190893" y="29502"/>
                </a:lnTo>
                <a:lnTo>
                  <a:pt x="184861" y="25171"/>
                </a:lnTo>
                <a:lnTo>
                  <a:pt x="181508" y="22237"/>
                </a:lnTo>
                <a:lnTo>
                  <a:pt x="184914" y="19253"/>
                </a:lnTo>
                <a:lnTo>
                  <a:pt x="190906" y="14960"/>
                </a:lnTo>
                <a:lnTo>
                  <a:pt x="218858" y="14960"/>
                </a:lnTo>
                <a:lnTo>
                  <a:pt x="215834" y="12406"/>
                </a:lnTo>
                <a:lnTo>
                  <a:pt x="215296" y="12103"/>
                </a:lnTo>
                <a:lnTo>
                  <a:pt x="179323" y="12103"/>
                </a:lnTo>
                <a:lnTo>
                  <a:pt x="179323" y="0"/>
                </a:lnTo>
                <a:close/>
              </a:path>
              <a:path w="349884" h="274320">
                <a:moveTo>
                  <a:pt x="221310" y="35534"/>
                </a:moveTo>
                <a:lnTo>
                  <a:pt x="209393" y="36774"/>
                </a:lnTo>
                <a:lnTo>
                  <a:pt x="198083" y="40030"/>
                </a:lnTo>
                <a:lnTo>
                  <a:pt x="187889" y="44610"/>
                </a:lnTo>
                <a:lnTo>
                  <a:pt x="179323" y="49822"/>
                </a:lnTo>
                <a:lnTo>
                  <a:pt x="198749" y="49822"/>
                </a:lnTo>
                <a:lnTo>
                  <a:pt x="208783" y="46400"/>
                </a:lnTo>
                <a:lnTo>
                  <a:pt x="221310" y="44843"/>
                </a:lnTo>
                <a:lnTo>
                  <a:pt x="247832" y="44843"/>
                </a:lnTo>
                <a:lnTo>
                  <a:pt x="246949" y="43924"/>
                </a:lnTo>
                <a:lnTo>
                  <a:pt x="239531" y="39300"/>
                </a:lnTo>
                <a:lnTo>
                  <a:pt x="230947" y="36485"/>
                </a:lnTo>
                <a:lnTo>
                  <a:pt x="221310" y="35534"/>
                </a:lnTo>
                <a:close/>
              </a:path>
              <a:path w="349884" h="274320">
                <a:moveTo>
                  <a:pt x="215363" y="32359"/>
                </a:moveTo>
                <a:lnTo>
                  <a:pt x="179323" y="32359"/>
                </a:lnTo>
                <a:lnTo>
                  <a:pt x="184035" y="35699"/>
                </a:lnTo>
                <a:lnTo>
                  <a:pt x="190309" y="38785"/>
                </a:lnTo>
                <a:lnTo>
                  <a:pt x="197383" y="38785"/>
                </a:lnTo>
                <a:lnTo>
                  <a:pt x="207464" y="36745"/>
                </a:lnTo>
                <a:lnTo>
                  <a:pt x="215363" y="32359"/>
                </a:lnTo>
                <a:close/>
              </a:path>
              <a:path w="349884" h="274320">
                <a:moveTo>
                  <a:pt x="218858" y="14960"/>
                </a:moveTo>
                <a:lnTo>
                  <a:pt x="203873" y="14960"/>
                </a:lnTo>
                <a:lnTo>
                  <a:pt x="209918" y="19291"/>
                </a:lnTo>
                <a:lnTo>
                  <a:pt x="213271" y="22237"/>
                </a:lnTo>
                <a:lnTo>
                  <a:pt x="209847" y="25234"/>
                </a:lnTo>
                <a:lnTo>
                  <a:pt x="203885" y="29502"/>
                </a:lnTo>
                <a:lnTo>
                  <a:pt x="218871" y="29502"/>
                </a:lnTo>
                <a:lnTo>
                  <a:pt x="221168" y="27582"/>
                </a:lnTo>
                <a:lnTo>
                  <a:pt x="223459" y="25171"/>
                </a:lnTo>
                <a:lnTo>
                  <a:pt x="225933" y="22250"/>
                </a:lnTo>
                <a:lnTo>
                  <a:pt x="223418" y="19253"/>
                </a:lnTo>
                <a:lnTo>
                  <a:pt x="221356" y="17070"/>
                </a:lnTo>
                <a:lnTo>
                  <a:pt x="218858" y="14960"/>
                </a:lnTo>
                <a:close/>
              </a:path>
              <a:path w="349884" h="274320">
                <a:moveTo>
                  <a:pt x="197383" y="5664"/>
                </a:moveTo>
                <a:lnTo>
                  <a:pt x="190309" y="5664"/>
                </a:lnTo>
                <a:lnTo>
                  <a:pt x="184035" y="8750"/>
                </a:lnTo>
                <a:lnTo>
                  <a:pt x="179323" y="12103"/>
                </a:lnTo>
                <a:lnTo>
                  <a:pt x="215296" y="12103"/>
                </a:lnTo>
                <a:lnTo>
                  <a:pt x="207596" y="7767"/>
                </a:lnTo>
                <a:lnTo>
                  <a:pt x="197383" y="56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219313" y="2434982"/>
            <a:ext cx="229235" cy="402590"/>
          </a:xfrm>
          <a:custGeom>
            <a:avLst/>
            <a:gdLst/>
            <a:ahLst/>
            <a:cxnLst/>
            <a:rect l="l" t="t" r="r" b="b"/>
            <a:pathLst>
              <a:path w="229235" h="402589">
                <a:moveTo>
                  <a:pt x="82550" y="105143"/>
                </a:moveTo>
                <a:lnTo>
                  <a:pt x="73253" y="105143"/>
                </a:lnTo>
                <a:lnTo>
                  <a:pt x="73253" y="347852"/>
                </a:lnTo>
                <a:lnTo>
                  <a:pt x="76502" y="368971"/>
                </a:lnTo>
                <a:lnTo>
                  <a:pt x="85358" y="386235"/>
                </a:lnTo>
                <a:lnTo>
                  <a:pt x="98483" y="397884"/>
                </a:lnTo>
                <a:lnTo>
                  <a:pt x="114541" y="402158"/>
                </a:lnTo>
                <a:lnTo>
                  <a:pt x="130582" y="397884"/>
                </a:lnTo>
                <a:lnTo>
                  <a:pt x="136236" y="392861"/>
                </a:lnTo>
                <a:lnTo>
                  <a:pt x="114541" y="392861"/>
                </a:lnTo>
                <a:lnTo>
                  <a:pt x="102100" y="389318"/>
                </a:lnTo>
                <a:lnTo>
                  <a:pt x="91930" y="379663"/>
                </a:lnTo>
                <a:lnTo>
                  <a:pt x="85067" y="365354"/>
                </a:lnTo>
                <a:lnTo>
                  <a:pt x="82550" y="347852"/>
                </a:lnTo>
                <a:lnTo>
                  <a:pt x="82550" y="212661"/>
                </a:lnTo>
                <a:lnTo>
                  <a:pt x="155790" y="212661"/>
                </a:lnTo>
                <a:lnTo>
                  <a:pt x="155790" y="203377"/>
                </a:lnTo>
                <a:lnTo>
                  <a:pt x="82550" y="203377"/>
                </a:lnTo>
                <a:lnTo>
                  <a:pt x="82550" y="105143"/>
                </a:lnTo>
                <a:close/>
              </a:path>
              <a:path w="229235" h="402589">
                <a:moveTo>
                  <a:pt x="155790" y="212661"/>
                </a:moveTo>
                <a:lnTo>
                  <a:pt x="146507" y="212661"/>
                </a:lnTo>
                <a:lnTo>
                  <a:pt x="146507" y="347852"/>
                </a:lnTo>
                <a:lnTo>
                  <a:pt x="143991" y="365354"/>
                </a:lnTo>
                <a:lnTo>
                  <a:pt x="137134" y="379663"/>
                </a:lnTo>
                <a:lnTo>
                  <a:pt x="126972" y="389318"/>
                </a:lnTo>
                <a:lnTo>
                  <a:pt x="114541" y="392861"/>
                </a:lnTo>
                <a:lnTo>
                  <a:pt x="136236" y="392861"/>
                </a:lnTo>
                <a:lnTo>
                  <a:pt x="143695" y="386235"/>
                </a:lnTo>
                <a:lnTo>
                  <a:pt x="152544" y="368971"/>
                </a:lnTo>
                <a:lnTo>
                  <a:pt x="155790" y="347852"/>
                </a:lnTo>
                <a:lnTo>
                  <a:pt x="155790" y="212661"/>
                </a:lnTo>
                <a:close/>
              </a:path>
              <a:path w="229235" h="402589">
                <a:moveTo>
                  <a:pt x="119176" y="212661"/>
                </a:moveTo>
                <a:lnTo>
                  <a:pt x="109880" y="212661"/>
                </a:lnTo>
                <a:lnTo>
                  <a:pt x="109880" y="265137"/>
                </a:lnTo>
                <a:lnTo>
                  <a:pt x="119176" y="265137"/>
                </a:lnTo>
                <a:lnTo>
                  <a:pt x="119176" y="212661"/>
                </a:lnTo>
                <a:close/>
              </a:path>
              <a:path w="229235" h="402589">
                <a:moveTo>
                  <a:pt x="119176" y="105143"/>
                </a:moveTo>
                <a:lnTo>
                  <a:pt x="109880" y="105143"/>
                </a:lnTo>
                <a:lnTo>
                  <a:pt x="109880" y="203377"/>
                </a:lnTo>
                <a:lnTo>
                  <a:pt x="119176" y="203377"/>
                </a:lnTo>
                <a:lnTo>
                  <a:pt x="119176" y="105143"/>
                </a:lnTo>
                <a:close/>
              </a:path>
              <a:path w="229235" h="402589">
                <a:moveTo>
                  <a:pt x="155790" y="105143"/>
                </a:moveTo>
                <a:lnTo>
                  <a:pt x="146507" y="105143"/>
                </a:lnTo>
                <a:lnTo>
                  <a:pt x="146507" y="203377"/>
                </a:lnTo>
                <a:lnTo>
                  <a:pt x="155790" y="203377"/>
                </a:lnTo>
                <a:lnTo>
                  <a:pt x="155790" y="105143"/>
                </a:lnTo>
                <a:close/>
              </a:path>
              <a:path w="229235" h="402589">
                <a:moveTo>
                  <a:pt x="172402" y="95846"/>
                </a:moveTo>
                <a:lnTo>
                  <a:pt x="56680" y="95846"/>
                </a:lnTo>
                <a:lnTo>
                  <a:pt x="56680" y="105143"/>
                </a:lnTo>
                <a:lnTo>
                  <a:pt x="172402" y="105143"/>
                </a:lnTo>
                <a:lnTo>
                  <a:pt x="172402" y="95846"/>
                </a:lnTo>
                <a:close/>
              </a:path>
              <a:path w="229235" h="402589">
                <a:moveTo>
                  <a:pt x="133423" y="44665"/>
                </a:moveTo>
                <a:lnTo>
                  <a:pt x="109880" y="44665"/>
                </a:lnTo>
                <a:lnTo>
                  <a:pt x="109880" y="95846"/>
                </a:lnTo>
                <a:lnTo>
                  <a:pt x="119176" y="95846"/>
                </a:lnTo>
                <a:lnTo>
                  <a:pt x="119176" y="66674"/>
                </a:lnTo>
                <a:lnTo>
                  <a:pt x="134211" y="66674"/>
                </a:lnTo>
                <a:lnTo>
                  <a:pt x="133701" y="66357"/>
                </a:lnTo>
                <a:lnTo>
                  <a:pt x="125818" y="60058"/>
                </a:lnTo>
                <a:lnTo>
                  <a:pt x="170865" y="60058"/>
                </a:lnTo>
                <a:lnTo>
                  <a:pt x="170865" y="50774"/>
                </a:lnTo>
                <a:lnTo>
                  <a:pt x="125793" y="50774"/>
                </a:lnTo>
                <a:lnTo>
                  <a:pt x="133423" y="44665"/>
                </a:lnTo>
                <a:close/>
              </a:path>
              <a:path w="229235" h="402589">
                <a:moveTo>
                  <a:pt x="134211" y="66674"/>
                </a:moveTo>
                <a:lnTo>
                  <a:pt x="119176" y="66674"/>
                </a:lnTo>
                <a:lnTo>
                  <a:pt x="128384" y="74132"/>
                </a:lnTo>
                <a:lnTo>
                  <a:pt x="139987" y="81287"/>
                </a:lnTo>
                <a:lnTo>
                  <a:pt x="153582" y="86664"/>
                </a:lnTo>
                <a:lnTo>
                  <a:pt x="168770" y="88785"/>
                </a:lnTo>
                <a:lnTo>
                  <a:pt x="191088" y="84214"/>
                </a:lnTo>
                <a:lnTo>
                  <a:pt x="199524" y="79489"/>
                </a:lnTo>
                <a:lnTo>
                  <a:pt x="168770" y="79489"/>
                </a:lnTo>
                <a:lnTo>
                  <a:pt x="155715" y="77540"/>
                </a:lnTo>
                <a:lnTo>
                  <a:pt x="143846" y="72674"/>
                </a:lnTo>
                <a:lnTo>
                  <a:pt x="134211" y="66674"/>
                </a:lnTo>
                <a:close/>
              </a:path>
              <a:path w="229235" h="402589">
                <a:moveTo>
                  <a:pt x="199464" y="31318"/>
                </a:moveTo>
                <a:lnTo>
                  <a:pt x="168770" y="31318"/>
                </a:lnTo>
                <a:lnTo>
                  <a:pt x="184436" y="34073"/>
                </a:lnTo>
                <a:lnTo>
                  <a:pt x="198208" y="40674"/>
                </a:lnTo>
                <a:lnTo>
                  <a:pt x="209228" y="48623"/>
                </a:lnTo>
                <a:lnTo>
                  <a:pt x="216636" y="55422"/>
                </a:lnTo>
                <a:lnTo>
                  <a:pt x="209223" y="62210"/>
                </a:lnTo>
                <a:lnTo>
                  <a:pt x="198194" y="70146"/>
                </a:lnTo>
                <a:lnTo>
                  <a:pt x="184420" y="76737"/>
                </a:lnTo>
                <a:lnTo>
                  <a:pt x="168770" y="79489"/>
                </a:lnTo>
                <a:lnTo>
                  <a:pt x="199524" y="79489"/>
                </a:lnTo>
                <a:lnTo>
                  <a:pt x="209210" y="74064"/>
                </a:lnTo>
                <a:lnTo>
                  <a:pt x="221555" y="63684"/>
                </a:lnTo>
                <a:lnTo>
                  <a:pt x="226542" y="58419"/>
                </a:lnTo>
                <a:lnTo>
                  <a:pt x="229082" y="55422"/>
                </a:lnTo>
                <a:lnTo>
                  <a:pt x="226542" y="52412"/>
                </a:lnTo>
                <a:lnTo>
                  <a:pt x="221539" y="47144"/>
                </a:lnTo>
                <a:lnTo>
                  <a:pt x="209167" y="36755"/>
                </a:lnTo>
                <a:lnTo>
                  <a:pt x="199464" y="31318"/>
                </a:lnTo>
                <a:close/>
              </a:path>
              <a:path w="229235" h="402589">
                <a:moveTo>
                  <a:pt x="60312" y="0"/>
                </a:moveTo>
                <a:lnTo>
                  <a:pt x="20785" y="14030"/>
                </a:lnTo>
                <a:lnTo>
                  <a:pt x="0" y="33400"/>
                </a:lnTo>
                <a:lnTo>
                  <a:pt x="2540" y="36410"/>
                </a:lnTo>
                <a:lnTo>
                  <a:pt x="8329" y="42468"/>
                </a:lnTo>
                <a:lnTo>
                  <a:pt x="20810" y="52760"/>
                </a:lnTo>
                <a:lnTo>
                  <a:pt x="38599" y="62469"/>
                </a:lnTo>
                <a:lnTo>
                  <a:pt x="60312" y="66776"/>
                </a:lnTo>
                <a:lnTo>
                  <a:pt x="75485" y="64655"/>
                </a:lnTo>
                <a:lnTo>
                  <a:pt x="89073" y="59278"/>
                </a:lnTo>
                <a:lnTo>
                  <a:pt x="91988" y="57480"/>
                </a:lnTo>
                <a:lnTo>
                  <a:pt x="60312" y="57480"/>
                </a:lnTo>
                <a:lnTo>
                  <a:pt x="44626" y="54726"/>
                </a:lnTo>
                <a:lnTo>
                  <a:pt x="30848" y="48131"/>
                </a:lnTo>
                <a:lnTo>
                  <a:pt x="19832" y="40190"/>
                </a:lnTo>
                <a:lnTo>
                  <a:pt x="12433" y="33400"/>
                </a:lnTo>
                <a:lnTo>
                  <a:pt x="19846" y="26597"/>
                </a:lnTo>
                <a:lnTo>
                  <a:pt x="30848" y="18657"/>
                </a:lnTo>
                <a:lnTo>
                  <a:pt x="44626" y="12053"/>
                </a:lnTo>
                <a:lnTo>
                  <a:pt x="60312" y="9296"/>
                </a:lnTo>
                <a:lnTo>
                  <a:pt x="91976" y="9296"/>
                </a:lnTo>
                <a:lnTo>
                  <a:pt x="89077" y="7505"/>
                </a:lnTo>
                <a:lnTo>
                  <a:pt x="75490" y="2122"/>
                </a:lnTo>
                <a:lnTo>
                  <a:pt x="60312" y="0"/>
                </a:lnTo>
                <a:close/>
              </a:path>
              <a:path w="229235" h="402589">
                <a:moveTo>
                  <a:pt x="91976" y="9296"/>
                </a:moveTo>
                <a:lnTo>
                  <a:pt x="60312" y="9296"/>
                </a:lnTo>
                <a:lnTo>
                  <a:pt x="73357" y="11247"/>
                </a:lnTo>
                <a:lnTo>
                  <a:pt x="85220" y="16119"/>
                </a:lnTo>
                <a:lnTo>
                  <a:pt x="95363" y="22444"/>
                </a:lnTo>
                <a:lnTo>
                  <a:pt x="103251" y="28752"/>
                </a:lnTo>
                <a:lnTo>
                  <a:pt x="58216" y="28752"/>
                </a:lnTo>
                <a:lnTo>
                  <a:pt x="58216" y="38036"/>
                </a:lnTo>
                <a:lnTo>
                  <a:pt x="103251" y="38036"/>
                </a:lnTo>
                <a:lnTo>
                  <a:pt x="95379" y="44342"/>
                </a:lnTo>
                <a:lnTo>
                  <a:pt x="85243" y="50663"/>
                </a:lnTo>
                <a:lnTo>
                  <a:pt x="73377" y="55531"/>
                </a:lnTo>
                <a:lnTo>
                  <a:pt x="60312" y="57480"/>
                </a:lnTo>
                <a:lnTo>
                  <a:pt x="91988" y="57480"/>
                </a:lnTo>
                <a:lnTo>
                  <a:pt x="100672" y="52122"/>
                </a:lnTo>
                <a:lnTo>
                  <a:pt x="109880" y="44665"/>
                </a:lnTo>
                <a:lnTo>
                  <a:pt x="133423" y="44665"/>
                </a:lnTo>
                <a:lnTo>
                  <a:pt x="133673" y="44466"/>
                </a:lnTo>
                <a:lnTo>
                  <a:pt x="134167" y="44157"/>
                </a:lnTo>
                <a:lnTo>
                  <a:pt x="119176" y="44157"/>
                </a:lnTo>
                <a:lnTo>
                  <a:pt x="119176" y="22136"/>
                </a:lnTo>
                <a:lnTo>
                  <a:pt x="109880" y="22136"/>
                </a:lnTo>
                <a:lnTo>
                  <a:pt x="100674" y="14669"/>
                </a:lnTo>
                <a:lnTo>
                  <a:pt x="91976" y="9296"/>
                </a:lnTo>
                <a:close/>
              </a:path>
              <a:path w="229235" h="402589">
                <a:moveTo>
                  <a:pt x="168770" y="22021"/>
                </a:moveTo>
                <a:lnTo>
                  <a:pt x="153582" y="24144"/>
                </a:lnTo>
                <a:lnTo>
                  <a:pt x="139987" y="29527"/>
                </a:lnTo>
                <a:lnTo>
                  <a:pt x="128384" y="36691"/>
                </a:lnTo>
                <a:lnTo>
                  <a:pt x="119176" y="44157"/>
                </a:lnTo>
                <a:lnTo>
                  <a:pt x="134167" y="44157"/>
                </a:lnTo>
                <a:lnTo>
                  <a:pt x="143814" y="38141"/>
                </a:lnTo>
                <a:lnTo>
                  <a:pt x="155690" y="33268"/>
                </a:lnTo>
                <a:lnTo>
                  <a:pt x="168770" y="31318"/>
                </a:lnTo>
                <a:lnTo>
                  <a:pt x="199464" y="31318"/>
                </a:lnTo>
                <a:lnTo>
                  <a:pt x="191039" y="26597"/>
                </a:lnTo>
                <a:lnTo>
                  <a:pt x="168770" y="22021"/>
                </a:lnTo>
                <a:close/>
              </a:path>
              <a:path w="229235" h="402589">
                <a:moveTo>
                  <a:pt x="119176" y="4698"/>
                </a:moveTo>
                <a:lnTo>
                  <a:pt x="109880" y="4698"/>
                </a:lnTo>
                <a:lnTo>
                  <a:pt x="109880" y="22136"/>
                </a:lnTo>
                <a:lnTo>
                  <a:pt x="119176" y="22136"/>
                </a:lnTo>
                <a:lnTo>
                  <a:pt x="119176" y="4698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187446" y="2849059"/>
            <a:ext cx="243840" cy="457834"/>
          </a:xfrm>
          <a:custGeom>
            <a:avLst/>
            <a:gdLst/>
            <a:ahLst/>
            <a:cxnLst/>
            <a:rect l="l" t="t" r="r" b="b"/>
            <a:pathLst>
              <a:path w="243840" h="457835">
                <a:moveTo>
                  <a:pt x="44640" y="0"/>
                </a:moveTo>
                <a:lnTo>
                  <a:pt x="0" y="44653"/>
                </a:lnTo>
                <a:lnTo>
                  <a:pt x="85039" y="129666"/>
                </a:lnTo>
                <a:lnTo>
                  <a:pt x="36347" y="365734"/>
                </a:lnTo>
                <a:lnTo>
                  <a:pt x="121285" y="457301"/>
                </a:lnTo>
                <a:lnTo>
                  <a:pt x="134664" y="443915"/>
                </a:lnTo>
                <a:lnTo>
                  <a:pt x="121539" y="443915"/>
                </a:lnTo>
                <a:lnTo>
                  <a:pt x="46418" y="362927"/>
                </a:lnTo>
                <a:lnTo>
                  <a:pt x="92900" y="137528"/>
                </a:lnTo>
                <a:lnTo>
                  <a:pt x="106041" y="137528"/>
                </a:lnTo>
                <a:lnTo>
                  <a:pt x="66916" y="98412"/>
                </a:lnTo>
                <a:lnTo>
                  <a:pt x="73482" y="91846"/>
                </a:lnTo>
                <a:lnTo>
                  <a:pt x="60350" y="91846"/>
                </a:lnTo>
                <a:lnTo>
                  <a:pt x="13131" y="44653"/>
                </a:lnTo>
                <a:lnTo>
                  <a:pt x="44640" y="13144"/>
                </a:lnTo>
                <a:lnTo>
                  <a:pt x="57787" y="13144"/>
                </a:lnTo>
                <a:lnTo>
                  <a:pt x="44640" y="0"/>
                </a:lnTo>
                <a:close/>
              </a:path>
              <a:path w="243840" h="457835">
                <a:moveTo>
                  <a:pt x="159436" y="137528"/>
                </a:moveTo>
                <a:lnTo>
                  <a:pt x="149948" y="137528"/>
                </a:lnTo>
                <a:lnTo>
                  <a:pt x="197599" y="367817"/>
                </a:lnTo>
                <a:lnTo>
                  <a:pt x="121539" y="443915"/>
                </a:lnTo>
                <a:lnTo>
                  <a:pt x="134664" y="443915"/>
                </a:lnTo>
                <a:lnTo>
                  <a:pt x="207708" y="370839"/>
                </a:lnTo>
                <a:lnTo>
                  <a:pt x="159436" y="137528"/>
                </a:lnTo>
                <a:close/>
              </a:path>
              <a:path w="243840" h="457835">
                <a:moveTo>
                  <a:pt x="106041" y="137528"/>
                </a:moveTo>
                <a:lnTo>
                  <a:pt x="92900" y="137528"/>
                </a:lnTo>
                <a:lnTo>
                  <a:pt x="121412" y="166027"/>
                </a:lnTo>
                <a:lnTo>
                  <a:pt x="134561" y="152895"/>
                </a:lnTo>
                <a:lnTo>
                  <a:pt x="121412" y="152895"/>
                </a:lnTo>
                <a:lnTo>
                  <a:pt x="106041" y="137528"/>
                </a:lnTo>
                <a:close/>
              </a:path>
              <a:path w="243840" h="457835">
                <a:moveTo>
                  <a:pt x="155663" y="64998"/>
                </a:moveTo>
                <a:lnTo>
                  <a:pt x="100330" y="64998"/>
                </a:lnTo>
                <a:lnTo>
                  <a:pt x="142989" y="65468"/>
                </a:lnTo>
                <a:lnTo>
                  <a:pt x="175933" y="98412"/>
                </a:lnTo>
                <a:lnTo>
                  <a:pt x="121412" y="152895"/>
                </a:lnTo>
                <a:lnTo>
                  <a:pt x="134561" y="152895"/>
                </a:lnTo>
                <a:lnTo>
                  <a:pt x="149948" y="137528"/>
                </a:lnTo>
                <a:lnTo>
                  <a:pt x="159436" y="137528"/>
                </a:lnTo>
                <a:lnTo>
                  <a:pt x="157810" y="129666"/>
                </a:lnTo>
                <a:lnTo>
                  <a:pt x="195650" y="91820"/>
                </a:lnTo>
                <a:lnTo>
                  <a:pt x="182486" y="91820"/>
                </a:lnTo>
                <a:lnTo>
                  <a:pt x="155663" y="64998"/>
                </a:lnTo>
                <a:close/>
              </a:path>
              <a:path w="243840" h="457835">
                <a:moveTo>
                  <a:pt x="57787" y="13144"/>
                </a:moveTo>
                <a:lnTo>
                  <a:pt x="44640" y="13144"/>
                </a:lnTo>
                <a:lnTo>
                  <a:pt x="91859" y="60350"/>
                </a:lnTo>
                <a:lnTo>
                  <a:pt x="60350" y="91846"/>
                </a:lnTo>
                <a:lnTo>
                  <a:pt x="73482" y="91846"/>
                </a:lnTo>
                <a:lnTo>
                  <a:pt x="100330" y="64998"/>
                </a:lnTo>
                <a:lnTo>
                  <a:pt x="155663" y="64998"/>
                </a:lnTo>
                <a:lnTo>
                  <a:pt x="151574" y="60909"/>
                </a:lnTo>
                <a:lnTo>
                  <a:pt x="156302" y="56172"/>
                </a:lnTo>
                <a:lnTo>
                  <a:pt x="143167" y="56172"/>
                </a:lnTo>
                <a:lnTo>
                  <a:pt x="100368" y="55714"/>
                </a:lnTo>
                <a:lnTo>
                  <a:pt x="57787" y="13144"/>
                </a:lnTo>
                <a:close/>
              </a:path>
              <a:path w="243840" h="457835">
                <a:moveTo>
                  <a:pt x="212409" y="13144"/>
                </a:moveTo>
                <a:lnTo>
                  <a:pt x="199250" y="13144"/>
                </a:lnTo>
                <a:lnTo>
                  <a:pt x="230238" y="44081"/>
                </a:lnTo>
                <a:lnTo>
                  <a:pt x="182486" y="91820"/>
                </a:lnTo>
                <a:lnTo>
                  <a:pt x="195650" y="91820"/>
                </a:lnTo>
                <a:lnTo>
                  <a:pt x="243382" y="44081"/>
                </a:lnTo>
                <a:lnTo>
                  <a:pt x="212409" y="13144"/>
                </a:lnTo>
                <a:close/>
              </a:path>
              <a:path w="243840" h="457835">
                <a:moveTo>
                  <a:pt x="199250" y="0"/>
                </a:moveTo>
                <a:lnTo>
                  <a:pt x="143167" y="56172"/>
                </a:lnTo>
                <a:lnTo>
                  <a:pt x="156302" y="56172"/>
                </a:lnTo>
                <a:lnTo>
                  <a:pt x="199250" y="13144"/>
                </a:lnTo>
                <a:lnTo>
                  <a:pt x="212409" y="13144"/>
                </a:lnTo>
                <a:lnTo>
                  <a:pt x="199250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428027" y="2921563"/>
            <a:ext cx="267335" cy="292100"/>
          </a:xfrm>
          <a:custGeom>
            <a:avLst/>
            <a:gdLst/>
            <a:ahLst/>
            <a:cxnLst/>
            <a:rect l="l" t="t" r="r" b="b"/>
            <a:pathLst>
              <a:path w="267335" h="292100">
                <a:moveTo>
                  <a:pt x="45351" y="223024"/>
                </a:moveTo>
                <a:lnTo>
                  <a:pt x="27715" y="225729"/>
                </a:lnTo>
                <a:lnTo>
                  <a:pt x="13298" y="233102"/>
                </a:lnTo>
                <a:lnTo>
                  <a:pt x="3569" y="244027"/>
                </a:lnTo>
                <a:lnTo>
                  <a:pt x="0" y="257390"/>
                </a:lnTo>
                <a:lnTo>
                  <a:pt x="3569" y="270750"/>
                </a:lnTo>
                <a:lnTo>
                  <a:pt x="13298" y="281666"/>
                </a:lnTo>
                <a:lnTo>
                  <a:pt x="27715" y="289030"/>
                </a:lnTo>
                <a:lnTo>
                  <a:pt x="45351" y="291731"/>
                </a:lnTo>
                <a:lnTo>
                  <a:pt x="62994" y="289030"/>
                </a:lnTo>
                <a:lnTo>
                  <a:pt x="75886" y="282448"/>
                </a:lnTo>
                <a:lnTo>
                  <a:pt x="45351" y="282448"/>
                </a:lnTo>
                <a:lnTo>
                  <a:pt x="31327" y="280475"/>
                </a:lnTo>
                <a:lnTo>
                  <a:pt x="19865" y="275101"/>
                </a:lnTo>
                <a:lnTo>
                  <a:pt x="12133" y="267135"/>
                </a:lnTo>
                <a:lnTo>
                  <a:pt x="9296" y="257390"/>
                </a:lnTo>
                <a:lnTo>
                  <a:pt x="12133" y="247646"/>
                </a:lnTo>
                <a:lnTo>
                  <a:pt x="19865" y="239680"/>
                </a:lnTo>
                <a:lnTo>
                  <a:pt x="31327" y="234305"/>
                </a:lnTo>
                <a:lnTo>
                  <a:pt x="45351" y="232333"/>
                </a:lnTo>
                <a:lnTo>
                  <a:pt x="76059" y="232333"/>
                </a:lnTo>
                <a:lnTo>
                  <a:pt x="74203" y="230873"/>
                </a:lnTo>
                <a:lnTo>
                  <a:pt x="65552" y="226620"/>
                </a:lnTo>
                <a:lnTo>
                  <a:pt x="55818" y="223950"/>
                </a:lnTo>
                <a:lnTo>
                  <a:pt x="45351" y="223024"/>
                </a:lnTo>
                <a:close/>
              </a:path>
              <a:path w="267335" h="292100">
                <a:moveTo>
                  <a:pt x="76059" y="232333"/>
                </a:moveTo>
                <a:lnTo>
                  <a:pt x="45351" y="232333"/>
                </a:lnTo>
                <a:lnTo>
                  <a:pt x="59377" y="234305"/>
                </a:lnTo>
                <a:lnTo>
                  <a:pt x="70843" y="239680"/>
                </a:lnTo>
                <a:lnTo>
                  <a:pt x="78580" y="247646"/>
                </a:lnTo>
                <a:lnTo>
                  <a:pt x="81419" y="257390"/>
                </a:lnTo>
                <a:lnTo>
                  <a:pt x="78580" y="267135"/>
                </a:lnTo>
                <a:lnTo>
                  <a:pt x="70843" y="275101"/>
                </a:lnTo>
                <a:lnTo>
                  <a:pt x="59377" y="280475"/>
                </a:lnTo>
                <a:lnTo>
                  <a:pt x="45351" y="282448"/>
                </a:lnTo>
                <a:lnTo>
                  <a:pt x="75886" y="282448"/>
                </a:lnTo>
                <a:lnTo>
                  <a:pt x="77416" y="281666"/>
                </a:lnTo>
                <a:lnTo>
                  <a:pt x="87146" y="270750"/>
                </a:lnTo>
                <a:lnTo>
                  <a:pt x="90716" y="257390"/>
                </a:lnTo>
                <a:lnTo>
                  <a:pt x="90716" y="236550"/>
                </a:lnTo>
                <a:lnTo>
                  <a:pt x="81419" y="236550"/>
                </a:lnTo>
                <a:lnTo>
                  <a:pt x="76059" y="232333"/>
                </a:lnTo>
                <a:close/>
              </a:path>
              <a:path w="267335" h="292100">
                <a:moveTo>
                  <a:pt x="221424" y="196621"/>
                </a:moveTo>
                <a:lnTo>
                  <a:pt x="203788" y="199324"/>
                </a:lnTo>
                <a:lnTo>
                  <a:pt x="189371" y="206690"/>
                </a:lnTo>
                <a:lnTo>
                  <a:pt x="179642" y="217607"/>
                </a:lnTo>
                <a:lnTo>
                  <a:pt x="176072" y="230962"/>
                </a:lnTo>
                <a:lnTo>
                  <a:pt x="179642" y="244331"/>
                </a:lnTo>
                <a:lnTo>
                  <a:pt x="189371" y="255255"/>
                </a:lnTo>
                <a:lnTo>
                  <a:pt x="203788" y="262625"/>
                </a:lnTo>
                <a:lnTo>
                  <a:pt x="221424" y="265328"/>
                </a:lnTo>
                <a:lnTo>
                  <a:pt x="239060" y="262625"/>
                </a:lnTo>
                <a:lnTo>
                  <a:pt x="251958" y="256032"/>
                </a:lnTo>
                <a:lnTo>
                  <a:pt x="221424" y="256032"/>
                </a:lnTo>
                <a:lnTo>
                  <a:pt x="207400" y="254059"/>
                </a:lnTo>
                <a:lnTo>
                  <a:pt x="195938" y="248683"/>
                </a:lnTo>
                <a:lnTo>
                  <a:pt x="188206" y="240714"/>
                </a:lnTo>
                <a:lnTo>
                  <a:pt x="185369" y="230962"/>
                </a:lnTo>
                <a:lnTo>
                  <a:pt x="188206" y="221225"/>
                </a:lnTo>
                <a:lnTo>
                  <a:pt x="195938" y="213263"/>
                </a:lnTo>
                <a:lnTo>
                  <a:pt x="207400" y="207889"/>
                </a:lnTo>
                <a:lnTo>
                  <a:pt x="221424" y="205917"/>
                </a:lnTo>
                <a:lnTo>
                  <a:pt x="252116" y="205917"/>
                </a:lnTo>
                <a:lnTo>
                  <a:pt x="250276" y="204470"/>
                </a:lnTo>
                <a:lnTo>
                  <a:pt x="241625" y="200217"/>
                </a:lnTo>
                <a:lnTo>
                  <a:pt x="231891" y="197547"/>
                </a:lnTo>
                <a:lnTo>
                  <a:pt x="221424" y="196621"/>
                </a:lnTo>
                <a:close/>
              </a:path>
              <a:path w="267335" h="292100">
                <a:moveTo>
                  <a:pt x="252116" y="205917"/>
                </a:moveTo>
                <a:lnTo>
                  <a:pt x="221424" y="205917"/>
                </a:lnTo>
                <a:lnTo>
                  <a:pt x="235450" y="207889"/>
                </a:lnTo>
                <a:lnTo>
                  <a:pt x="246916" y="213263"/>
                </a:lnTo>
                <a:lnTo>
                  <a:pt x="254653" y="221225"/>
                </a:lnTo>
                <a:lnTo>
                  <a:pt x="257492" y="230962"/>
                </a:lnTo>
                <a:lnTo>
                  <a:pt x="254653" y="240714"/>
                </a:lnTo>
                <a:lnTo>
                  <a:pt x="246916" y="248683"/>
                </a:lnTo>
                <a:lnTo>
                  <a:pt x="235450" y="254059"/>
                </a:lnTo>
                <a:lnTo>
                  <a:pt x="221424" y="256032"/>
                </a:lnTo>
                <a:lnTo>
                  <a:pt x="251958" y="256032"/>
                </a:lnTo>
                <a:lnTo>
                  <a:pt x="253477" y="255255"/>
                </a:lnTo>
                <a:lnTo>
                  <a:pt x="263206" y="244331"/>
                </a:lnTo>
                <a:lnTo>
                  <a:pt x="266776" y="230962"/>
                </a:lnTo>
                <a:lnTo>
                  <a:pt x="266776" y="210146"/>
                </a:lnTo>
                <a:lnTo>
                  <a:pt x="257492" y="210146"/>
                </a:lnTo>
                <a:lnTo>
                  <a:pt x="252116" y="205917"/>
                </a:lnTo>
                <a:close/>
              </a:path>
              <a:path w="267335" h="292100">
                <a:moveTo>
                  <a:pt x="266776" y="0"/>
                </a:moveTo>
                <a:lnTo>
                  <a:pt x="81419" y="27800"/>
                </a:lnTo>
                <a:lnTo>
                  <a:pt x="81419" y="236550"/>
                </a:lnTo>
                <a:lnTo>
                  <a:pt x="90716" y="236550"/>
                </a:lnTo>
                <a:lnTo>
                  <a:pt x="90716" y="79806"/>
                </a:lnTo>
                <a:lnTo>
                  <a:pt x="153341" y="70421"/>
                </a:lnTo>
                <a:lnTo>
                  <a:pt x="90716" y="70421"/>
                </a:lnTo>
                <a:lnTo>
                  <a:pt x="90716" y="35801"/>
                </a:lnTo>
                <a:lnTo>
                  <a:pt x="257492" y="10782"/>
                </a:lnTo>
                <a:lnTo>
                  <a:pt x="266776" y="10782"/>
                </a:lnTo>
                <a:lnTo>
                  <a:pt x="266776" y="0"/>
                </a:lnTo>
                <a:close/>
              </a:path>
              <a:path w="267335" h="292100">
                <a:moveTo>
                  <a:pt x="266776" y="54813"/>
                </a:moveTo>
                <a:lnTo>
                  <a:pt x="257492" y="54813"/>
                </a:lnTo>
                <a:lnTo>
                  <a:pt x="257492" y="210146"/>
                </a:lnTo>
                <a:lnTo>
                  <a:pt x="266776" y="210146"/>
                </a:lnTo>
                <a:lnTo>
                  <a:pt x="266776" y="54813"/>
                </a:lnTo>
                <a:close/>
              </a:path>
              <a:path w="267335" h="292100">
                <a:moveTo>
                  <a:pt x="266776" y="10782"/>
                </a:moveTo>
                <a:lnTo>
                  <a:pt x="257492" y="10782"/>
                </a:lnTo>
                <a:lnTo>
                  <a:pt x="257492" y="45415"/>
                </a:lnTo>
                <a:lnTo>
                  <a:pt x="90716" y="70421"/>
                </a:lnTo>
                <a:lnTo>
                  <a:pt x="153341" y="70421"/>
                </a:lnTo>
                <a:lnTo>
                  <a:pt x="257492" y="54813"/>
                </a:lnTo>
                <a:lnTo>
                  <a:pt x="266776" y="54813"/>
                </a:lnTo>
                <a:lnTo>
                  <a:pt x="266776" y="1078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43557" y="2597391"/>
            <a:ext cx="179705" cy="329565"/>
          </a:xfrm>
          <a:custGeom>
            <a:avLst/>
            <a:gdLst/>
            <a:ahLst/>
            <a:cxnLst/>
            <a:rect l="l" t="t" r="r" b="b"/>
            <a:pathLst>
              <a:path w="179704" h="329564">
                <a:moveTo>
                  <a:pt x="48539" y="8801"/>
                </a:moveTo>
                <a:lnTo>
                  <a:pt x="41719" y="23609"/>
                </a:lnTo>
                <a:lnTo>
                  <a:pt x="25514" y="25514"/>
                </a:lnTo>
                <a:lnTo>
                  <a:pt x="23609" y="41719"/>
                </a:lnTo>
                <a:lnTo>
                  <a:pt x="8803" y="48564"/>
                </a:lnTo>
                <a:lnTo>
                  <a:pt x="11988" y="64515"/>
                </a:lnTo>
                <a:lnTo>
                  <a:pt x="12" y="75590"/>
                </a:lnTo>
                <a:lnTo>
                  <a:pt x="7962" y="89814"/>
                </a:lnTo>
                <a:lnTo>
                  <a:pt x="0" y="104025"/>
                </a:lnTo>
                <a:lnTo>
                  <a:pt x="11988" y="115087"/>
                </a:lnTo>
                <a:lnTo>
                  <a:pt x="8801" y="131102"/>
                </a:lnTo>
                <a:lnTo>
                  <a:pt x="23609" y="137909"/>
                </a:lnTo>
                <a:lnTo>
                  <a:pt x="25514" y="154114"/>
                </a:lnTo>
                <a:lnTo>
                  <a:pt x="36576" y="155409"/>
                </a:lnTo>
                <a:lnTo>
                  <a:pt x="36576" y="329095"/>
                </a:lnTo>
                <a:lnTo>
                  <a:pt x="62418" y="307085"/>
                </a:lnTo>
                <a:lnTo>
                  <a:pt x="46748" y="307085"/>
                </a:lnTo>
                <a:lnTo>
                  <a:pt x="46748" y="166941"/>
                </a:lnTo>
                <a:lnTo>
                  <a:pt x="132875" y="166941"/>
                </a:lnTo>
                <a:lnTo>
                  <a:pt x="143078" y="166903"/>
                </a:lnTo>
                <a:lnTo>
                  <a:pt x="77609" y="166801"/>
                </a:lnTo>
                <a:lnTo>
                  <a:pt x="70659" y="159283"/>
                </a:lnTo>
                <a:lnTo>
                  <a:pt x="54419" y="159283"/>
                </a:lnTo>
                <a:lnTo>
                  <a:pt x="48564" y="146570"/>
                </a:lnTo>
                <a:lnTo>
                  <a:pt x="34683" y="144945"/>
                </a:lnTo>
                <a:lnTo>
                  <a:pt x="33032" y="131063"/>
                </a:lnTo>
                <a:lnTo>
                  <a:pt x="20345" y="125196"/>
                </a:lnTo>
                <a:lnTo>
                  <a:pt x="23075" y="111480"/>
                </a:lnTo>
                <a:lnTo>
                  <a:pt x="12814" y="102006"/>
                </a:lnTo>
                <a:lnTo>
                  <a:pt x="19634" y="89814"/>
                </a:lnTo>
                <a:lnTo>
                  <a:pt x="12814" y="77622"/>
                </a:lnTo>
                <a:lnTo>
                  <a:pt x="23075" y="68122"/>
                </a:lnTo>
                <a:lnTo>
                  <a:pt x="20345" y="54419"/>
                </a:lnTo>
                <a:lnTo>
                  <a:pt x="33034" y="48552"/>
                </a:lnTo>
                <a:lnTo>
                  <a:pt x="34683" y="34696"/>
                </a:lnTo>
                <a:lnTo>
                  <a:pt x="48564" y="33058"/>
                </a:lnTo>
                <a:lnTo>
                  <a:pt x="54419" y="20358"/>
                </a:lnTo>
                <a:lnTo>
                  <a:pt x="70662" y="20358"/>
                </a:lnTo>
                <a:lnTo>
                  <a:pt x="77622" y="12801"/>
                </a:lnTo>
                <a:lnTo>
                  <a:pt x="132931" y="12801"/>
                </a:lnTo>
                <a:lnTo>
                  <a:pt x="132563" y="12001"/>
                </a:lnTo>
                <a:lnTo>
                  <a:pt x="64528" y="12001"/>
                </a:lnTo>
                <a:lnTo>
                  <a:pt x="48539" y="8801"/>
                </a:lnTo>
                <a:close/>
              </a:path>
              <a:path w="179704" h="329564">
                <a:moveTo>
                  <a:pt x="105509" y="283743"/>
                </a:moveTo>
                <a:lnTo>
                  <a:pt x="89827" y="283743"/>
                </a:lnTo>
                <a:lnTo>
                  <a:pt x="143078" y="329095"/>
                </a:lnTo>
                <a:lnTo>
                  <a:pt x="143078" y="307073"/>
                </a:lnTo>
                <a:lnTo>
                  <a:pt x="132892" y="307073"/>
                </a:lnTo>
                <a:lnTo>
                  <a:pt x="105509" y="283743"/>
                </a:lnTo>
                <a:close/>
              </a:path>
              <a:path w="179704" h="329564">
                <a:moveTo>
                  <a:pt x="89827" y="270382"/>
                </a:moveTo>
                <a:lnTo>
                  <a:pt x="46748" y="307085"/>
                </a:lnTo>
                <a:lnTo>
                  <a:pt x="62433" y="307073"/>
                </a:lnTo>
                <a:lnTo>
                  <a:pt x="89827" y="283743"/>
                </a:lnTo>
                <a:lnTo>
                  <a:pt x="105509" y="283743"/>
                </a:lnTo>
                <a:lnTo>
                  <a:pt x="89827" y="270382"/>
                </a:lnTo>
                <a:close/>
              </a:path>
              <a:path w="179704" h="329564">
                <a:moveTo>
                  <a:pt x="143078" y="166903"/>
                </a:moveTo>
                <a:lnTo>
                  <a:pt x="132892" y="166903"/>
                </a:lnTo>
                <a:lnTo>
                  <a:pt x="132892" y="307073"/>
                </a:lnTo>
                <a:lnTo>
                  <a:pt x="143078" y="307073"/>
                </a:lnTo>
                <a:lnTo>
                  <a:pt x="143078" y="166903"/>
                </a:lnTo>
                <a:close/>
              </a:path>
              <a:path w="179704" h="329564">
                <a:moveTo>
                  <a:pt x="115087" y="167639"/>
                </a:moveTo>
                <a:lnTo>
                  <a:pt x="64541" y="167639"/>
                </a:lnTo>
                <a:lnTo>
                  <a:pt x="75577" y="179603"/>
                </a:lnTo>
                <a:lnTo>
                  <a:pt x="89801" y="171640"/>
                </a:lnTo>
                <a:lnTo>
                  <a:pt x="111388" y="171640"/>
                </a:lnTo>
                <a:lnTo>
                  <a:pt x="115087" y="167639"/>
                </a:lnTo>
                <a:close/>
              </a:path>
              <a:path w="179704" h="329564">
                <a:moveTo>
                  <a:pt x="111388" y="171640"/>
                </a:moveTo>
                <a:lnTo>
                  <a:pt x="89801" y="171640"/>
                </a:lnTo>
                <a:lnTo>
                  <a:pt x="104025" y="179603"/>
                </a:lnTo>
                <a:lnTo>
                  <a:pt x="111388" y="171640"/>
                </a:lnTo>
                <a:close/>
              </a:path>
              <a:path w="179704" h="329564">
                <a:moveTo>
                  <a:pt x="132875" y="166941"/>
                </a:moveTo>
                <a:lnTo>
                  <a:pt x="46748" y="166941"/>
                </a:lnTo>
                <a:lnTo>
                  <a:pt x="48539" y="170827"/>
                </a:lnTo>
                <a:lnTo>
                  <a:pt x="64541" y="167639"/>
                </a:lnTo>
                <a:lnTo>
                  <a:pt x="132554" y="167639"/>
                </a:lnTo>
                <a:lnTo>
                  <a:pt x="132875" y="166941"/>
                </a:lnTo>
                <a:close/>
              </a:path>
              <a:path w="179704" h="329564">
                <a:moveTo>
                  <a:pt x="132554" y="167639"/>
                </a:moveTo>
                <a:lnTo>
                  <a:pt x="115087" y="167639"/>
                </a:lnTo>
                <a:lnTo>
                  <a:pt x="131089" y="170827"/>
                </a:lnTo>
                <a:lnTo>
                  <a:pt x="132554" y="167639"/>
                </a:lnTo>
                <a:close/>
              </a:path>
              <a:path w="179704" h="329564">
                <a:moveTo>
                  <a:pt x="89801" y="159981"/>
                </a:moveTo>
                <a:lnTo>
                  <a:pt x="77609" y="166801"/>
                </a:lnTo>
                <a:lnTo>
                  <a:pt x="101993" y="166801"/>
                </a:lnTo>
                <a:lnTo>
                  <a:pt x="89801" y="159981"/>
                </a:lnTo>
                <a:close/>
              </a:path>
              <a:path w="179704" h="329564">
                <a:moveTo>
                  <a:pt x="111506" y="156552"/>
                </a:moveTo>
                <a:lnTo>
                  <a:pt x="101993" y="166801"/>
                </a:lnTo>
                <a:lnTo>
                  <a:pt x="143078" y="166801"/>
                </a:lnTo>
                <a:lnTo>
                  <a:pt x="143078" y="159283"/>
                </a:lnTo>
                <a:lnTo>
                  <a:pt x="125196" y="159283"/>
                </a:lnTo>
                <a:lnTo>
                  <a:pt x="111506" y="156552"/>
                </a:lnTo>
                <a:close/>
              </a:path>
              <a:path w="179704" h="329564">
                <a:moveTo>
                  <a:pt x="68135" y="156552"/>
                </a:moveTo>
                <a:lnTo>
                  <a:pt x="54419" y="159283"/>
                </a:lnTo>
                <a:lnTo>
                  <a:pt x="70659" y="159283"/>
                </a:lnTo>
                <a:lnTo>
                  <a:pt x="68135" y="156552"/>
                </a:lnTo>
                <a:close/>
              </a:path>
              <a:path w="179704" h="329564">
                <a:moveTo>
                  <a:pt x="136411" y="20358"/>
                </a:moveTo>
                <a:lnTo>
                  <a:pt x="125196" y="20358"/>
                </a:lnTo>
                <a:lnTo>
                  <a:pt x="131038" y="33058"/>
                </a:lnTo>
                <a:lnTo>
                  <a:pt x="144945" y="34696"/>
                </a:lnTo>
                <a:lnTo>
                  <a:pt x="146583" y="48564"/>
                </a:lnTo>
                <a:lnTo>
                  <a:pt x="159258" y="54419"/>
                </a:lnTo>
                <a:lnTo>
                  <a:pt x="156565" y="68122"/>
                </a:lnTo>
                <a:lnTo>
                  <a:pt x="166827" y="77622"/>
                </a:lnTo>
                <a:lnTo>
                  <a:pt x="159969" y="89814"/>
                </a:lnTo>
                <a:lnTo>
                  <a:pt x="166814" y="102019"/>
                </a:lnTo>
                <a:lnTo>
                  <a:pt x="156565" y="111480"/>
                </a:lnTo>
                <a:lnTo>
                  <a:pt x="159270" y="125196"/>
                </a:lnTo>
                <a:lnTo>
                  <a:pt x="146583" y="131063"/>
                </a:lnTo>
                <a:lnTo>
                  <a:pt x="144945" y="144945"/>
                </a:lnTo>
                <a:lnTo>
                  <a:pt x="131038" y="146570"/>
                </a:lnTo>
                <a:lnTo>
                  <a:pt x="125196" y="159283"/>
                </a:lnTo>
                <a:lnTo>
                  <a:pt x="143078" y="159283"/>
                </a:lnTo>
                <a:lnTo>
                  <a:pt x="143078" y="155409"/>
                </a:lnTo>
                <a:lnTo>
                  <a:pt x="154101" y="154114"/>
                </a:lnTo>
                <a:lnTo>
                  <a:pt x="156006" y="137909"/>
                </a:lnTo>
                <a:lnTo>
                  <a:pt x="170815" y="131102"/>
                </a:lnTo>
                <a:lnTo>
                  <a:pt x="167640" y="115087"/>
                </a:lnTo>
                <a:lnTo>
                  <a:pt x="179616" y="104025"/>
                </a:lnTo>
                <a:lnTo>
                  <a:pt x="171640" y="89814"/>
                </a:lnTo>
                <a:lnTo>
                  <a:pt x="179616" y="75590"/>
                </a:lnTo>
                <a:lnTo>
                  <a:pt x="167640" y="64515"/>
                </a:lnTo>
                <a:lnTo>
                  <a:pt x="170815" y="48552"/>
                </a:lnTo>
                <a:lnTo>
                  <a:pt x="156006" y="41719"/>
                </a:lnTo>
                <a:lnTo>
                  <a:pt x="154101" y="25514"/>
                </a:lnTo>
                <a:lnTo>
                  <a:pt x="137909" y="23609"/>
                </a:lnTo>
                <a:lnTo>
                  <a:pt x="136411" y="20358"/>
                </a:lnTo>
                <a:close/>
              </a:path>
              <a:path w="179704" h="329564">
                <a:moveTo>
                  <a:pt x="70662" y="20358"/>
                </a:moveTo>
                <a:lnTo>
                  <a:pt x="54419" y="20358"/>
                </a:lnTo>
                <a:lnTo>
                  <a:pt x="68148" y="23088"/>
                </a:lnTo>
                <a:lnTo>
                  <a:pt x="70662" y="20358"/>
                </a:lnTo>
                <a:close/>
              </a:path>
              <a:path w="179704" h="329564">
                <a:moveTo>
                  <a:pt x="132931" y="12801"/>
                </a:moveTo>
                <a:lnTo>
                  <a:pt x="101993" y="12801"/>
                </a:lnTo>
                <a:lnTo>
                  <a:pt x="111506" y="23088"/>
                </a:lnTo>
                <a:lnTo>
                  <a:pt x="125196" y="20358"/>
                </a:lnTo>
                <a:lnTo>
                  <a:pt x="136411" y="20358"/>
                </a:lnTo>
                <a:lnTo>
                  <a:pt x="132931" y="12801"/>
                </a:lnTo>
                <a:close/>
              </a:path>
              <a:path w="179704" h="329564">
                <a:moveTo>
                  <a:pt x="101993" y="12801"/>
                </a:moveTo>
                <a:lnTo>
                  <a:pt x="77622" y="12801"/>
                </a:lnTo>
                <a:lnTo>
                  <a:pt x="89801" y="19646"/>
                </a:lnTo>
                <a:lnTo>
                  <a:pt x="101993" y="12801"/>
                </a:lnTo>
                <a:close/>
              </a:path>
              <a:path w="179704" h="329564">
                <a:moveTo>
                  <a:pt x="75577" y="0"/>
                </a:moveTo>
                <a:lnTo>
                  <a:pt x="64528" y="12001"/>
                </a:lnTo>
                <a:lnTo>
                  <a:pt x="115087" y="12001"/>
                </a:lnTo>
                <a:lnTo>
                  <a:pt x="111388" y="7988"/>
                </a:lnTo>
                <a:lnTo>
                  <a:pt x="89801" y="7988"/>
                </a:lnTo>
                <a:lnTo>
                  <a:pt x="75577" y="0"/>
                </a:lnTo>
                <a:close/>
              </a:path>
              <a:path w="179704" h="329564">
                <a:moveTo>
                  <a:pt x="131089" y="8801"/>
                </a:moveTo>
                <a:lnTo>
                  <a:pt x="115087" y="12001"/>
                </a:lnTo>
                <a:lnTo>
                  <a:pt x="132563" y="12001"/>
                </a:lnTo>
                <a:lnTo>
                  <a:pt x="131089" y="8801"/>
                </a:lnTo>
                <a:close/>
              </a:path>
              <a:path w="179704" h="329564">
                <a:moveTo>
                  <a:pt x="104025" y="0"/>
                </a:moveTo>
                <a:lnTo>
                  <a:pt x="89801" y="7988"/>
                </a:lnTo>
                <a:lnTo>
                  <a:pt x="111388" y="7988"/>
                </a:lnTo>
                <a:lnTo>
                  <a:pt x="10402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64097" y="2617932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5" h="139064">
                <a:moveTo>
                  <a:pt x="69265" y="0"/>
                </a:moveTo>
                <a:lnTo>
                  <a:pt x="42332" y="5452"/>
                </a:lnTo>
                <a:lnTo>
                  <a:pt x="20312" y="20312"/>
                </a:lnTo>
                <a:lnTo>
                  <a:pt x="5452" y="42332"/>
                </a:lnTo>
                <a:lnTo>
                  <a:pt x="0" y="69265"/>
                </a:lnTo>
                <a:lnTo>
                  <a:pt x="5452" y="96206"/>
                </a:lnTo>
                <a:lnTo>
                  <a:pt x="20312" y="118230"/>
                </a:lnTo>
                <a:lnTo>
                  <a:pt x="42332" y="133091"/>
                </a:lnTo>
                <a:lnTo>
                  <a:pt x="69265" y="138544"/>
                </a:lnTo>
                <a:lnTo>
                  <a:pt x="96206" y="133091"/>
                </a:lnTo>
                <a:lnTo>
                  <a:pt x="103201" y="128371"/>
                </a:lnTo>
                <a:lnTo>
                  <a:pt x="69265" y="128371"/>
                </a:lnTo>
                <a:lnTo>
                  <a:pt x="46284" y="123719"/>
                </a:lnTo>
                <a:lnTo>
                  <a:pt x="27498" y="111039"/>
                </a:lnTo>
                <a:lnTo>
                  <a:pt x="14823" y="92249"/>
                </a:lnTo>
                <a:lnTo>
                  <a:pt x="10172" y="69265"/>
                </a:lnTo>
                <a:lnTo>
                  <a:pt x="14823" y="46291"/>
                </a:lnTo>
                <a:lnTo>
                  <a:pt x="27498" y="27509"/>
                </a:lnTo>
                <a:lnTo>
                  <a:pt x="46284" y="14835"/>
                </a:lnTo>
                <a:lnTo>
                  <a:pt x="69265" y="10185"/>
                </a:lnTo>
                <a:lnTo>
                  <a:pt x="103221" y="10185"/>
                </a:lnTo>
                <a:lnTo>
                  <a:pt x="96206" y="5452"/>
                </a:lnTo>
                <a:lnTo>
                  <a:pt x="69265" y="0"/>
                </a:lnTo>
                <a:close/>
              </a:path>
              <a:path w="139065" h="139064">
                <a:moveTo>
                  <a:pt x="103221" y="10185"/>
                </a:moveTo>
                <a:lnTo>
                  <a:pt x="69265" y="10185"/>
                </a:lnTo>
                <a:lnTo>
                  <a:pt x="92247" y="14835"/>
                </a:lnTo>
                <a:lnTo>
                  <a:pt x="111032" y="27509"/>
                </a:lnTo>
                <a:lnTo>
                  <a:pt x="123708" y="46291"/>
                </a:lnTo>
                <a:lnTo>
                  <a:pt x="128358" y="69265"/>
                </a:lnTo>
                <a:lnTo>
                  <a:pt x="123708" y="92249"/>
                </a:lnTo>
                <a:lnTo>
                  <a:pt x="111032" y="111039"/>
                </a:lnTo>
                <a:lnTo>
                  <a:pt x="92247" y="123719"/>
                </a:lnTo>
                <a:lnTo>
                  <a:pt x="69265" y="128371"/>
                </a:lnTo>
                <a:lnTo>
                  <a:pt x="103201" y="128371"/>
                </a:lnTo>
                <a:lnTo>
                  <a:pt x="118230" y="118230"/>
                </a:lnTo>
                <a:lnTo>
                  <a:pt x="133091" y="96206"/>
                </a:lnTo>
                <a:lnTo>
                  <a:pt x="138544" y="69265"/>
                </a:lnTo>
                <a:lnTo>
                  <a:pt x="133091" y="42332"/>
                </a:lnTo>
                <a:lnTo>
                  <a:pt x="118230" y="20312"/>
                </a:lnTo>
                <a:lnTo>
                  <a:pt x="103221" y="1018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164742" y="4265015"/>
            <a:ext cx="417830" cy="202565"/>
          </a:xfrm>
          <a:custGeom>
            <a:avLst/>
            <a:gdLst/>
            <a:ahLst/>
            <a:cxnLst/>
            <a:rect l="l" t="t" r="r" b="b"/>
            <a:pathLst>
              <a:path w="417830" h="202564">
                <a:moveTo>
                  <a:pt x="225037" y="105905"/>
                </a:moveTo>
                <a:lnTo>
                  <a:pt x="214998" y="105905"/>
                </a:lnTo>
                <a:lnTo>
                  <a:pt x="224276" y="143549"/>
                </a:lnTo>
                <a:lnTo>
                  <a:pt x="246313" y="174248"/>
                </a:lnTo>
                <a:lnTo>
                  <a:pt x="277956" y="194925"/>
                </a:lnTo>
                <a:lnTo>
                  <a:pt x="316052" y="202501"/>
                </a:lnTo>
                <a:lnTo>
                  <a:pt x="355415" y="194529"/>
                </a:lnTo>
                <a:lnTo>
                  <a:pt x="357376" y="193205"/>
                </a:lnTo>
                <a:lnTo>
                  <a:pt x="316052" y="193205"/>
                </a:lnTo>
                <a:lnTo>
                  <a:pt x="280289" y="185965"/>
                </a:lnTo>
                <a:lnTo>
                  <a:pt x="251055" y="166235"/>
                </a:lnTo>
                <a:lnTo>
                  <a:pt x="231329" y="136996"/>
                </a:lnTo>
                <a:lnTo>
                  <a:pt x="225037" y="105905"/>
                </a:lnTo>
                <a:close/>
              </a:path>
              <a:path w="417830" h="202564">
                <a:moveTo>
                  <a:pt x="357383" y="9296"/>
                </a:moveTo>
                <a:lnTo>
                  <a:pt x="316052" y="9296"/>
                </a:lnTo>
                <a:lnTo>
                  <a:pt x="351800" y="16533"/>
                </a:lnTo>
                <a:lnTo>
                  <a:pt x="381026" y="36256"/>
                </a:lnTo>
                <a:lnTo>
                  <a:pt x="400750" y="65483"/>
                </a:lnTo>
                <a:lnTo>
                  <a:pt x="407987" y="101231"/>
                </a:lnTo>
                <a:lnTo>
                  <a:pt x="400750" y="136996"/>
                </a:lnTo>
                <a:lnTo>
                  <a:pt x="381026" y="166235"/>
                </a:lnTo>
                <a:lnTo>
                  <a:pt x="351800" y="185965"/>
                </a:lnTo>
                <a:lnTo>
                  <a:pt x="316052" y="193205"/>
                </a:lnTo>
                <a:lnTo>
                  <a:pt x="357376" y="193205"/>
                </a:lnTo>
                <a:lnTo>
                  <a:pt x="387592" y="172802"/>
                </a:lnTo>
                <a:lnTo>
                  <a:pt x="409304" y="140608"/>
                </a:lnTo>
                <a:lnTo>
                  <a:pt x="417271" y="101231"/>
                </a:lnTo>
                <a:lnTo>
                  <a:pt x="409304" y="61866"/>
                </a:lnTo>
                <a:lnTo>
                  <a:pt x="387592" y="29684"/>
                </a:lnTo>
                <a:lnTo>
                  <a:pt x="357383" y="9296"/>
                </a:lnTo>
                <a:close/>
              </a:path>
              <a:path w="417830" h="202564">
                <a:moveTo>
                  <a:pt x="146557" y="74345"/>
                </a:moveTo>
                <a:lnTo>
                  <a:pt x="0" y="74345"/>
                </a:lnTo>
                <a:lnTo>
                  <a:pt x="0" y="128130"/>
                </a:lnTo>
                <a:lnTo>
                  <a:pt x="146557" y="128130"/>
                </a:lnTo>
                <a:lnTo>
                  <a:pt x="146557" y="118833"/>
                </a:lnTo>
                <a:lnTo>
                  <a:pt x="9296" y="118833"/>
                </a:lnTo>
                <a:lnTo>
                  <a:pt x="9296" y="83642"/>
                </a:lnTo>
                <a:lnTo>
                  <a:pt x="146557" y="83642"/>
                </a:lnTo>
                <a:lnTo>
                  <a:pt x="146557" y="74345"/>
                </a:lnTo>
                <a:close/>
              </a:path>
              <a:path w="417830" h="202564">
                <a:moveTo>
                  <a:pt x="146557" y="83642"/>
                </a:moveTo>
                <a:lnTo>
                  <a:pt x="137274" y="83642"/>
                </a:lnTo>
                <a:lnTo>
                  <a:pt x="137274" y="118833"/>
                </a:lnTo>
                <a:lnTo>
                  <a:pt x="146557" y="118833"/>
                </a:lnTo>
                <a:lnTo>
                  <a:pt x="146557" y="105905"/>
                </a:lnTo>
                <a:lnTo>
                  <a:pt x="225037" y="105905"/>
                </a:lnTo>
                <a:lnTo>
                  <a:pt x="224091" y="101231"/>
                </a:lnTo>
                <a:lnTo>
                  <a:pt x="225030" y="96596"/>
                </a:lnTo>
                <a:lnTo>
                  <a:pt x="146557" y="96596"/>
                </a:lnTo>
                <a:lnTo>
                  <a:pt x="146557" y="83642"/>
                </a:lnTo>
                <a:close/>
              </a:path>
              <a:path w="417830" h="202564">
                <a:moveTo>
                  <a:pt x="316052" y="0"/>
                </a:moveTo>
                <a:lnTo>
                  <a:pt x="277956" y="7577"/>
                </a:lnTo>
                <a:lnTo>
                  <a:pt x="246313" y="28257"/>
                </a:lnTo>
                <a:lnTo>
                  <a:pt x="224276" y="58957"/>
                </a:lnTo>
                <a:lnTo>
                  <a:pt x="214998" y="96596"/>
                </a:lnTo>
                <a:lnTo>
                  <a:pt x="225030" y="96596"/>
                </a:lnTo>
                <a:lnTo>
                  <a:pt x="231329" y="65483"/>
                </a:lnTo>
                <a:lnTo>
                  <a:pt x="251055" y="36256"/>
                </a:lnTo>
                <a:lnTo>
                  <a:pt x="280289" y="16533"/>
                </a:lnTo>
                <a:lnTo>
                  <a:pt x="316052" y="9296"/>
                </a:lnTo>
                <a:lnTo>
                  <a:pt x="357383" y="9296"/>
                </a:lnTo>
                <a:lnTo>
                  <a:pt x="355415" y="7968"/>
                </a:lnTo>
                <a:lnTo>
                  <a:pt x="31605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9521" y="4652293"/>
            <a:ext cx="332740" cy="332105"/>
          </a:xfrm>
          <a:custGeom>
            <a:avLst/>
            <a:gdLst/>
            <a:ahLst/>
            <a:cxnLst/>
            <a:rect l="l" t="t" r="r" b="b"/>
            <a:pathLst>
              <a:path w="332740" h="332104">
                <a:moveTo>
                  <a:pt x="266065" y="0"/>
                </a:moveTo>
                <a:lnTo>
                  <a:pt x="216446" y="2624"/>
                </a:lnTo>
                <a:lnTo>
                  <a:pt x="163166" y="12463"/>
                </a:lnTo>
                <a:lnTo>
                  <a:pt x="111252" y="32462"/>
                </a:lnTo>
                <a:lnTo>
                  <a:pt x="65735" y="65570"/>
                </a:lnTo>
                <a:lnTo>
                  <a:pt x="32543" y="111073"/>
                </a:lnTo>
                <a:lnTo>
                  <a:pt x="12493" y="162782"/>
                </a:lnTo>
                <a:lnTo>
                  <a:pt x="2630" y="215738"/>
                </a:lnTo>
                <a:lnTo>
                  <a:pt x="0" y="264985"/>
                </a:lnTo>
                <a:lnTo>
                  <a:pt x="547" y="287853"/>
                </a:lnTo>
                <a:lnTo>
                  <a:pt x="4432" y="327850"/>
                </a:lnTo>
                <a:lnTo>
                  <a:pt x="43037" y="331550"/>
                </a:lnTo>
                <a:lnTo>
                  <a:pt x="66357" y="332104"/>
                </a:lnTo>
                <a:lnTo>
                  <a:pt x="115999" y="329480"/>
                </a:lnTo>
                <a:lnTo>
                  <a:pt x="155789" y="322135"/>
                </a:lnTo>
                <a:lnTo>
                  <a:pt x="66636" y="322135"/>
                </a:lnTo>
                <a:lnTo>
                  <a:pt x="52064" y="321910"/>
                </a:lnTo>
                <a:lnTo>
                  <a:pt x="39195" y="321338"/>
                </a:lnTo>
                <a:lnTo>
                  <a:pt x="28292" y="320571"/>
                </a:lnTo>
                <a:lnTo>
                  <a:pt x="19621" y="319760"/>
                </a:lnTo>
                <a:lnTo>
                  <a:pt x="26694" y="312686"/>
                </a:lnTo>
                <a:lnTo>
                  <a:pt x="12509" y="312686"/>
                </a:lnTo>
                <a:lnTo>
                  <a:pt x="11661" y="303868"/>
                </a:lnTo>
                <a:lnTo>
                  <a:pt x="10861" y="292788"/>
                </a:lnTo>
                <a:lnTo>
                  <a:pt x="10266" y="279732"/>
                </a:lnTo>
                <a:lnTo>
                  <a:pt x="10032" y="264985"/>
                </a:lnTo>
                <a:lnTo>
                  <a:pt x="12546" y="217303"/>
                </a:lnTo>
                <a:lnTo>
                  <a:pt x="21967" y="166125"/>
                </a:lnTo>
                <a:lnTo>
                  <a:pt x="41119" y="116295"/>
                </a:lnTo>
                <a:lnTo>
                  <a:pt x="72821" y="72656"/>
                </a:lnTo>
                <a:lnTo>
                  <a:pt x="116463" y="41018"/>
                </a:lnTo>
                <a:lnTo>
                  <a:pt x="166438" y="21910"/>
                </a:lnTo>
                <a:lnTo>
                  <a:pt x="217848" y="12513"/>
                </a:lnTo>
                <a:lnTo>
                  <a:pt x="265798" y="10007"/>
                </a:lnTo>
                <a:lnTo>
                  <a:pt x="328892" y="10007"/>
                </a:lnTo>
                <a:lnTo>
                  <a:pt x="328612" y="7861"/>
                </a:lnTo>
                <a:lnTo>
                  <a:pt x="289660" y="574"/>
                </a:lnTo>
                <a:lnTo>
                  <a:pt x="266065" y="0"/>
                </a:lnTo>
                <a:close/>
              </a:path>
              <a:path w="332740" h="332104">
                <a:moveTo>
                  <a:pt x="329979" y="19430"/>
                </a:moveTo>
                <a:lnTo>
                  <a:pt x="319951" y="19430"/>
                </a:lnTo>
                <a:lnTo>
                  <a:pt x="320798" y="28230"/>
                </a:lnTo>
                <a:lnTo>
                  <a:pt x="321598" y="39300"/>
                </a:lnTo>
                <a:lnTo>
                  <a:pt x="322194" y="52360"/>
                </a:lnTo>
                <a:lnTo>
                  <a:pt x="322427" y="67132"/>
                </a:lnTo>
                <a:lnTo>
                  <a:pt x="319915" y="114814"/>
                </a:lnTo>
                <a:lnTo>
                  <a:pt x="310497" y="165992"/>
                </a:lnTo>
                <a:lnTo>
                  <a:pt x="291346" y="215822"/>
                </a:lnTo>
                <a:lnTo>
                  <a:pt x="259638" y="259460"/>
                </a:lnTo>
                <a:lnTo>
                  <a:pt x="215994" y="291101"/>
                </a:lnTo>
                <a:lnTo>
                  <a:pt x="166014" y="310214"/>
                </a:lnTo>
                <a:lnTo>
                  <a:pt x="114595" y="319620"/>
                </a:lnTo>
                <a:lnTo>
                  <a:pt x="66636" y="322135"/>
                </a:lnTo>
                <a:lnTo>
                  <a:pt x="155789" y="322135"/>
                </a:lnTo>
                <a:lnTo>
                  <a:pt x="221210" y="299647"/>
                </a:lnTo>
                <a:lnTo>
                  <a:pt x="266725" y="266547"/>
                </a:lnTo>
                <a:lnTo>
                  <a:pt x="299909" y="221049"/>
                </a:lnTo>
                <a:lnTo>
                  <a:pt x="319955" y="169340"/>
                </a:lnTo>
                <a:lnTo>
                  <a:pt x="329817" y="116380"/>
                </a:lnTo>
                <a:lnTo>
                  <a:pt x="332447" y="67132"/>
                </a:lnTo>
                <a:lnTo>
                  <a:pt x="331939" y="45123"/>
                </a:lnTo>
                <a:lnTo>
                  <a:pt x="330773" y="27276"/>
                </a:lnTo>
                <a:lnTo>
                  <a:pt x="329979" y="19430"/>
                </a:lnTo>
                <a:close/>
              </a:path>
              <a:path w="332740" h="332104">
                <a:moveTo>
                  <a:pt x="133438" y="191757"/>
                </a:moveTo>
                <a:lnTo>
                  <a:pt x="12509" y="312686"/>
                </a:lnTo>
                <a:lnTo>
                  <a:pt x="26694" y="312686"/>
                </a:lnTo>
                <a:lnTo>
                  <a:pt x="140512" y="198856"/>
                </a:lnTo>
                <a:lnTo>
                  <a:pt x="133438" y="191757"/>
                </a:lnTo>
                <a:close/>
              </a:path>
              <a:path w="332740" h="332104">
                <a:moveTo>
                  <a:pt x="328892" y="10007"/>
                </a:moveTo>
                <a:lnTo>
                  <a:pt x="265798" y="10007"/>
                </a:lnTo>
                <a:lnTo>
                  <a:pt x="280372" y="10228"/>
                </a:lnTo>
                <a:lnTo>
                  <a:pt x="293247" y="10793"/>
                </a:lnTo>
                <a:lnTo>
                  <a:pt x="304158" y="11556"/>
                </a:lnTo>
                <a:lnTo>
                  <a:pt x="312839" y="12369"/>
                </a:lnTo>
                <a:lnTo>
                  <a:pt x="191947" y="133261"/>
                </a:lnTo>
                <a:lnTo>
                  <a:pt x="199034" y="140347"/>
                </a:lnTo>
                <a:lnTo>
                  <a:pt x="319951" y="19430"/>
                </a:lnTo>
                <a:lnTo>
                  <a:pt x="329979" y="19430"/>
                </a:lnTo>
                <a:lnTo>
                  <a:pt x="329485" y="14539"/>
                </a:lnTo>
                <a:lnTo>
                  <a:pt x="328892" y="10007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220671" y="2626870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4">
                <a:moveTo>
                  <a:pt x="0" y="0"/>
                </a:moveTo>
                <a:lnTo>
                  <a:pt x="349364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225320" y="2435735"/>
            <a:ext cx="0" cy="186690"/>
          </a:xfrm>
          <a:custGeom>
            <a:avLst/>
            <a:gdLst/>
            <a:ahLst/>
            <a:cxnLst/>
            <a:rect l="l" t="t" r="r" b="b"/>
            <a:pathLst>
              <a:path h="186689">
                <a:moveTo>
                  <a:pt x="0" y="0"/>
                </a:moveTo>
                <a:lnTo>
                  <a:pt x="0" y="18669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565381" y="243617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623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250111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25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313383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376667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50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250111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25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313383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376667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50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439964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439964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503248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503248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249432" y="2658379"/>
            <a:ext cx="408305" cy="236220"/>
          </a:xfrm>
          <a:custGeom>
            <a:avLst/>
            <a:gdLst/>
            <a:ahLst/>
            <a:cxnLst/>
            <a:rect l="l" t="t" r="r" b="b"/>
            <a:pathLst>
              <a:path w="408305" h="236219">
                <a:moveTo>
                  <a:pt x="284148" y="103073"/>
                </a:moveTo>
                <a:lnTo>
                  <a:pt x="208673" y="103073"/>
                </a:lnTo>
                <a:lnTo>
                  <a:pt x="214604" y="103390"/>
                </a:lnTo>
                <a:lnTo>
                  <a:pt x="221614" y="104000"/>
                </a:lnTo>
                <a:lnTo>
                  <a:pt x="221614" y="194932"/>
                </a:lnTo>
                <a:lnTo>
                  <a:pt x="197916" y="235978"/>
                </a:lnTo>
                <a:lnTo>
                  <a:pt x="254596" y="235978"/>
                </a:lnTo>
                <a:lnTo>
                  <a:pt x="249229" y="226682"/>
                </a:lnTo>
                <a:lnTo>
                  <a:pt x="214020" y="226682"/>
                </a:lnTo>
                <a:lnTo>
                  <a:pt x="226263" y="205460"/>
                </a:lnTo>
                <a:lnTo>
                  <a:pt x="236977" y="205460"/>
                </a:lnTo>
                <a:lnTo>
                  <a:pt x="230898" y="194932"/>
                </a:lnTo>
                <a:lnTo>
                  <a:pt x="230898" y="104902"/>
                </a:lnTo>
                <a:lnTo>
                  <a:pt x="294733" y="104902"/>
                </a:lnTo>
                <a:lnTo>
                  <a:pt x="284148" y="103073"/>
                </a:lnTo>
                <a:close/>
              </a:path>
              <a:path w="408305" h="236219">
                <a:moveTo>
                  <a:pt x="236977" y="205460"/>
                </a:moveTo>
                <a:lnTo>
                  <a:pt x="226263" y="205460"/>
                </a:lnTo>
                <a:lnTo>
                  <a:pt x="238505" y="226682"/>
                </a:lnTo>
                <a:lnTo>
                  <a:pt x="249229" y="226682"/>
                </a:lnTo>
                <a:lnTo>
                  <a:pt x="236977" y="205460"/>
                </a:lnTo>
                <a:close/>
              </a:path>
              <a:path w="408305" h="236219">
                <a:moveTo>
                  <a:pt x="0" y="0"/>
                </a:moveTo>
                <a:lnTo>
                  <a:pt x="0" y="136067"/>
                </a:lnTo>
                <a:lnTo>
                  <a:pt x="30361" y="129771"/>
                </a:lnTo>
                <a:lnTo>
                  <a:pt x="57206" y="124599"/>
                </a:lnTo>
                <a:lnTo>
                  <a:pt x="9283" y="124599"/>
                </a:lnTo>
                <a:lnTo>
                  <a:pt x="9283" y="11468"/>
                </a:lnTo>
                <a:lnTo>
                  <a:pt x="57196" y="11468"/>
                </a:lnTo>
                <a:lnTo>
                  <a:pt x="30375" y="6307"/>
                </a:lnTo>
                <a:lnTo>
                  <a:pt x="0" y="0"/>
                </a:lnTo>
                <a:close/>
              </a:path>
              <a:path w="408305" h="236219">
                <a:moveTo>
                  <a:pt x="294733" y="104902"/>
                </a:moveTo>
                <a:lnTo>
                  <a:pt x="230898" y="104902"/>
                </a:lnTo>
                <a:lnTo>
                  <a:pt x="283567" y="112371"/>
                </a:lnTo>
                <a:lnTo>
                  <a:pt x="339340" y="122307"/>
                </a:lnTo>
                <a:lnTo>
                  <a:pt x="383746" y="131033"/>
                </a:lnTo>
                <a:lnTo>
                  <a:pt x="407923" y="136067"/>
                </a:lnTo>
                <a:lnTo>
                  <a:pt x="407923" y="124599"/>
                </a:lnTo>
                <a:lnTo>
                  <a:pt x="398614" y="124599"/>
                </a:lnTo>
                <a:lnTo>
                  <a:pt x="370239" y="118802"/>
                </a:lnTo>
                <a:lnTo>
                  <a:pt x="326524" y="110394"/>
                </a:lnTo>
                <a:lnTo>
                  <a:pt x="294733" y="104902"/>
                </a:lnTo>
                <a:close/>
              </a:path>
              <a:path w="408305" h="236219">
                <a:moveTo>
                  <a:pt x="57196" y="11468"/>
                </a:moveTo>
                <a:lnTo>
                  <a:pt x="9283" y="11468"/>
                </a:lnTo>
                <a:lnTo>
                  <a:pt x="40777" y="17891"/>
                </a:lnTo>
                <a:lnTo>
                  <a:pt x="88799" y="27038"/>
                </a:lnTo>
                <a:lnTo>
                  <a:pt x="141816" y="35928"/>
                </a:lnTo>
                <a:lnTo>
                  <a:pt x="188290" y="41579"/>
                </a:lnTo>
                <a:lnTo>
                  <a:pt x="188290" y="94500"/>
                </a:lnTo>
                <a:lnTo>
                  <a:pt x="141793" y="100155"/>
                </a:lnTo>
                <a:lnTo>
                  <a:pt x="88776" y="109040"/>
                </a:lnTo>
                <a:lnTo>
                  <a:pt x="40764" y="118180"/>
                </a:lnTo>
                <a:lnTo>
                  <a:pt x="9283" y="124599"/>
                </a:lnTo>
                <a:lnTo>
                  <a:pt x="57206" y="124599"/>
                </a:lnTo>
                <a:lnTo>
                  <a:pt x="87029" y="118854"/>
                </a:lnTo>
                <a:lnTo>
                  <a:pt x="152580" y="107997"/>
                </a:lnTo>
                <a:lnTo>
                  <a:pt x="203961" y="103073"/>
                </a:lnTo>
                <a:lnTo>
                  <a:pt x="284148" y="103073"/>
                </a:lnTo>
                <a:lnTo>
                  <a:pt x="276926" y="101825"/>
                </a:lnTo>
                <a:lnTo>
                  <a:pt x="230898" y="95542"/>
                </a:lnTo>
                <a:lnTo>
                  <a:pt x="230898" y="94653"/>
                </a:lnTo>
                <a:lnTo>
                  <a:pt x="221614" y="94653"/>
                </a:lnTo>
                <a:lnTo>
                  <a:pt x="214566" y="94068"/>
                </a:lnTo>
                <a:lnTo>
                  <a:pt x="211664" y="93929"/>
                </a:lnTo>
                <a:lnTo>
                  <a:pt x="197586" y="93929"/>
                </a:lnTo>
                <a:lnTo>
                  <a:pt x="197586" y="42151"/>
                </a:lnTo>
                <a:lnTo>
                  <a:pt x="211670" y="42151"/>
                </a:lnTo>
                <a:lnTo>
                  <a:pt x="214566" y="42011"/>
                </a:lnTo>
                <a:lnTo>
                  <a:pt x="221614" y="41414"/>
                </a:lnTo>
                <a:lnTo>
                  <a:pt x="230898" y="41414"/>
                </a:lnTo>
                <a:lnTo>
                  <a:pt x="230898" y="40538"/>
                </a:lnTo>
                <a:lnTo>
                  <a:pt x="276892" y="34260"/>
                </a:lnTo>
                <a:lnTo>
                  <a:pt x="284216" y="32994"/>
                </a:lnTo>
                <a:lnTo>
                  <a:pt x="203961" y="32994"/>
                </a:lnTo>
                <a:lnTo>
                  <a:pt x="152658" y="28072"/>
                </a:lnTo>
                <a:lnTo>
                  <a:pt x="87090" y="17219"/>
                </a:lnTo>
                <a:lnTo>
                  <a:pt x="57196" y="11468"/>
                </a:lnTo>
                <a:close/>
              </a:path>
              <a:path w="408305" h="236219">
                <a:moveTo>
                  <a:pt x="407923" y="11468"/>
                </a:moveTo>
                <a:lnTo>
                  <a:pt x="398614" y="11468"/>
                </a:lnTo>
                <a:lnTo>
                  <a:pt x="398614" y="124599"/>
                </a:lnTo>
                <a:lnTo>
                  <a:pt x="407923" y="124599"/>
                </a:lnTo>
                <a:lnTo>
                  <a:pt x="407923" y="11468"/>
                </a:lnTo>
                <a:close/>
              </a:path>
              <a:path w="408305" h="236219">
                <a:moveTo>
                  <a:pt x="230898" y="41414"/>
                </a:moveTo>
                <a:lnTo>
                  <a:pt x="221614" y="41414"/>
                </a:lnTo>
                <a:lnTo>
                  <a:pt x="221614" y="94653"/>
                </a:lnTo>
                <a:lnTo>
                  <a:pt x="230898" y="94653"/>
                </a:lnTo>
                <a:lnTo>
                  <a:pt x="230898" y="41414"/>
                </a:lnTo>
                <a:close/>
              </a:path>
              <a:path w="408305" h="236219">
                <a:moveTo>
                  <a:pt x="208762" y="93789"/>
                </a:moveTo>
                <a:lnTo>
                  <a:pt x="201980" y="93789"/>
                </a:lnTo>
                <a:lnTo>
                  <a:pt x="199834" y="93840"/>
                </a:lnTo>
                <a:lnTo>
                  <a:pt x="197586" y="93929"/>
                </a:lnTo>
                <a:lnTo>
                  <a:pt x="211664" y="93929"/>
                </a:lnTo>
                <a:lnTo>
                  <a:pt x="208762" y="93789"/>
                </a:lnTo>
                <a:close/>
              </a:path>
              <a:path w="408305" h="236219">
                <a:moveTo>
                  <a:pt x="211670" y="42151"/>
                </a:moveTo>
                <a:lnTo>
                  <a:pt x="197586" y="42151"/>
                </a:lnTo>
                <a:lnTo>
                  <a:pt x="201980" y="42291"/>
                </a:lnTo>
                <a:lnTo>
                  <a:pt x="208775" y="42291"/>
                </a:lnTo>
                <a:lnTo>
                  <a:pt x="211670" y="42151"/>
                </a:lnTo>
                <a:close/>
              </a:path>
              <a:path w="408305" h="236219">
                <a:moveTo>
                  <a:pt x="407923" y="0"/>
                </a:moveTo>
                <a:lnTo>
                  <a:pt x="377486" y="6312"/>
                </a:lnTo>
                <a:lnTo>
                  <a:pt x="320765" y="17224"/>
                </a:lnTo>
                <a:lnTo>
                  <a:pt x="255223" y="28074"/>
                </a:lnTo>
                <a:lnTo>
                  <a:pt x="203961" y="32994"/>
                </a:lnTo>
                <a:lnTo>
                  <a:pt x="284216" y="32994"/>
                </a:lnTo>
                <a:lnTo>
                  <a:pt x="326491" y="25688"/>
                </a:lnTo>
                <a:lnTo>
                  <a:pt x="370492" y="17219"/>
                </a:lnTo>
                <a:lnTo>
                  <a:pt x="398614" y="11468"/>
                </a:lnTo>
                <a:lnTo>
                  <a:pt x="407923" y="11468"/>
                </a:lnTo>
                <a:lnTo>
                  <a:pt x="40792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843610" y="2364130"/>
            <a:ext cx="380365" cy="372110"/>
          </a:xfrm>
          <a:custGeom>
            <a:avLst/>
            <a:gdLst/>
            <a:ahLst/>
            <a:cxnLst/>
            <a:rect l="l" t="t" r="r" b="b"/>
            <a:pathLst>
              <a:path w="380365" h="372110">
                <a:moveTo>
                  <a:pt x="150520" y="10033"/>
                </a:moveTo>
                <a:lnTo>
                  <a:pt x="140500" y="10033"/>
                </a:lnTo>
                <a:lnTo>
                  <a:pt x="140500" y="133324"/>
                </a:lnTo>
                <a:lnTo>
                  <a:pt x="0" y="371690"/>
                </a:lnTo>
                <a:lnTo>
                  <a:pt x="380199" y="371690"/>
                </a:lnTo>
                <a:lnTo>
                  <a:pt x="374294" y="361670"/>
                </a:lnTo>
                <a:lnTo>
                  <a:pt x="17538" y="361670"/>
                </a:lnTo>
                <a:lnTo>
                  <a:pt x="150512" y="136067"/>
                </a:lnTo>
                <a:lnTo>
                  <a:pt x="150520" y="92621"/>
                </a:lnTo>
                <a:lnTo>
                  <a:pt x="239725" y="92621"/>
                </a:lnTo>
                <a:lnTo>
                  <a:pt x="239725" y="82588"/>
                </a:lnTo>
                <a:lnTo>
                  <a:pt x="150520" y="82588"/>
                </a:lnTo>
                <a:lnTo>
                  <a:pt x="150520" y="10033"/>
                </a:lnTo>
                <a:close/>
              </a:path>
              <a:path w="380365" h="372110">
                <a:moveTo>
                  <a:pt x="239725" y="92621"/>
                </a:moveTo>
                <a:lnTo>
                  <a:pt x="229692" y="92621"/>
                </a:lnTo>
                <a:lnTo>
                  <a:pt x="229692" y="136067"/>
                </a:lnTo>
                <a:lnTo>
                  <a:pt x="362673" y="361670"/>
                </a:lnTo>
                <a:lnTo>
                  <a:pt x="374294" y="361670"/>
                </a:lnTo>
                <a:lnTo>
                  <a:pt x="239725" y="133324"/>
                </a:lnTo>
                <a:lnTo>
                  <a:pt x="239725" y="92621"/>
                </a:lnTo>
                <a:close/>
              </a:path>
              <a:path w="380365" h="372110">
                <a:moveTo>
                  <a:pt x="239725" y="10033"/>
                </a:moveTo>
                <a:lnTo>
                  <a:pt x="229692" y="10033"/>
                </a:lnTo>
                <a:lnTo>
                  <a:pt x="229692" y="82588"/>
                </a:lnTo>
                <a:lnTo>
                  <a:pt x="239725" y="82588"/>
                </a:lnTo>
                <a:lnTo>
                  <a:pt x="239725" y="10033"/>
                </a:lnTo>
                <a:close/>
              </a:path>
              <a:path w="380365" h="372110">
                <a:moveTo>
                  <a:pt x="260108" y="0"/>
                </a:moveTo>
                <a:lnTo>
                  <a:pt x="120103" y="0"/>
                </a:lnTo>
                <a:lnTo>
                  <a:pt x="120103" y="10033"/>
                </a:lnTo>
                <a:lnTo>
                  <a:pt x="260108" y="10033"/>
                </a:lnTo>
                <a:lnTo>
                  <a:pt x="260108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961965" y="2559564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27546" y="0"/>
                </a:moveTo>
                <a:lnTo>
                  <a:pt x="16834" y="2169"/>
                </a:lnTo>
                <a:lnTo>
                  <a:pt x="8077" y="8081"/>
                </a:lnTo>
                <a:lnTo>
                  <a:pt x="2168" y="16839"/>
                </a:lnTo>
                <a:lnTo>
                  <a:pt x="0" y="27546"/>
                </a:lnTo>
                <a:lnTo>
                  <a:pt x="2168" y="38260"/>
                </a:lnTo>
                <a:lnTo>
                  <a:pt x="8077" y="47021"/>
                </a:lnTo>
                <a:lnTo>
                  <a:pt x="16834" y="52935"/>
                </a:lnTo>
                <a:lnTo>
                  <a:pt x="27546" y="55105"/>
                </a:lnTo>
                <a:lnTo>
                  <a:pt x="38258" y="52935"/>
                </a:lnTo>
                <a:lnTo>
                  <a:pt x="47015" y="47021"/>
                </a:lnTo>
                <a:lnTo>
                  <a:pt x="48330" y="45072"/>
                </a:lnTo>
                <a:lnTo>
                  <a:pt x="17881" y="45072"/>
                </a:lnTo>
                <a:lnTo>
                  <a:pt x="10032" y="37223"/>
                </a:lnTo>
                <a:lnTo>
                  <a:pt x="10032" y="17894"/>
                </a:lnTo>
                <a:lnTo>
                  <a:pt x="17881" y="10045"/>
                </a:lnTo>
                <a:lnTo>
                  <a:pt x="48340" y="10045"/>
                </a:lnTo>
                <a:lnTo>
                  <a:pt x="47015" y="8081"/>
                </a:lnTo>
                <a:lnTo>
                  <a:pt x="38258" y="2169"/>
                </a:lnTo>
                <a:lnTo>
                  <a:pt x="27546" y="0"/>
                </a:lnTo>
                <a:close/>
              </a:path>
              <a:path w="55244" h="55244">
                <a:moveTo>
                  <a:pt x="48340" y="10045"/>
                </a:moveTo>
                <a:lnTo>
                  <a:pt x="37198" y="10045"/>
                </a:lnTo>
                <a:lnTo>
                  <a:pt x="45059" y="17894"/>
                </a:lnTo>
                <a:lnTo>
                  <a:pt x="45059" y="37223"/>
                </a:lnTo>
                <a:lnTo>
                  <a:pt x="37198" y="45072"/>
                </a:lnTo>
                <a:lnTo>
                  <a:pt x="48330" y="45072"/>
                </a:lnTo>
                <a:lnTo>
                  <a:pt x="52924" y="38260"/>
                </a:lnTo>
                <a:lnTo>
                  <a:pt x="55092" y="27546"/>
                </a:lnTo>
                <a:lnTo>
                  <a:pt x="52924" y="16839"/>
                </a:lnTo>
                <a:lnTo>
                  <a:pt x="48340" y="100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072507" y="262069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27546" y="0"/>
                </a:moveTo>
                <a:lnTo>
                  <a:pt x="16834" y="2167"/>
                </a:lnTo>
                <a:lnTo>
                  <a:pt x="8077" y="8074"/>
                </a:lnTo>
                <a:lnTo>
                  <a:pt x="2168" y="16823"/>
                </a:lnTo>
                <a:lnTo>
                  <a:pt x="0" y="27520"/>
                </a:lnTo>
                <a:lnTo>
                  <a:pt x="2168" y="38232"/>
                </a:lnTo>
                <a:lnTo>
                  <a:pt x="8077" y="46989"/>
                </a:lnTo>
                <a:lnTo>
                  <a:pt x="16834" y="52899"/>
                </a:lnTo>
                <a:lnTo>
                  <a:pt x="27546" y="55067"/>
                </a:lnTo>
                <a:lnTo>
                  <a:pt x="38249" y="52899"/>
                </a:lnTo>
                <a:lnTo>
                  <a:pt x="46997" y="46989"/>
                </a:lnTo>
                <a:lnTo>
                  <a:pt x="48316" y="45034"/>
                </a:lnTo>
                <a:lnTo>
                  <a:pt x="17881" y="45034"/>
                </a:lnTo>
                <a:lnTo>
                  <a:pt x="10020" y="37172"/>
                </a:lnTo>
                <a:lnTo>
                  <a:pt x="10020" y="17868"/>
                </a:lnTo>
                <a:lnTo>
                  <a:pt x="17881" y="10020"/>
                </a:lnTo>
                <a:lnTo>
                  <a:pt x="48311" y="10020"/>
                </a:lnTo>
                <a:lnTo>
                  <a:pt x="46997" y="8074"/>
                </a:lnTo>
                <a:lnTo>
                  <a:pt x="38249" y="2167"/>
                </a:lnTo>
                <a:lnTo>
                  <a:pt x="27546" y="0"/>
                </a:lnTo>
                <a:close/>
              </a:path>
              <a:path w="55244" h="55244">
                <a:moveTo>
                  <a:pt x="48311" y="10020"/>
                </a:moveTo>
                <a:lnTo>
                  <a:pt x="37198" y="10020"/>
                </a:lnTo>
                <a:lnTo>
                  <a:pt x="45046" y="17868"/>
                </a:lnTo>
                <a:lnTo>
                  <a:pt x="45046" y="37172"/>
                </a:lnTo>
                <a:lnTo>
                  <a:pt x="37198" y="45034"/>
                </a:lnTo>
                <a:lnTo>
                  <a:pt x="48316" y="45034"/>
                </a:lnTo>
                <a:lnTo>
                  <a:pt x="52901" y="38232"/>
                </a:lnTo>
                <a:lnTo>
                  <a:pt x="55067" y="27520"/>
                </a:lnTo>
                <a:lnTo>
                  <a:pt x="52901" y="16823"/>
                </a:lnTo>
                <a:lnTo>
                  <a:pt x="48311" y="1002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974752" y="263852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27533" y="0"/>
                </a:moveTo>
                <a:lnTo>
                  <a:pt x="16828" y="2170"/>
                </a:lnTo>
                <a:lnTo>
                  <a:pt x="8075" y="8083"/>
                </a:lnTo>
                <a:lnTo>
                  <a:pt x="2167" y="16844"/>
                </a:lnTo>
                <a:lnTo>
                  <a:pt x="0" y="27558"/>
                </a:lnTo>
                <a:lnTo>
                  <a:pt x="2167" y="38269"/>
                </a:lnTo>
                <a:lnTo>
                  <a:pt x="8075" y="47021"/>
                </a:lnTo>
                <a:lnTo>
                  <a:pt x="16828" y="52926"/>
                </a:lnTo>
                <a:lnTo>
                  <a:pt x="27533" y="55092"/>
                </a:lnTo>
                <a:lnTo>
                  <a:pt x="38245" y="52926"/>
                </a:lnTo>
                <a:lnTo>
                  <a:pt x="47002" y="47021"/>
                </a:lnTo>
                <a:lnTo>
                  <a:pt x="48318" y="45072"/>
                </a:lnTo>
                <a:lnTo>
                  <a:pt x="17881" y="45072"/>
                </a:lnTo>
                <a:lnTo>
                  <a:pt x="10020" y="37223"/>
                </a:lnTo>
                <a:lnTo>
                  <a:pt x="10020" y="17894"/>
                </a:lnTo>
                <a:lnTo>
                  <a:pt x="17881" y="10020"/>
                </a:lnTo>
                <a:lnTo>
                  <a:pt x="48308" y="10020"/>
                </a:lnTo>
                <a:lnTo>
                  <a:pt x="47002" y="8083"/>
                </a:lnTo>
                <a:lnTo>
                  <a:pt x="38245" y="2170"/>
                </a:lnTo>
                <a:lnTo>
                  <a:pt x="27533" y="0"/>
                </a:lnTo>
                <a:close/>
              </a:path>
              <a:path w="55244" h="55244">
                <a:moveTo>
                  <a:pt x="48308" y="10020"/>
                </a:moveTo>
                <a:lnTo>
                  <a:pt x="37185" y="10020"/>
                </a:lnTo>
                <a:lnTo>
                  <a:pt x="45046" y="17894"/>
                </a:lnTo>
                <a:lnTo>
                  <a:pt x="45046" y="37223"/>
                </a:lnTo>
                <a:lnTo>
                  <a:pt x="37185" y="45072"/>
                </a:lnTo>
                <a:lnTo>
                  <a:pt x="48318" y="45072"/>
                </a:lnTo>
                <a:lnTo>
                  <a:pt x="52911" y="38269"/>
                </a:lnTo>
                <a:lnTo>
                  <a:pt x="55079" y="27558"/>
                </a:lnTo>
                <a:lnTo>
                  <a:pt x="52911" y="16844"/>
                </a:lnTo>
                <a:lnTo>
                  <a:pt x="48308" y="1002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0" y="2519479"/>
            <a:ext cx="124460" cy="321945"/>
          </a:xfrm>
          <a:custGeom>
            <a:avLst/>
            <a:gdLst/>
            <a:ahLst/>
            <a:cxnLst/>
            <a:rect l="l" t="t" r="r" b="b"/>
            <a:pathLst>
              <a:path w="124460" h="321944">
                <a:moveTo>
                  <a:pt x="0" y="280007"/>
                </a:moveTo>
                <a:lnTo>
                  <a:pt x="0" y="290515"/>
                </a:lnTo>
                <a:lnTo>
                  <a:pt x="10701" y="297910"/>
                </a:lnTo>
                <a:lnTo>
                  <a:pt x="23851" y="303657"/>
                </a:lnTo>
                <a:lnTo>
                  <a:pt x="33608" y="311545"/>
                </a:lnTo>
                <a:lnTo>
                  <a:pt x="44298" y="317199"/>
                </a:lnTo>
                <a:lnTo>
                  <a:pt x="55884" y="320603"/>
                </a:lnTo>
                <a:lnTo>
                  <a:pt x="68327" y="321741"/>
                </a:lnTo>
                <a:lnTo>
                  <a:pt x="88623" y="319109"/>
                </a:lnTo>
                <a:lnTo>
                  <a:pt x="105452" y="313264"/>
                </a:lnTo>
                <a:lnTo>
                  <a:pt x="107024" y="312458"/>
                </a:lnTo>
                <a:lnTo>
                  <a:pt x="68327" y="312458"/>
                </a:lnTo>
                <a:lnTo>
                  <a:pt x="57476" y="311441"/>
                </a:lnTo>
                <a:lnTo>
                  <a:pt x="47386" y="308398"/>
                </a:lnTo>
                <a:lnTo>
                  <a:pt x="38089" y="303344"/>
                </a:lnTo>
                <a:lnTo>
                  <a:pt x="29617" y="296291"/>
                </a:lnTo>
                <a:lnTo>
                  <a:pt x="29160" y="295833"/>
                </a:lnTo>
                <a:lnTo>
                  <a:pt x="27636" y="295109"/>
                </a:lnTo>
                <a:lnTo>
                  <a:pt x="17718" y="291207"/>
                </a:lnTo>
                <a:lnTo>
                  <a:pt x="0" y="280007"/>
                </a:lnTo>
                <a:close/>
              </a:path>
              <a:path w="124460" h="321944">
                <a:moveTo>
                  <a:pt x="108403" y="9283"/>
                </a:moveTo>
                <a:lnTo>
                  <a:pt x="74943" y="9283"/>
                </a:lnTo>
                <a:lnTo>
                  <a:pt x="87994" y="11075"/>
                </a:lnTo>
                <a:lnTo>
                  <a:pt x="99624" y="15281"/>
                </a:lnTo>
                <a:lnTo>
                  <a:pt x="108814" y="20149"/>
                </a:lnTo>
                <a:lnTo>
                  <a:pt x="114542" y="23926"/>
                </a:lnTo>
                <a:lnTo>
                  <a:pt x="114542" y="297942"/>
                </a:lnTo>
                <a:lnTo>
                  <a:pt x="107916" y="301683"/>
                </a:lnTo>
                <a:lnTo>
                  <a:pt x="97240" y="306509"/>
                </a:lnTo>
                <a:lnTo>
                  <a:pt x="83661" y="310681"/>
                </a:lnTo>
                <a:lnTo>
                  <a:pt x="68327" y="312458"/>
                </a:lnTo>
                <a:lnTo>
                  <a:pt x="107024" y="312458"/>
                </a:lnTo>
                <a:lnTo>
                  <a:pt x="117104" y="307286"/>
                </a:lnTo>
                <a:lnTo>
                  <a:pt x="121870" y="304253"/>
                </a:lnTo>
                <a:lnTo>
                  <a:pt x="123838" y="302869"/>
                </a:lnTo>
                <a:lnTo>
                  <a:pt x="123838" y="19405"/>
                </a:lnTo>
                <a:lnTo>
                  <a:pt x="122124" y="17995"/>
                </a:lnTo>
                <a:lnTo>
                  <a:pt x="117183" y="14407"/>
                </a:lnTo>
                <a:lnTo>
                  <a:pt x="108403" y="9283"/>
                </a:lnTo>
                <a:close/>
              </a:path>
              <a:path w="124460" h="321944">
                <a:moveTo>
                  <a:pt x="74943" y="0"/>
                </a:moveTo>
                <a:lnTo>
                  <a:pt x="57694" y="3002"/>
                </a:lnTo>
                <a:lnTo>
                  <a:pt x="42763" y="11984"/>
                </a:lnTo>
                <a:lnTo>
                  <a:pt x="30197" y="26901"/>
                </a:lnTo>
                <a:lnTo>
                  <a:pt x="20041" y="47713"/>
                </a:lnTo>
                <a:lnTo>
                  <a:pt x="5539" y="52424"/>
                </a:lnTo>
                <a:lnTo>
                  <a:pt x="0" y="55366"/>
                </a:lnTo>
                <a:lnTo>
                  <a:pt x="0" y="65727"/>
                </a:lnTo>
                <a:lnTo>
                  <a:pt x="10989" y="60244"/>
                </a:lnTo>
                <a:lnTo>
                  <a:pt x="24537" y="56197"/>
                </a:lnTo>
                <a:lnTo>
                  <a:pt x="27026" y="55651"/>
                </a:lnTo>
                <a:lnTo>
                  <a:pt x="27915" y="53225"/>
                </a:lnTo>
                <a:lnTo>
                  <a:pt x="36733" y="34058"/>
                </a:lnTo>
                <a:lnTo>
                  <a:pt x="47538" y="20320"/>
                </a:lnTo>
                <a:lnTo>
                  <a:pt x="60289" y="12049"/>
                </a:lnTo>
                <a:lnTo>
                  <a:pt x="74943" y="9283"/>
                </a:lnTo>
                <a:lnTo>
                  <a:pt x="108403" y="9283"/>
                </a:lnTo>
                <a:lnTo>
                  <a:pt x="106730" y="8307"/>
                </a:lnTo>
                <a:lnTo>
                  <a:pt x="92179" y="2552"/>
                </a:lnTo>
                <a:lnTo>
                  <a:pt x="7494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33098" y="2519476"/>
            <a:ext cx="171450" cy="321945"/>
          </a:xfrm>
          <a:custGeom>
            <a:avLst/>
            <a:gdLst/>
            <a:ahLst/>
            <a:cxnLst/>
            <a:rect l="l" t="t" r="r" b="b"/>
            <a:pathLst>
              <a:path w="171450" h="321944">
                <a:moveTo>
                  <a:pt x="48894" y="0"/>
                </a:moveTo>
                <a:lnTo>
                  <a:pt x="5986" y="14884"/>
                </a:lnTo>
                <a:lnTo>
                  <a:pt x="0" y="19405"/>
                </a:lnTo>
                <a:lnTo>
                  <a:pt x="0" y="302882"/>
                </a:lnTo>
                <a:lnTo>
                  <a:pt x="35022" y="319032"/>
                </a:lnTo>
                <a:lnTo>
                  <a:pt x="55511" y="321741"/>
                </a:lnTo>
                <a:lnTo>
                  <a:pt x="67947" y="320603"/>
                </a:lnTo>
                <a:lnTo>
                  <a:pt x="79530" y="317201"/>
                </a:lnTo>
                <a:lnTo>
                  <a:pt x="88507" y="312458"/>
                </a:lnTo>
                <a:lnTo>
                  <a:pt x="55511" y="312458"/>
                </a:lnTo>
                <a:lnTo>
                  <a:pt x="40441" y="310766"/>
                </a:lnTo>
                <a:lnTo>
                  <a:pt x="27073" y="306738"/>
                </a:lnTo>
                <a:lnTo>
                  <a:pt x="16367" y="301940"/>
                </a:lnTo>
                <a:lnTo>
                  <a:pt x="9283" y="297942"/>
                </a:lnTo>
                <a:lnTo>
                  <a:pt x="9283" y="23926"/>
                </a:lnTo>
                <a:lnTo>
                  <a:pt x="15015" y="20154"/>
                </a:lnTo>
                <a:lnTo>
                  <a:pt x="24203" y="15286"/>
                </a:lnTo>
                <a:lnTo>
                  <a:pt x="35833" y="11076"/>
                </a:lnTo>
                <a:lnTo>
                  <a:pt x="48894" y="9283"/>
                </a:lnTo>
                <a:lnTo>
                  <a:pt x="76587" y="9283"/>
                </a:lnTo>
                <a:lnTo>
                  <a:pt x="66144" y="3002"/>
                </a:lnTo>
                <a:lnTo>
                  <a:pt x="48894" y="0"/>
                </a:lnTo>
                <a:close/>
              </a:path>
              <a:path w="171450" h="321944">
                <a:moveTo>
                  <a:pt x="76587" y="9283"/>
                </a:moveTo>
                <a:lnTo>
                  <a:pt x="48894" y="9283"/>
                </a:lnTo>
                <a:lnTo>
                  <a:pt x="63554" y="12051"/>
                </a:lnTo>
                <a:lnTo>
                  <a:pt x="76304" y="20326"/>
                </a:lnTo>
                <a:lnTo>
                  <a:pt x="87106" y="34068"/>
                </a:lnTo>
                <a:lnTo>
                  <a:pt x="95923" y="53238"/>
                </a:lnTo>
                <a:lnTo>
                  <a:pt x="96799" y="55664"/>
                </a:lnTo>
                <a:lnTo>
                  <a:pt x="99301" y="56197"/>
                </a:lnTo>
                <a:lnTo>
                  <a:pt x="133448" y="73238"/>
                </a:lnTo>
                <a:lnTo>
                  <a:pt x="147810" y="111244"/>
                </a:lnTo>
                <a:lnTo>
                  <a:pt x="146987" y="121578"/>
                </a:lnTo>
                <a:lnTo>
                  <a:pt x="146177" y="125704"/>
                </a:lnTo>
                <a:lnTo>
                  <a:pt x="145643" y="127673"/>
                </a:lnTo>
                <a:lnTo>
                  <a:pt x="146710" y="129400"/>
                </a:lnTo>
                <a:lnTo>
                  <a:pt x="161777" y="166437"/>
                </a:lnTo>
                <a:lnTo>
                  <a:pt x="161355" y="194183"/>
                </a:lnTo>
                <a:lnTo>
                  <a:pt x="154248" y="211832"/>
                </a:lnTo>
                <a:lnTo>
                  <a:pt x="149263" y="218579"/>
                </a:lnTo>
                <a:lnTo>
                  <a:pt x="147764" y="220167"/>
                </a:lnTo>
                <a:lnTo>
                  <a:pt x="148005" y="222300"/>
                </a:lnTo>
                <a:lnTo>
                  <a:pt x="125191" y="279171"/>
                </a:lnTo>
                <a:lnTo>
                  <a:pt x="95554" y="295313"/>
                </a:lnTo>
                <a:lnTo>
                  <a:pt x="94221" y="296291"/>
                </a:lnTo>
                <a:lnTo>
                  <a:pt x="85749" y="303344"/>
                </a:lnTo>
                <a:lnTo>
                  <a:pt x="76452" y="308398"/>
                </a:lnTo>
                <a:lnTo>
                  <a:pt x="66362" y="311441"/>
                </a:lnTo>
                <a:lnTo>
                  <a:pt x="55511" y="312458"/>
                </a:lnTo>
                <a:lnTo>
                  <a:pt x="88507" y="312458"/>
                </a:lnTo>
                <a:lnTo>
                  <a:pt x="90223" y="311551"/>
                </a:lnTo>
                <a:lnTo>
                  <a:pt x="99987" y="303669"/>
                </a:lnTo>
                <a:lnTo>
                  <a:pt x="113139" y="297924"/>
                </a:lnTo>
                <a:lnTo>
                  <a:pt x="133618" y="283776"/>
                </a:lnTo>
                <a:lnTo>
                  <a:pt x="151641" y="259487"/>
                </a:lnTo>
                <a:lnTo>
                  <a:pt x="157429" y="223316"/>
                </a:lnTo>
                <a:lnTo>
                  <a:pt x="164442" y="212148"/>
                </a:lnTo>
                <a:lnTo>
                  <a:pt x="171046" y="191609"/>
                </a:lnTo>
                <a:lnTo>
                  <a:pt x="170387" y="162628"/>
                </a:lnTo>
                <a:lnTo>
                  <a:pt x="155613" y="126136"/>
                </a:lnTo>
                <a:lnTo>
                  <a:pt x="156832" y="118184"/>
                </a:lnTo>
                <a:lnTo>
                  <a:pt x="148412" y="77381"/>
                </a:lnTo>
                <a:lnTo>
                  <a:pt x="118312" y="52429"/>
                </a:lnTo>
                <a:lnTo>
                  <a:pt x="103809" y="47713"/>
                </a:lnTo>
                <a:lnTo>
                  <a:pt x="93647" y="26901"/>
                </a:lnTo>
                <a:lnTo>
                  <a:pt x="81076" y="11984"/>
                </a:lnTo>
                <a:lnTo>
                  <a:pt x="76587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56392" y="2517095"/>
            <a:ext cx="320040" cy="448945"/>
          </a:xfrm>
          <a:custGeom>
            <a:avLst/>
            <a:gdLst/>
            <a:ahLst/>
            <a:cxnLst/>
            <a:rect l="l" t="t" r="r" b="b"/>
            <a:pathLst>
              <a:path w="320040" h="448944">
                <a:moveTo>
                  <a:pt x="206489" y="439305"/>
                </a:moveTo>
                <a:lnTo>
                  <a:pt x="92341" y="439305"/>
                </a:lnTo>
                <a:lnTo>
                  <a:pt x="92341" y="448602"/>
                </a:lnTo>
                <a:lnTo>
                  <a:pt x="206489" y="448602"/>
                </a:lnTo>
                <a:lnTo>
                  <a:pt x="206489" y="439305"/>
                </a:lnTo>
                <a:close/>
              </a:path>
              <a:path w="320040" h="448944">
                <a:moveTo>
                  <a:pt x="132270" y="0"/>
                </a:moveTo>
                <a:lnTo>
                  <a:pt x="124218" y="4635"/>
                </a:lnTo>
                <a:lnTo>
                  <a:pt x="150152" y="49695"/>
                </a:lnTo>
                <a:lnTo>
                  <a:pt x="124015" y="64731"/>
                </a:lnTo>
                <a:lnTo>
                  <a:pt x="143814" y="99161"/>
                </a:lnTo>
                <a:lnTo>
                  <a:pt x="98285" y="108141"/>
                </a:lnTo>
                <a:lnTo>
                  <a:pt x="58797" y="129933"/>
                </a:lnTo>
                <a:lnTo>
                  <a:pt x="27693" y="162164"/>
                </a:lnTo>
                <a:lnTo>
                  <a:pt x="7313" y="202461"/>
                </a:lnTo>
                <a:lnTo>
                  <a:pt x="0" y="248450"/>
                </a:lnTo>
                <a:lnTo>
                  <a:pt x="7374" y="294573"/>
                </a:lnTo>
                <a:lnTo>
                  <a:pt x="27915" y="334985"/>
                </a:lnTo>
                <a:lnTo>
                  <a:pt x="59244" y="367269"/>
                </a:lnTo>
                <a:lnTo>
                  <a:pt x="98987" y="389010"/>
                </a:lnTo>
                <a:lnTo>
                  <a:pt x="144767" y="397789"/>
                </a:lnTo>
                <a:lnTo>
                  <a:pt x="144767" y="439305"/>
                </a:lnTo>
                <a:lnTo>
                  <a:pt x="154076" y="439305"/>
                </a:lnTo>
                <a:lnTo>
                  <a:pt x="154076" y="397751"/>
                </a:lnTo>
                <a:lnTo>
                  <a:pt x="195031" y="390649"/>
                </a:lnTo>
                <a:lnTo>
                  <a:pt x="199272" y="388607"/>
                </a:lnTo>
                <a:lnTo>
                  <a:pt x="149428" y="388607"/>
                </a:lnTo>
                <a:lnTo>
                  <a:pt x="105184" y="381449"/>
                </a:lnTo>
                <a:lnTo>
                  <a:pt x="66722" y="361528"/>
                </a:lnTo>
                <a:lnTo>
                  <a:pt x="36369" y="331170"/>
                </a:lnTo>
                <a:lnTo>
                  <a:pt x="16452" y="292701"/>
                </a:lnTo>
                <a:lnTo>
                  <a:pt x="9296" y="248450"/>
                </a:lnTo>
                <a:lnTo>
                  <a:pt x="16431" y="204263"/>
                </a:lnTo>
                <a:lnTo>
                  <a:pt x="36293" y="165843"/>
                </a:lnTo>
                <a:lnTo>
                  <a:pt x="66566" y="135503"/>
                </a:lnTo>
                <a:lnTo>
                  <a:pt x="104935" y="115557"/>
                </a:lnTo>
                <a:lnTo>
                  <a:pt x="149085" y="108318"/>
                </a:lnTo>
                <a:lnTo>
                  <a:pt x="159799" y="108318"/>
                </a:lnTo>
                <a:lnTo>
                  <a:pt x="136690" y="68148"/>
                </a:lnTo>
                <a:lnTo>
                  <a:pt x="176860" y="45046"/>
                </a:lnTo>
                <a:lnTo>
                  <a:pt x="158191" y="45046"/>
                </a:lnTo>
                <a:lnTo>
                  <a:pt x="132270" y="0"/>
                </a:lnTo>
                <a:close/>
              </a:path>
              <a:path w="320040" h="448944">
                <a:moveTo>
                  <a:pt x="285191" y="310845"/>
                </a:moveTo>
                <a:lnTo>
                  <a:pt x="274853" y="310845"/>
                </a:lnTo>
                <a:lnTo>
                  <a:pt x="252755" y="342969"/>
                </a:lnTo>
                <a:lnTo>
                  <a:pt x="223161" y="367480"/>
                </a:lnTo>
                <a:lnTo>
                  <a:pt x="188056" y="383114"/>
                </a:lnTo>
                <a:lnTo>
                  <a:pt x="149428" y="388607"/>
                </a:lnTo>
                <a:lnTo>
                  <a:pt x="199272" y="388607"/>
                </a:lnTo>
                <a:lnTo>
                  <a:pt x="231935" y="372876"/>
                </a:lnTo>
                <a:lnTo>
                  <a:pt x="262688" y="345814"/>
                </a:lnTo>
                <a:lnTo>
                  <a:pt x="285191" y="310845"/>
                </a:lnTo>
                <a:close/>
              </a:path>
              <a:path w="320040" h="448944">
                <a:moveTo>
                  <a:pt x="319925" y="301548"/>
                </a:moveTo>
                <a:lnTo>
                  <a:pt x="242252" y="301548"/>
                </a:lnTo>
                <a:lnTo>
                  <a:pt x="242252" y="310845"/>
                </a:lnTo>
                <a:lnTo>
                  <a:pt x="319925" y="310845"/>
                </a:lnTo>
                <a:lnTo>
                  <a:pt x="319925" y="301548"/>
                </a:lnTo>
                <a:close/>
              </a:path>
              <a:path w="320040" h="448944">
                <a:moveTo>
                  <a:pt x="159799" y="108318"/>
                </a:moveTo>
                <a:lnTo>
                  <a:pt x="149085" y="108318"/>
                </a:lnTo>
                <a:lnTo>
                  <a:pt x="217893" y="227926"/>
                </a:lnTo>
                <a:lnTo>
                  <a:pt x="239952" y="215252"/>
                </a:lnTo>
                <a:lnTo>
                  <a:pt x="221322" y="215252"/>
                </a:lnTo>
                <a:lnTo>
                  <a:pt x="213474" y="201612"/>
                </a:lnTo>
                <a:lnTo>
                  <a:pt x="227464" y="193560"/>
                </a:lnTo>
                <a:lnTo>
                  <a:pt x="208838" y="193560"/>
                </a:lnTo>
                <a:lnTo>
                  <a:pt x="159799" y="108318"/>
                </a:lnTo>
                <a:close/>
              </a:path>
              <a:path w="320040" h="448944">
                <a:moveTo>
                  <a:pt x="268429" y="176161"/>
                </a:moveTo>
                <a:lnTo>
                  <a:pt x="257695" y="176161"/>
                </a:lnTo>
                <a:lnTo>
                  <a:pt x="265556" y="189814"/>
                </a:lnTo>
                <a:lnTo>
                  <a:pt x="221322" y="215252"/>
                </a:lnTo>
                <a:lnTo>
                  <a:pt x="239952" y="215252"/>
                </a:lnTo>
                <a:lnTo>
                  <a:pt x="278256" y="193243"/>
                </a:lnTo>
                <a:lnTo>
                  <a:pt x="268429" y="176161"/>
                </a:lnTo>
                <a:close/>
              </a:path>
              <a:path w="320040" h="448944">
                <a:moveTo>
                  <a:pt x="191647" y="42710"/>
                </a:moveTo>
                <a:lnTo>
                  <a:pt x="180924" y="42710"/>
                </a:lnTo>
                <a:lnTo>
                  <a:pt x="253072" y="168109"/>
                </a:lnTo>
                <a:lnTo>
                  <a:pt x="208838" y="193560"/>
                </a:lnTo>
                <a:lnTo>
                  <a:pt x="227464" y="193560"/>
                </a:lnTo>
                <a:lnTo>
                  <a:pt x="257695" y="176161"/>
                </a:lnTo>
                <a:lnTo>
                  <a:pt x="268429" y="176161"/>
                </a:lnTo>
                <a:lnTo>
                  <a:pt x="191647" y="42710"/>
                </a:lnTo>
                <a:close/>
              </a:path>
              <a:path w="320040" h="448944">
                <a:moveTo>
                  <a:pt x="184340" y="30010"/>
                </a:moveTo>
                <a:lnTo>
                  <a:pt x="158191" y="45046"/>
                </a:lnTo>
                <a:lnTo>
                  <a:pt x="176860" y="45046"/>
                </a:lnTo>
                <a:lnTo>
                  <a:pt x="180924" y="42710"/>
                </a:lnTo>
                <a:lnTo>
                  <a:pt x="191647" y="42710"/>
                </a:lnTo>
                <a:lnTo>
                  <a:pt x="184340" y="3001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830218" y="2095151"/>
            <a:ext cx="358775" cy="437515"/>
          </a:xfrm>
          <a:custGeom>
            <a:avLst/>
            <a:gdLst/>
            <a:ahLst/>
            <a:cxnLst/>
            <a:rect l="l" t="t" r="r" b="b"/>
            <a:pathLst>
              <a:path w="358775" h="437514">
                <a:moveTo>
                  <a:pt x="243230" y="427735"/>
                </a:moveTo>
                <a:lnTo>
                  <a:pt x="100812" y="427735"/>
                </a:lnTo>
                <a:lnTo>
                  <a:pt x="100812" y="437019"/>
                </a:lnTo>
                <a:lnTo>
                  <a:pt x="243230" y="437019"/>
                </a:lnTo>
                <a:lnTo>
                  <a:pt x="243230" y="427735"/>
                </a:lnTo>
                <a:close/>
              </a:path>
              <a:path w="358775" h="437514">
                <a:moveTo>
                  <a:pt x="8534" y="255473"/>
                </a:moveTo>
                <a:lnTo>
                  <a:pt x="0" y="259168"/>
                </a:lnTo>
                <a:lnTo>
                  <a:pt x="838" y="261086"/>
                </a:lnTo>
                <a:lnTo>
                  <a:pt x="28882" y="306380"/>
                </a:lnTo>
                <a:lnTo>
                  <a:pt x="67803" y="341364"/>
                </a:lnTo>
                <a:lnTo>
                  <a:pt x="114875" y="364226"/>
                </a:lnTo>
                <a:lnTo>
                  <a:pt x="167373" y="373151"/>
                </a:lnTo>
                <a:lnTo>
                  <a:pt x="167373" y="427735"/>
                </a:lnTo>
                <a:lnTo>
                  <a:pt x="176669" y="427735"/>
                </a:lnTo>
                <a:lnTo>
                  <a:pt x="176669" y="373176"/>
                </a:lnTo>
                <a:lnTo>
                  <a:pt x="225050" y="365504"/>
                </a:lnTo>
                <a:lnTo>
                  <a:pt x="228408" y="364007"/>
                </a:lnTo>
                <a:lnTo>
                  <a:pt x="172021" y="364007"/>
                </a:lnTo>
                <a:lnTo>
                  <a:pt x="120766" y="356455"/>
                </a:lnTo>
                <a:lnTo>
                  <a:pt x="74766" y="334983"/>
                </a:lnTo>
                <a:lnTo>
                  <a:pt x="36731" y="301369"/>
                </a:lnTo>
                <a:lnTo>
                  <a:pt x="9372" y="257390"/>
                </a:lnTo>
                <a:lnTo>
                  <a:pt x="8534" y="255473"/>
                </a:lnTo>
                <a:close/>
              </a:path>
              <a:path w="358775" h="437514">
                <a:moveTo>
                  <a:pt x="172021" y="0"/>
                </a:moveTo>
                <a:lnTo>
                  <a:pt x="169926" y="0"/>
                </a:lnTo>
                <a:lnTo>
                  <a:pt x="169926" y="9296"/>
                </a:lnTo>
                <a:lnTo>
                  <a:pt x="172021" y="9296"/>
                </a:lnTo>
                <a:lnTo>
                  <a:pt x="219101" y="15641"/>
                </a:lnTo>
                <a:lnTo>
                  <a:pt x="261440" y="33542"/>
                </a:lnTo>
                <a:lnTo>
                  <a:pt x="297335" y="61294"/>
                </a:lnTo>
                <a:lnTo>
                  <a:pt x="325083" y="97195"/>
                </a:lnTo>
                <a:lnTo>
                  <a:pt x="342981" y="139540"/>
                </a:lnTo>
                <a:lnTo>
                  <a:pt x="349326" y="186626"/>
                </a:lnTo>
                <a:lnTo>
                  <a:pt x="342981" y="233725"/>
                </a:lnTo>
                <a:lnTo>
                  <a:pt x="325083" y="276082"/>
                </a:lnTo>
                <a:lnTo>
                  <a:pt x="297335" y="311992"/>
                </a:lnTo>
                <a:lnTo>
                  <a:pt x="261440" y="339753"/>
                </a:lnTo>
                <a:lnTo>
                  <a:pt x="219101" y="357659"/>
                </a:lnTo>
                <a:lnTo>
                  <a:pt x="172021" y="364007"/>
                </a:lnTo>
                <a:lnTo>
                  <a:pt x="228408" y="364007"/>
                </a:lnTo>
                <a:lnTo>
                  <a:pt x="268518" y="346122"/>
                </a:lnTo>
                <a:lnTo>
                  <a:pt x="305341" y="316787"/>
                </a:lnTo>
                <a:lnTo>
                  <a:pt x="333787" y="279255"/>
                </a:lnTo>
                <a:lnTo>
                  <a:pt x="352125" y="235282"/>
                </a:lnTo>
                <a:lnTo>
                  <a:pt x="358622" y="186626"/>
                </a:lnTo>
                <a:lnTo>
                  <a:pt x="351945" y="137070"/>
                </a:lnTo>
                <a:lnTo>
                  <a:pt x="333110" y="92504"/>
                </a:lnTo>
                <a:lnTo>
                  <a:pt x="303907" y="54722"/>
                </a:lnTo>
                <a:lnTo>
                  <a:pt x="266130" y="25516"/>
                </a:lnTo>
                <a:lnTo>
                  <a:pt x="221571" y="6677"/>
                </a:lnTo>
                <a:lnTo>
                  <a:pt x="172021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544439" y="3202719"/>
            <a:ext cx="563245" cy="316865"/>
          </a:xfrm>
          <a:custGeom>
            <a:avLst/>
            <a:gdLst/>
            <a:ahLst/>
            <a:cxnLst/>
            <a:rect l="l" t="t" r="r" b="b"/>
            <a:pathLst>
              <a:path w="563244" h="316864">
                <a:moveTo>
                  <a:pt x="281343" y="0"/>
                </a:moveTo>
                <a:lnTo>
                  <a:pt x="0" y="99466"/>
                </a:lnTo>
                <a:lnTo>
                  <a:pt x="127421" y="144525"/>
                </a:lnTo>
                <a:lnTo>
                  <a:pt x="127457" y="275462"/>
                </a:lnTo>
                <a:lnTo>
                  <a:pt x="171454" y="296991"/>
                </a:lnTo>
                <a:lnTo>
                  <a:pt x="219238" y="310646"/>
                </a:lnTo>
                <a:lnTo>
                  <a:pt x="281355" y="316839"/>
                </a:lnTo>
                <a:lnTo>
                  <a:pt x="352014" y="310729"/>
                </a:lnTo>
                <a:lnTo>
                  <a:pt x="362971" y="307555"/>
                </a:lnTo>
                <a:lnTo>
                  <a:pt x="281355" y="307555"/>
                </a:lnTo>
                <a:lnTo>
                  <a:pt x="227461" y="302803"/>
                </a:lnTo>
                <a:lnTo>
                  <a:pt x="184316" y="291787"/>
                </a:lnTo>
                <a:lnTo>
                  <a:pt x="153538" y="279368"/>
                </a:lnTo>
                <a:lnTo>
                  <a:pt x="136740" y="270408"/>
                </a:lnTo>
                <a:lnTo>
                  <a:pt x="136740" y="147815"/>
                </a:lnTo>
                <a:lnTo>
                  <a:pt x="164607" y="147815"/>
                </a:lnTo>
                <a:lnTo>
                  <a:pt x="27851" y="99466"/>
                </a:lnTo>
                <a:lnTo>
                  <a:pt x="281355" y="9855"/>
                </a:lnTo>
                <a:lnTo>
                  <a:pt x="309260" y="9855"/>
                </a:lnTo>
                <a:lnTo>
                  <a:pt x="281343" y="0"/>
                </a:lnTo>
                <a:close/>
              </a:path>
              <a:path w="563244" h="316864">
                <a:moveTo>
                  <a:pt x="435267" y="147815"/>
                </a:moveTo>
                <a:lnTo>
                  <a:pt x="425970" y="147815"/>
                </a:lnTo>
                <a:lnTo>
                  <a:pt x="425970" y="270903"/>
                </a:lnTo>
                <a:lnTo>
                  <a:pt x="414025" y="279105"/>
                </a:lnTo>
                <a:lnTo>
                  <a:pt x="387276" y="291430"/>
                </a:lnTo>
                <a:lnTo>
                  <a:pt x="343721" y="302654"/>
                </a:lnTo>
                <a:lnTo>
                  <a:pt x="281355" y="307555"/>
                </a:lnTo>
                <a:lnTo>
                  <a:pt x="362971" y="307555"/>
                </a:lnTo>
                <a:lnTo>
                  <a:pt x="398854" y="297162"/>
                </a:lnTo>
                <a:lnTo>
                  <a:pt x="425116" y="283262"/>
                </a:lnTo>
                <a:lnTo>
                  <a:pt x="433933" y="276237"/>
                </a:lnTo>
                <a:lnTo>
                  <a:pt x="435267" y="274878"/>
                </a:lnTo>
                <a:lnTo>
                  <a:pt x="435267" y="147815"/>
                </a:lnTo>
                <a:close/>
              </a:path>
              <a:path w="563244" h="316864">
                <a:moveTo>
                  <a:pt x="497344" y="125869"/>
                </a:moveTo>
                <a:lnTo>
                  <a:pt x="488048" y="125869"/>
                </a:lnTo>
                <a:lnTo>
                  <a:pt x="488048" y="218617"/>
                </a:lnTo>
                <a:lnTo>
                  <a:pt x="472846" y="244932"/>
                </a:lnTo>
                <a:lnTo>
                  <a:pt x="512546" y="244932"/>
                </a:lnTo>
                <a:lnTo>
                  <a:pt x="507176" y="235635"/>
                </a:lnTo>
                <a:lnTo>
                  <a:pt x="488950" y="235635"/>
                </a:lnTo>
                <a:lnTo>
                  <a:pt x="492709" y="229146"/>
                </a:lnTo>
                <a:lnTo>
                  <a:pt x="503426" y="229146"/>
                </a:lnTo>
                <a:lnTo>
                  <a:pt x="497344" y="218617"/>
                </a:lnTo>
                <a:lnTo>
                  <a:pt x="497344" y="125869"/>
                </a:lnTo>
                <a:close/>
              </a:path>
              <a:path w="563244" h="316864">
                <a:moveTo>
                  <a:pt x="503426" y="229146"/>
                </a:moveTo>
                <a:lnTo>
                  <a:pt x="492709" y="229146"/>
                </a:lnTo>
                <a:lnTo>
                  <a:pt x="496455" y="235635"/>
                </a:lnTo>
                <a:lnTo>
                  <a:pt x="507176" y="235635"/>
                </a:lnTo>
                <a:lnTo>
                  <a:pt x="503426" y="229146"/>
                </a:lnTo>
                <a:close/>
              </a:path>
              <a:path w="563244" h="316864">
                <a:moveTo>
                  <a:pt x="164607" y="147815"/>
                </a:moveTo>
                <a:lnTo>
                  <a:pt x="136740" y="147815"/>
                </a:lnTo>
                <a:lnTo>
                  <a:pt x="281355" y="198958"/>
                </a:lnTo>
                <a:lnTo>
                  <a:pt x="309258" y="189090"/>
                </a:lnTo>
                <a:lnTo>
                  <a:pt x="281355" y="189090"/>
                </a:lnTo>
                <a:lnTo>
                  <a:pt x="164607" y="147815"/>
                </a:lnTo>
                <a:close/>
              </a:path>
              <a:path w="563244" h="316864">
                <a:moveTo>
                  <a:pt x="309260" y="9855"/>
                </a:moveTo>
                <a:lnTo>
                  <a:pt x="281355" y="9855"/>
                </a:lnTo>
                <a:lnTo>
                  <a:pt x="534860" y="99466"/>
                </a:lnTo>
                <a:lnTo>
                  <a:pt x="281355" y="189090"/>
                </a:lnTo>
                <a:lnTo>
                  <a:pt x="309258" y="189090"/>
                </a:lnTo>
                <a:lnTo>
                  <a:pt x="425970" y="147815"/>
                </a:lnTo>
                <a:lnTo>
                  <a:pt x="435267" y="147815"/>
                </a:lnTo>
                <a:lnTo>
                  <a:pt x="435267" y="144525"/>
                </a:lnTo>
                <a:lnTo>
                  <a:pt x="488048" y="125869"/>
                </a:lnTo>
                <a:lnTo>
                  <a:pt x="497344" y="125869"/>
                </a:lnTo>
                <a:lnTo>
                  <a:pt x="497344" y="122593"/>
                </a:lnTo>
                <a:lnTo>
                  <a:pt x="562737" y="99466"/>
                </a:lnTo>
                <a:lnTo>
                  <a:pt x="309260" y="985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37133" y="2846242"/>
            <a:ext cx="480695" cy="182245"/>
          </a:xfrm>
          <a:custGeom>
            <a:avLst/>
            <a:gdLst/>
            <a:ahLst/>
            <a:cxnLst/>
            <a:rect l="l" t="t" r="r" b="b"/>
            <a:pathLst>
              <a:path w="480694" h="182244">
                <a:moveTo>
                  <a:pt x="240207" y="0"/>
                </a:moveTo>
                <a:lnTo>
                  <a:pt x="0" y="181838"/>
                </a:lnTo>
                <a:lnTo>
                  <a:pt x="480453" y="181838"/>
                </a:lnTo>
                <a:lnTo>
                  <a:pt x="468607" y="172872"/>
                </a:lnTo>
                <a:lnTo>
                  <a:pt x="26682" y="172872"/>
                </a:lnTo>
                <a:lnTo>
                  <a:pt x="240207" y="11239"/>
                </a:lnTo>
                <a:lnTo>
                  <a:pt x="255057" y="11239"/>
                </a:lnTo>
                <a:lnTo>
                  <a:pt x="240207" y="0"/>
                </a:lnTo>
                <a:close/>
              </a:path>
              <a:path w="480694" h="182244">
                <a:moveTo>
                  <a:pt x="255057" y="11239"/>
                </a:moveTo>
                <a:lnTo>
                  <a:pt x="240207" y="11239"/>
                </a:lnTo>
                <a:lnTo>
                  <a:pt x="453771" y="172872"/>
                </a:lnTo>
                <a:lnTo>
                  <a:pt x="468607" y="172872"/>
                </a:lnTo>
                <a:lnTo>
                  <a:pt x="255057" y="112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813879" y="3265804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818362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813879" y="3061335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88784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937780" y="3265804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942270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78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937780" y="306133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012678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5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061694" y="3265804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066171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5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061694" y="306133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136586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744969" y="3340836"/>
            <a:ext cx="461645" cy="0"/>
          </a:xfrm>
          <a:custGeom>
            <a:avLst/>
            <a:gdLst/>
            <a:ahLst/>
            <a:cxnLst/>
            <a:rect l="l" t="t" r="r" b="b"/>
            <a:pathLst>
              <a:path w="461644">
                <a:moveTo>
                  <a:pt x="0" y="0"/>
                </a:moveTo>
                <a:lnTo>
                  <a:pt x="461365" y="0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16267" y="3303123"/>
            <a:ext cx="322580" cy="0"/>
          </a:xfrm>
          <a:custGeom>
            <a:avLst/>
            <a:gdLst/>
            <a:ahLst/>
            <a:cxnLst/>
            <a:rect l="l" t="t" r="r" b="b"/>
            <a:pathLst>
              <a:path w="322580">
                <a:moveTo>
                  <a:pt x="0" y="0"/>
                </a:moveTo>
                <a:lnTo>
                  <a:pt x="322414" y="0"/>
                </a:lnTo>
              </a:path>
            </a:pathLst>
          </a:custGeom>
          <a:ln w="895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9407" y="4610915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77"/>
                </a:lnTo>
              </a:path>
            </a:pathLst>
          </a:custGeom>
          <a:ln w="18815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67981" y="3297287"/>
            <a:ext cx="95885" cy="449580"/>
          </a:xfrm>
          <a:custGeom>
            <a:avLst/>
            <a:gdLst/>
            <a:ahLst/>
            <a:cxnLst/>
            <a:rect l="l" t="t" r="r" b="b"/>
            <a:pathLst>
              <a:path w="95885" h="449579">
                <a:moveTo>
                  <a:pt x="95504" y="0"/>
                </a:moveTo>
                <a:lnTo>
                  <a:pt x="0" y="0"/>
                </a:lnTo>
                <a:lnTo>
                  <a:pt x="0" y="350151"/>
                </a:lnTo>
                <a:lnTo>
                  <a:pt x="47752" y="449376"/>
                </a:lnTo>
                <a:lnTo>
                  <a:pt x="58197" y="427774"/>
                </a:lnTo>
                <a:lnTo>
                  <a:pt x="47752" y="427774"/>
                </a:lnTo>
                <a:lnTo>
                  <a:pt x="40601" y="412661"/>
                </a:lnTo>
                <a:lnTo>
                  <a:pt x="65505" y="412661"/>
                </a:lnTo>
                <a:lnTo>
                  <a:pt x="69994" y="403377"/>
                </a:lnTo>
                <a:lnTo>
                  <a:pt x="36195" y="403377"/>
                </a:lnTo>
                <a:lnTo>
                  <a:pt x="11988" y="352247"/>
                </a:lnTo>
                <a:lnTo>
                  <a:pt x="94717" y="352247"/>
                </a:lnTo>
                <a:lnTo>
                  <a:pt x="95288" y="351066"/>
                </a:lnTo>
                <a:lnTo>
                  <a:pt x="95293" y="342950"/>
                </a:lnTo>
                <a:lnTo>
                  <a:pt x="9296" y="342950"/>
                </a:lnTo>
                <a:lnTo>
                  <a:pt x="9296" y="40906"/>
                </a:lnTo>
                <a:lnTo>
                  <a:pt x="95478" y="40906"/>
                </a:lnTo>
                <a:lnTo>
                  <a:pt x="95484" y="31610"/>
                </a:lnTo>
                <a:lnTo>
                  <a:pt x="9296" y="31610"/>
                </a:lnTo>
                <a:lnTo>
                  <a:pt x="9296" y="9296"/>
                </a:lnTo>
                <a:lnTo>
                  <a:pt x="95498" y="9296"/>
                </a:lnTo>
                <a:lnTo>
                  <a:pt x="95504" y="0"/>
                </a:lnTo>
                <a:close/>
              </a:path>
              <a:path w="95885" h="449579">
                <a:moveTo>
                  <a:pt x="65505" y="412661"/>
                </a:moveTo>
                <a:lnTo>
                  <a:pt x="54902" y="412661"/>
                </a:lnTo>
                <a:lnTo>
                  <a:pt x="47752" y="427774"/>
                </a:lnTo>
                <a:lnTo>
                  <a:pt x="58197" y="427774"/>
                </a:lnTo>
                <a:lnTo>
                  <a:pt x="65505" y="412661"/>
                </a:lnTo>
                <a:close/>
              </a:path>
              <a:path w="95885" h="449579">
                <a:moveTo>
                  <a:pt x="94717" y="352247"/>
                </a:moveTo>
                <a:lnTo>
                  <a:pt x="83515" y="352247"/>
                </a:lnTo>
                <a:lnTo>
                  <a:pt x="59309" y="403377"/>
                </a:lnTo>
                <a:lnTo>
                  <a:pt x="69994" y="403377"/>
                </a:lnTo>
                <a:lnTo>
                  <a:pt x="94717" y="352247"/>
                </a:lnTo>
                <a:close/>
              </a:path>
              <a:path w="95885" h="449579">
                <a:moveTo>
                  <a:pt x="52400" y="40906"/>
                </a:moveTo>
                <a:lnTo>
                  <a:pt x="43103" y="40906"/>
                </a:lnTo>
                <a:lnTo>
                  <a:pt x="43103" y="342950"/>
                </a:lnTo>
                <a:lnTo>
                  <a:pt x="52400" y="342950"/>
                </a:lnTo>
                <a:lnTo>
                  <a:pt x="52400" y="40906"/>
                </a:lnTo>
                <a:close/>
              </a:path>
              <a:path w="95885" h="449579">
                <a:moveTo>
                  <a:pt x="95478" y="40906"/>
                </a:moveTo>
                <a:lnTo>
                  <a:pt x="86207" y="40906"/>
                </a:lnTo>
                <a:lnTo>
                  <a:pt x="86207" y="342950"/>
                </a:lnTo>
                <a:lnTo>
                  <a:pt x="95293" y="342950"/>
                </a:lnTo>
                <a:lnTo>
                  <a:pt x="95478" y="40906"/>
                </a:lnTo>
                <a:close/>
              </a:path>
              <a:path w="95885" h="449579">
                <a:moveTo>
                  <a:pt x="95498" y="9296"/>
                </a:moveTo>
                <a:lnTo>
                  <a:pt x="86194" y="9296"/>
                </a:lnTo>
                <a:lnTo>
                  <a:pt x="86194" y="31610"/>
                </a:lnTo>
                <a:lnTo>
                  <a:pt x="95484" y="31610"/>
                </a:lnTo>
                <a:lnTo>
                  <a:pt x="9549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0" y="4561185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512" y="0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961307" y="2546540"/>
            <a:ext cx="287020" cy="329565"/>
          </a:xfrm>
          <a:custGeom>
            <a:avLst/>
            <a:gdLst/>
            <a:ahLst/>
            <a:cxnLst/>
            <a:rect l="l" t="t" r="r" b="b"/>
            <a:pathLst>
              <a:path w="287019" h="329564">
                <a:moveTo>
                  <a:pt x="108419" y="289966"/>
                </a:moveTo>
                <a:lnTo>
                  <a:pt x="99060" y="289966"/>
                </a:lnTo>
                <a:lnTo>
                  <a:pt x="101471" y="299895"/>
                </a:lnTo>
                <a:lnTo>
                  <a:pt x="135204" y="329107"/>
                </a:lnTo>
                <a:lnTo>
                  <a:pt x="143268" y="329133"/>
                </a:lnTo>
                <a:lnTo>
                  <a:pt x="151333" y="329107"/>
                </a:lnTo>
                <a:lnTo>
                  <a:pt x="159219" y="326936"/>
                </a:lnTo>
                <a:lnTo>
                  <a:pt x="166107" y="322846"/>
                </a:lnTo>
                <a:lnTo>
                  <a:pt x="170053" y="319836"/>
                </a:lnTo>
                <a:lnTo>
                  <a:pt x="136893" y="319824"/>
                </a:lnTo>
                <a:lnTo>
                  <a:pt x="130644" y="318096"/>
                </a:lnTo>
                <a:lnTo>
                  <a:pt x="125222" y="314858"/>
                </a:lnTo>
                <a:lnTo>
                  <a:pt x="119035" y="310172"/>
                </a:lnTo>
                <a:lnTo>
                  <a:pt x="114068" y="304298"/>
                </a:lnTo>
                <a:lnTo>
                  <a:pt x="110477" y="297481"/>
                </a:lnTo>
                <a:lnTo>
                  <a:pt x="108419" y="289966"/>
                </a:lnTo>
                <a:close/>
              </a:path>
              <a:path w="287019" h="329564">
                <a:moveTo>
                  <a:pt x="187515" y="289966"/>
                </a:moveTo>
                <a:lnTo>
                  <a:pt x="178142" y="289966"/>
                </a:lnTo>
                <a:lnTo>
                  <a:pt x="176099" y="297483"/>
                </a:lnTo>
                <a:lnTo>
                  <a:pt x="172515" y="304304"/>
                </a:lnTo>
                <a:lnTo>
                  <a:pt x="143281" y="319836"/>
                </a:lnTo>
                <a:lnTo>
                  <a:pt x="170069" y="319824"/>
                </a:lnTo>
                <a:lnTo>
                  <a:pt x="174197" y="316667"/>
                </a:lnTo>
                <a:lnTo>
                  <a:pt x="180604" y="308897"/>
                </a:lnTo>
                <a:lnTo>
                  <a:pt x="185114" y="299881"/>
                </a:lnTo>
                <a:lnTo>
                  <a:pt x="187515" y="289966"/>
                </a:lnTo>
                <a:close/>
              </a:path>
              <a:path w="287019" h="329564">
                <a:moveTo>
                  <a:pt x="147929" y="0"/>
                </a:moveTo>
                <a:lnTo>
                  <a:pt x="138645" y="0"/>
                </a:lnTo>
                <a:lnTo>
                  <a:pt x="138572" y="51180"/>
                </a:lnTo>
                <a:lnTo>
                  <a:pt x="125707" y="53412"/>
                </a:lnTo>
                <a:lnTo>
                  <a:pt x="87802" y="69515"/>
                </a:lnTo>
                <a:lnTo>
                  <a:pt x="52221" y="112585"/>
                </a:lnTo>
                <a:lnTo>
                  <a:pt x="34030" y="173793"/>
                </a:lnTo>
                <a:lnTo>
                  <a:pt x="25252" y="228367"/>
                </a:lnTo>
                <a:lnTo>
                  <a:pt x="20828" y="249764"/>
                </a:lnTo>
                <a:lnTo>
                  <a:pt x="14841" y="268141"/>
                </a:lnTo>
                <a:lnTo>
                  <a:pt x="6464" y="282321"/>
                </a:lnTo>
                <a:lnTo>
                  <a:pt x="0" y="289966"/>
                </a:lnTo>
                <a:lnTo>
                  <a:pt x="286562" y="289966"/>
                </a:lnTo>
                <a:lnTo>
                  <a:pt x="280085" y="282321"/>
                </a:lnTo>
                <a:lnTo>
                  <a:pt x="279116" y="280682"/>
                </a:lnTo>
                <a:lnTo>
                  <a:pt x="18923" y="280682"/>
                </a:lnTo>
                <a:lnTo>
                  <a:pt x="25842" y="265438"/>
                </a:lnTo>
                <a:lnTo>
                  <a:pt x="30923" y="247513"/>
                </a:lnTo>
                <a:lnTo>
                  <a:pt x="34812" y="227592"/>
                </a:lnTo>
                <a:lnTo>
                  <a:pt x="38364" y="205054"/>
                </a:lnTo>
                <a:lnTo>
                  <a:pt x="43061" y="176072"/>
                </a:lnTo>
                <a:lnTo>
                  <a:pt x="60337" y="117178"/>
                </a:lnTo>
                <a:lnTo>
                  <a:pt x="96095" y="75283"/>
                </a:lnTo>
                <a:lnTo>
                  <a:pt x="134253" y="61204"/>
                </a:lnTo>
                <a:lnTo>
                  <a:pt x="143090" y="60071"/>
                </a:lnTo>
                <a:lnTo>
                  <a:pt x="180768" y="60071"/>
                </a:lnTo>
                <a:lnTo>
                  <a:pt x="178857" y="59066"/>
                </a:lnTo>
                <a:lnTo>
                  <a:pt x="160887" y="53444"/>
                </a:lnTo>
                <a:lnTo>
                  <a:pt x="147929" y="51180"/>
                </a:lnTo>
                <a:lnTo>
                  <a:pt x="147929" y="0"/>
                </a:lnTo>
                <a:close/>
              </a:path>
              <a:path w="287019" h="329564">
                <a:moveTo>
                  <a:pt x="180768" y="60071"/>
                </a:moveTo>
                <a:lnTo>
                  <a:pt x="143090" y="60071"/>
                </a:lnTo>
                <a:lnTo>
                  <a:pt x="150239" y="60894"/>
                </a:lnTo>
                <a:lnTo>
                  <a:pt x="167463" y="64950"/>
                </a:lnTo>
                <a:lnTo>
                  <a:pt x="210591" y="92405"/>
                </a:lnTo>
                <a:lnTo>
                  <a:pt x="236653" y="145730"/>
                </a:lnTo>
                <a:lnTo>
                  <a:pt x="248399" y="206438"/>
                </a:lnTo>
                <a:lnTo>
                  <a:pt x="251735" y="227611"/>
                </a:lnTo>
                <a:lnTo>
                  <a:pt x="255622" y="247515"/>
                </a:lnTo>
                <a:lnTo>
                  <a:pt x="260707" y="265444"/>
                </a:lnTo>
                <a:lnTo>
                  <a:pt x="267627" y="280682"/>
                </a:lnTo>
                <a:lnTo>
                  <a:pt x="279116" y="280682"/>
                </a:lnTo>
                <a:lnTo>
                  <a:pt x="271695" y="268137"/>
                </a:lnTo>
                <a:lnTo>
                  <a:pt x="265706" y="249745"/>
                </a:lnTo>
                <a:lnTo>
                  <a:pt x="261292" y="228367"/>
                </a:lnTo>
                <a:lnTo>
                  <a:pt x="257594" y="205054"/>
                </a:lnTo>
                <a:lnTo>
                  <a:pt x="252521" y="173778"/>
                </a:lnTo>
                <a:lnTo>
                  <a:pt x="245358" y="142322"/>
                </a:lnTo>
                <a:lnTo>
                  <a:pt x="234336" y="112575"/>
                </a:lnTo>
                <a:lnTo>
                  <a:pt x="217690" y="86410"/>
                </a:lnTo>
                <a:lnTo>
                  <a:pt x="198803" y="69552"/>
                </a:lnTo>
                <a:lnTo>
                  <a:pt x="180768" y="6007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136215" y="381251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36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140851" y="3400403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670"/>
                </a:lnTo>
              </a:path>
            </a:pathLst>
          </a:custGeom>
          <a:ln w="9271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136215" y="339595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36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223610" y="3752193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88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194000" y="374774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223610" y="367980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194000" y="367535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223610" y="360741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194000" y="3602333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1016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223610" y="353375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194000" y="352930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223610" y="346136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194000" y="345691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223610" y="340040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207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151577" y="3415670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5" h="33654">
                <a:moveTo>
                  <a:pt x="26047" y="0"/>
                </a:moveTo>
                <a:lnTo>
                  <a:pt x="7531" y="0"/>
                </a:lnTo>
                <a:lnTo>
                  <a:pt x="0" y="7518"/>
                </a:lnTo>
                <a:lnTo>
                  <a:pt x="0" y="26022"/>
                </a:lnTo>
                <a:lnTo>
                  <a:pt x="7531" y="33553"/>
                </a:lnTo>
                <a:lnTo>
                  <a:pt x="26047" y="33553"/>
                </a:lnTo>
                <a:lnTo>
                  <a:pt x="33566" y="26022"/>
                </a:lnTo>
                <a:lnTo>
                  <a:pt x="33566" y="24269"/>
                </a:lnTo>
                <a:lnTo>
                  <a:pt x="12649" y="24269"/>
                </a:lnTo>
                <a:lnTo>
                  <a:pt x="9283" y="20904"/>
                </a:lnTo>
                <a:lnTo>
                  <a:pt x="9283" y="12649"/>
                </a:lnTo>
                <a:lnTo>
                  <a:pt x="12649" y="9283"/>
                </a:lnTo>
                <a:lnTo>
                  <a:pt x="33566" y="9283"/>
                </a:lnTo>
                <a:lnTo>
                  <a:pt x="33566" y="7518"/>
                </a:lnTo>
                <a:lnTo>
                  <a:pt x="26047" y="0"/>
                </a:lnTo>
                <a:close/>
              </a:path>
              <a:path w="33655" h="33654">
                <a:moveTo>
                  <a:pt x="33566" y="9283"/>
                </a:moveTo>
                <a:lnTo>
                  <a:pt x="20916" y="9283"/>
                </a:lnTo>
                <a:lnTo>
                  <a:pt x="24269" y="12649"/>
                </a:lnTo>
                <a:lnTo>
                  <a:pt x="24269" y="20904"/>
                </a:lnTo>
                <a:lnTo>
                  <a:pt x="20916" y="24269"/>
                </a:lnTo>
                <a:lnTo>
                  <a:pt x="33566" y="24269"/>
                </a:lnTo>
                <a:lnTo>
                  <a:pt x="33566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663604" y="372255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20">
                <a:moveTo>
                  <a:pt x="25412" y="0"/>
                </a:moveTo>
                <a:lnTo>
                  <a:pt x="7353" y="0"/>
                </a:lnTo>
                <a:lnTo>
                  <a:pt x="0" y="7353"/>
                </a:lnTo>
                <a:lnTo>
                  <a:pt x="0" y="25425"/>
                </a:lnTo>
                <a:lnTo>
                  <a:pt x="7353" y="32791"/>
                </a:lnTo>
                <a:lnTo>
                  <a:pt x="25412" y="32791"/>
                </a:lnTo>
                <a:lnTo>
                  <a:pt x="32765" y="25425"/>
                </a:lnTo>
                <a:lnTo>
                  <a:pt x="32765" y="23482"/>
                </a:lnTo>
                <a:lnTo>
                  <a:pt x="12471" y="23482"/>
                </a:lnTo>
                <a:lnTo>
                  <a:pt x="9283" y="20307"/>
                </a:lnTo>
                <a:lnTo>
                  <a:pt x="9283" y="12484"/>
                </a:lnTo>
                <a:lnTo>
                  <a:pt x="12471" y="9309"/>
                </a:lnTo>
                <a:lnTo>
                  <a:pt x="32765" y="9309"/>
                </a:lnTo>
                <a:lnTo>
                  <a:pt x="32765" y="7353"/>
                </a:lnTo>
                <a:lnTo>
                  <a:pt x="25412" y="0"/>
                </a:lnTo>
                <a:close/>
              </a:path>
              <a:path w="33019" h="33020">
                <a:moveTo>
                  <a:pt x="32765" y="9309"/>
                </a:moveTo>
                <a:lnTo>
                  <a:pt x="20294" y="9309"/>
                </a:lnTo>
                <a:lnTo>
                  <a:pt x="23469" y="12484"/>
                </a:lnTo>
                <a:lnTo>
                  <a:pt x="23469" y="20307"/>
                </a:lnTo>
                <a:lnTo>
                  <a:pt x="20294" y="23482"/>
                </a:lnTo>
                <a:lnTo>
                  <a:pt x="32765" y="23482"/>
                </a:lnTo>
                <a:lnTo>
                  <a:pt x="32765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1682489" y="368072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20">
                <a:moveTo>
                  <a:pt x="25412" y="0"/>
                </a:moveTo>
                <a:lnTo>
                  <a:pt x="7340" y="0"/>
                </a:lnTo>
                <a:lnTo>
                  <a:pt x="0" y="7366"/>
                </a:lnTo>
                <a:lnTo>
                  <a:pt x="0" y="25425"/>
                </a:lnTo>
                <a:lnTo>
                  <a:pt x="7340" y="32778"/>
                </a:lnTo>
                <a:lnTo>
                  <a:pt x="25412" y="32778"/>
                </a:lnTo>
                <a:lnTo>
                  <a:pt x="32765" y="25425"/>
                </a:lnTo>
                <a:lnTo>
                  <a:pt x="32765" y="23495"/>
                </a:lnTo>
                <a:lnTo>
                  <a:pt x="12471" y="23495"/>
                </a:lnTo>
                <a:lnTo>
                  <a:pt x="9283" y="20320"/>
                </a:lnTo>
                <a:lnTo>
                  <a:pt x="9283" y="12484"/>
                </a:lnTo>
                <a:lnTo>
                  <a:pt x="12471" y="9309"/>
                </a:lnTo>
                <a:lnTo>
                  <a:pt x="32765" y="9309"/>
                </a:lnTo>
                <a:lnTo>
                  <a:pt x="32765" y="7366"/>
                </a:lnTo>
                <a:lnTo>
                  <a:pt x="25412" y="0"/>
                </a:lnTo>
                <a:close/>
              </a:path>
              <a:path w="33019" h="33020">
                <a:moveTo>
                  <a:pt x="32765" y="9309"/>
                </a:moveTo>
                <a:lnTo>
                  <a:pt x="20294" y="9309"/>
                </a:lnTo>
                <a:lnTo>
                  <a:pt x="23469" y="12484"/>
                </a:lnTo>
                <a:lnTo>
                  <a:pt x="23469" y="20320"/>
                </a:lnTo>
                <a:lnTo>
                  <a:pt x="20294" y="23495"/>
                </a:lnTo>
                <a:lnTo>
                  <a:pt x="32765" y="23495"/>
                </a:lnTo>
                <a:lnTo>
                  <a:pt x="32765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688854" y="378493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20">
                <a:moveTo>
                  <a:pt x="25438" y="0"/>
                </a:moveTo>
                <a:lnTo>
                  <a:pt x="7365" y="0"/>
                </a:lnTo>
                <a:lnTo>
                  <a:pt x="0" y="7353"/>
                </a:lnTo>
                <a:lnTo>
                  <a:pt x="0" y="25412"/>
                </a:lnTo>
                <a:lnTo>
                  <a:pt x="7365" y="32765"/>
                </a:lnTo>
                <a:lnTo>
                  <a:pt x="25438" y="32765"/>
                </a:lnTo>
                <a:lnTo>
                  <a:pt x="32778" y="25412"/>
                </a:lnTo>
                <a:lnTo>
                  <a:pt x="32778" y="23482"/>
                </a:lnTo>
                <a:lnTo>
                  <a:pt x="12484" y="23482"/>
                </a:lnTo>
                <a:lnTo>
                  <a:pt x="9309" y="20307"/>
                </a:lnTo>
                <a:lnTo>
                  <a:pt x="9309" y="12471"/>
                </a:lnTo>
                <a:lnTo>
                  <a:pt x="12484" y="9296"/>
                </a:lnTo>
                <a:lnTo>
                  <a:pt x="32778" y="9296"/>
                </a:lnTo>
                <a:lnTo>
                  <a:pt x="32778" y="7353"/>
                </a:lnTo>
                <a:lnTo>
                  <a:pt x="25438" y="0"/>
                </a:lnTo>
                <a:close/>
              </a:path>
              <a:path w="33019" h="33020">
                <a:moveTo>
                  <a:pt x="32778" y="9296"/>
                </a:moveTo>
                <a:lnTo>
                  <a:pt x="20307" y="9296"/>
                </a:lnTo>
                <a:lnTo>
                  <a:pt x="23482" y="12471"/>
                </a:lnTo>
                <a:lnTo>
                  <a:pt x="23482" y="20307"/>
                </a:lnTo>
                <a:lnTo>
                  <a:pt x="20307" y="23482"/>
                </a:lnTo>
                <a:lnTo>
                  <a:pt x="32778" y="23482"/>
                </a:lnTo>
                <a:lnTo>
                  <a:pt x="3277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638350" y="3542372"/>
            <a:ext cx="308610" cy="429895"/>
          </a:xfrm>
          <a:custGeom>
            <a:avLst/>
            <a:gdLst/>
            <a:ahLst/>
            <a:cxnLst/>
            <a:rect l="l" t="t" r="r" b="b"/>
            <a:pathLst>
              <a:path w="308610" h="429895">
                <a:moveTo>
                  <a:pt x="224574" y="420281"/>
                </a:moveTo>
                <a:lnTo>
                  <a:pt x="83743" y="420281"/>
                </a:lnTo>
                <a:lnTo>
                  <a:pt x="83743" y="429577"/>
                </a:lnTo>
                <a:lnTo>
                  <a:pt x="224574" y="429577"/>
                </a:lnTo>
                <a:lnTo>
                  <a:pt x="224574" y="420281"/>
                </a:lnTo>
                <a:close/>
              </a:path>
              <a:path w="308610" h="429895">
                <a:moveTo>
                  <a:pt x="158800" y="175513"/>
                </a:moveTo>
                <a:lnTo>
                  <a:pt x="149517" y="175513"/>
                </a:lnTo>
                <a:lnTo>
                  <a:pt x="149517" y="420281"/>
                </a:lnTo>
                <a:lnTo>
                  <a:pt x="158800" y="420281"/>
                </a:lnTo>
                <a:lnTo>
                  <a:pt x="158800" y="175513"/>
                </a:lnTo>
                <a:close/>
              </a:path>
              <a:path w="308610" h="429895">
                <a:moveTo>
                  <a:pt x="25146" y="56476"/>
                </a:moveTo>
                <a:lnTo>
                  <a:pt x="15849" y="56476"/>
                </a:lnTo>
                <a:lnTo>
                  <a:pt x="15849" y="289318"/>
                </a:lnTo>
                <a:lnTo>
                  <a:pt x="18980" y="309659"/>
                </a:lnTo>
                <a:lnTo>
                  <a:pt x="27514" y="326289"/>
                </a:lnTo>
                <a:lnTo>
                  <a:pt x="40163" y="337512"/>
                </a:lnTo>
                <a:lnTo>
                  <a:pt x="55638" y="341629"/>
                </a:lnTo>
                <a:lnTo>
                  <a:pt x="71118" y="337512"/>
                </a:lnTo>
                <a:lnTo>
                  <a:pt x="76944" y="332346"/>
                </a:lnTo>
                <a:lnTo>
                  <a:pt x="55638" y="332346"/>
                </a:lnTo>
                <a:lnTo>
                  <a:pt x="43780" y="328959"/>
                </a:lnTo>
                <a:lnTo>
                  <a:pt x="34086" y="319728"/>
                </a:lnTo>
                <a:lnTo>
                  <a:pt x="27545" y="306050"/>
                </a:lnTo>
                <a:lnTo>
                  <a:pt x="25146" y="289318"/>
                </a:lnTo>
                <a:lnTo>
                  <a:pt x="25146" y="107314"/>
                </a:lnTo>
                <a:lnTo>
                  <a:pt x="95453" y="107314"/>
                </a:lnTo>
                <a:lnTo>
                  <a:pt x="95453" y="98018"/>
                </a:lnTo>
                <a:lnTo>
                  <a:pt x="25146" y="98018"/>
                </a:lnTo>
                <a:lnTo>
                  <a:pt x="25146" y="56476"/>
                </a:lnTo>
                <a:close/>
              </a:path>
              <a:path w="308610" h="429895">
                <a:moveTo>
                  <a:pt x="222173" y="175513"/>
                </a:moveTo>
                <a:lnTo>
                  <a:pt x="212864" y="175513"/>
                </a:lnTo>
                <a:lnTo>
                  <a:pt x="212864" y="289318"/>
                </a:lnTo>
                <a:lnTo>
                  <a:pt x="215997" y="309659"/>
                </a:lnTo>
                <a:lnTo>
                  <a:pt x="224536" y="326289"/>
                </a:lnTo>
                <a:lnTo>
                  <a:pt x="237189" y="337512"/>
                </a:lnTo>
                <a:lnTo>
                  <a:pt x="252666" y="341629"/>
                </a:lnTo>
                <a:lnTo>
                  <a:pt x="268151" y="337512"/>
                </a:lnTo>
                <a:lnTo>
                  <a:pt x="273977" y="332346"/>
                </a:lnTo>
                <a:lnTo>
                  <a:pt x="252666" y="332346"/>
                </a:lnTo>
                <a:lnTo>
                  <a:pt x="240808" y="328959"/>
                </a:lnTo>
                <a:lnTo>
                  <a:pt x="231114" y="319728"/>
                </a:lnTo>
                <a:lnTo>
                  <a:pt x="224573" y="306050"/>
                </a:lnTo>
                <a:lnTo>
                  <a:pt x="222173" y="289318"/>
                </a:lnTo>
                <a:lnTo>
                  <a:pt x="222173" y="175513"/>
                </a:lnTo>
                <a:close/>
              </a:path>
              <a:path w="308610" h="429895">
                <a:moveTo>
                  <a:pt x="95453" y="107314"/>
                </a:moveTo>
                <a:lnTo>
                  <a:pt x="86156" y="107314"/>
                </a:lnTo>
                <a:lnTo>
                  <a:pt x="86156" y="289318"/>
                </a:lnTo>
                <a:lnTo>
                  <a:pt x="83754" y="306050"/>
                </a:lnTo>
                <a:lnTo>
                  <a:pt x="77208" y="319728"/>
                </a:lnTo>
                <a:lnTo>
                  <a:pt x="67506" y="328959"/>
                </a:lnTo>
                <a:lnTo>
                  <a:pt x="55638" y="332346"/>
                </a:lnTo>
                <a:lnTo>
                  <a:pt x="76944" y="332346"/>
                </a:lnTo>
                <a:lnTo>
                  <a:pt x="83775" y="326289"/>
                </a:lnTo>
                <a:lnTo>
                  <a:pt x="92318" y="309659"/>
                </a:lnTo>
                <a:lnTo>
                  <a:pt x="95453" y="289318"/>
                </a:lnTo>
                <a:lnTo>
                  <a:pt x="95453" y="175513"/>
                </a:lnTo>
                <a:lnTo>
                  <a:pt x="222173" y="175513"/>
                </a:lnTo>
                <a:lnTo>
                  <a:pt x="222173" y="166217"/>
                </a:lnTo>
                <a:lnTo>
                  <a:pt x="95453" y="166217"/>
                </a:lnTo>
                <a:lnTo>
                  <a:pt x="95453" y="107314"/>
                </a:lnTo>
                <a:close/>
              </a:path>
              <a:path w="308610" h="429895">
                <a:moveTo>
                  <a:pt x="292481" y="159727"/>
                </a:moveTo>
                <a:lnTo>
                  <a:pt x="283184" y="159727"/>
                </a:lnTo>
                <a:lnTo>
                  <a:pt x="283184" y="289318"/>
                </a:lnTo>
                <a:lnTo>
                  <a:pt x="280782" y="306050"/>
                </a:lnTo>
                <a:lnTo>
                  <a:pt x="274235" y="319728"/>
                </a:lnTo>
                <a:lnTo>
                  <a:pt x="264534" y="328959"/>
                </a:lnTo>
                <a:lnTo>
                  <a:pt x="252666" y="332346"/>
                </a:lnTo>
                <a:lnTo>
                  <a:pt x="273977" y="332346"/>
                </a:lnTo>
                <a:lnTo>
                  <a:pt x="280808" y="326289"/>
                </a:lnTo>
                <a:lnTo>
                  <a:pt x="289347" y="309659"/>
                </a:lnTo>
                <a:lnTo>
                  <a:pt x="292481" y="289318"/>
                </a:lnTo>
                <a:lnTo>
                  <a:pt x="292481" y="159727"/>
                </a:lnTo>
                <a:close/>
              </a:path>
              <a:path w="308610" h="429895">
                <a:moveTo>
                  <a:pt x="158800" y="0"/>
                </a:moveTo>
                <a:lnTo>
                  <a:pt x="149517" y="0"/>
                </a:lnTo>
                <a:lnTo>
                  <a:pt x="149517" y="166217"/>
                </a:lnTo>
                <a:lnTo>
                  <a:pt x="158800" y="166217"/>
                </a:lnTo>
                <a:lnTo>
                  <a:pt x="158800" y="0"/>
                </a:lnTo>
                <a:close/>
              </a:path>
              <a:path w="308610" h="429895">
                <a:moveTo>
                  <a:pt x="292481" y="56476"/>
                </a:moveTo>
                <a:lnTo>
                  <a:pt x="212864" y="56476"/>
                </a:lnTo>
                <a:lnTo>
                  <a:pt x="212864" y="166217"/>
                </a:lnTo>
                <a:lnTo>
                  <a:pt x="222173" y="166217"/>
                </a:lnTo>
                <a:lnTo>
                  <a:pt x="222173" y="159727"/>
                </a:lnTo>
                <a:lnTo>
                  <a:pt x="292481" y="159727"/>
                </a:lnTo>
                <a:lnTo>
                  <a:pt x="292481" y="150431"/>
                </a:lnTo>
                <a:lnTo>
                  <a:pt x="222161" y="150431"/>
                </a:lnTo>
                <a:lnTo>
                  <a:pt x="222161" y="56489"/>
                </a:lnTo>
                <a:lnTo>
                  <a:pt x="292481" y="56489"/>
                </a:lnTo>
                <a:close/>
              </a:path>
              <a:path w="308610" h="429895">
                <a:moveTo>
                  <a:pt x="292481" y="56489"/>
                </a:moveTo>
                <a:lnTo>
                  <a:pt x="283184" y="56489"/>
                </a:lnTo>
                <a:lnTo>
                  <a:pt x="283184" y="150431"/>
                </a:lnTo>
                <a:lnTo>
                  <a:pt x="292481" y="150431"/>
                </a:lnTo>
                <a:lnTo>
                  <a:pt x="292481" y="56489"/>
                </a:lnTo>
                <a:close/>
              </a:path>
              <a:path w="308610" h="429895">
                <a:moveTo>
                  <a:pt x="95453" y="56476"/>
                </a:moveTo>
                <a:lnTo>
                  <a:pt x="86156" y="56476"/>
                </a:lnTo>
                <a:lnTo>
                  <a:pt x="86156" y="98018"/>
                </a:lnTo>
                <a:lnTo>
                  <a:pt x="95453" y="98018"/>
                </a:lnTo>
                <a:lnTo>
                  <a:pt x="95453" y="56476"/>
                </a:lnTo>
                <a:close/>
              </a:path>
              <a:path w="308610" h="429895">
                <a:moveTo>
                  <a:pt x="111277" y="47193"/>
                </a:moveTo>
                <a:lnTo>
                  <a:pt x="0" y="47193"/>
                </a:lnTo>
                <a:lnTo>
                  <a:pt x="0" y="56476"/>
                </a:lnTo>
                <a:lnTo>
                  <a:pt x="111277" y="56476"/>
                </a:lnTo>
                <a:lnTo>
                  <a:pt x="111277" y="47193"/>
                </a:lnTo>
                <a:close/>
              </a:path>
              <a:path w="308610" h="429895">
                <a:moveTo>
                  <a:pt x="308305" y="47193"/>
                </a:moveTo>
                <a:lnTo>
                  <a:pt x="197027" y="47193"/>
                </a:lnTo>
                <a:lnTo>
                  <a:pt x="197027" y="56476"/>
                </a:lnTo>
                <a:lnTo>
                  <a:pt x="308305" y="56476"/>
                </a:lnTo>
                <a:lnTo>
                  <a:pt x="308305" y="4719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84331" y="4020783"/>
            <a:ext cx="452120" cy="379730"/>
          </a:xfrm>
          <a:custGeom>
            <a:avLst/>
            <a:gdLst/>
            <a:ahLst/>
            <a:cxnLst/>
            <a:rect l="l" t="t" r="r" b="b"/>
            <a:pathLst>
              <a:path w="452119" h="379729">
                <a:moveTo>
                  <a:pt x="451777" y="71882"/>
                </a:moveTo>
                <a:lnTo>
                  <a:pt x="0" y="71882"/>
                </a:lnTo>
                <a:lnTo>
                  <a:pt x="0" y="379552"/>
                </a:lnTo>
                <a:lnTo>
                  <a:pt x="451777" y="379552"/>
                </a:lnTo>
                <a:lnTo>
                  <a:pt x="451777" y="370243"/>
                </a:lnTo>
                <a:lnTo>
                  <a:pt x="9296" y="370243"/>
                </a:lnTo>
                <a:lnTo>
                  <a:pt x="9296" y="232791"/>
                </a:lnTo>
                <a:lnTo>
                  <a:pt x="187858" y="232791"/>
                </a:lnTo>
                <a:lnTo>
                  <a:pt x="187858" y="223494"/>
                </a:lnTo>
                <a:lnTo>
                  <a:pt x="9296" y="223494"/>
                </a:lnTo>
                <a:lnTo>
                  <a:pt x="9296" y="81178"/>
                </a:lnTo>
                <a:lnTo>
                  <a:pt x="451777" y="81178"/>
                </a:lnTo>
                <a:lnTo>
                  <a:pt x="451777" y="71882"/>
                </a:lnTo>
                <a:close/>
              </a:path>
              <a:path w="452119" h="379729">
                <a:moveTo>
                  <a:pt x="451777" y="232791"/>
                </a:moveTo>
                <a:lnTo>
                  <a:pt x="442480" y="232791"/>
                </a:lnTo>
                <a:lnTo>
                  <a:pt x="442480" y="370243"/>
                </a:lnTo>
                <a:lnTo>
                  <a:pt x="451777" y="370243"/>
                </a:lnTo>
                <a:lnTo>
                  <a:pt x="451777" y="232791"/>
                </a:lnTo>
                <a:close/>
              </a:path>
              <a:path w="452119" h="379729">
                <a:moveTo>
                  <a:pt x="187858" y="232791"/>
                </a:moveTo>
                <a:lnTo>
                  <a:pt x="178562" y="232791"/>
                </a:lnTo>
                <a:lnTo>
                  <a:pt x="178562" y="244436"/>
                </a:lnTo>
                <a:lnTo>
                  <a:pt x="225882" y="269341"/>
                </a:lnTo>
                <a:lnTo>
                  <a:pt x="245843" y="258838"/>
                </a:lnTo>
                <a:lnTo>
                  <a:pt x="225882" y="258838"/>
                </a:lnTo>
                <a:lnTo>
                  <a:pt x="187858" y="238823"/>
                </a:lnTo>
                <a:lnTo>
                  <a:pt x="187858" y="232791"/>
                </a:lnTo>
                <a:close/>
              </a:path>
              <a:path w="452119" h="379729">
                <a:moveTo>
                  <a:pt x="273215" y="210337"/>
                </a:moveTo>
                <a:lnTo>
                  <a:pt x="263918" y="210337"/>
                </a:lnTo>
                <a:lnTo>
                  <a:pt x="263918" y="238823"/>
                </a:lnTo>
                <a:lnTo>
                  <a:pt x="225882" y="258838"/>
                </a:lnTo>
                <a:lnTo>
                  <a:pt x="245843" y="258838"/>
                </a:lnTo>
                <a:lnTo>
                  <a:pt x="273215" y="244436"/>
                </a:lnTo>
                <a:lnTo>
                  <a:pt x="273215" y="232791"/>
                </a:lnTo>
                <a:lnTo>
                  <a:pt x="451777" y="232791"/>
                </a:lnTo>
                <a:lnTo>
                  <a:pt x="451777" y="223494"/>
                </a:lnTo>
                <a:lnTo>
                  <a:pt x="273215" y="223494"/>
                </a:lnTo>
                <a:lnTo>
                  <a:pt x="273215" y="210337"/>
                </a:lnTo>
                <a:close/>
              </a:path>
              <a:path w="452119" h="379729">
                <a:moveTo>
                  <a:pt x="273215" y="201053"/>
                </a:moveTo>
                <a:lnTo>
                  <a:pt x="178562" y="201053"/>
                </a:lnTo>
                <a:lnTo>
                  <a:pt x="178562" y="223494"/>
                </a:lnTo>
                <a:lnTo>
                  <a:pt x="187858" y="223494"/>
                </a:lnTo>
                <a:lnTo>
                  <a:pt x="187858" y="210337"/>
                </a:lnTo>
                <a:lnTo>
                  <a:pt x="273215" y="210337"/>
                </a:lnTo>
                <a:lnTo>
                  <a:pt x="273215" y="201053"/>
                </a:lnTo>
                <a:close/>
              </a:path>
              <a:path w="452119" h="379729">
                <a:moveTo>
                  <a:pt x="451777" y="81178"/>
                </a:moveTo>
                <a:lnTo>
                  <a:pt x="442480" y="81178"/>
                </a:lnTo>
                <a:lnTo>
                  <a:pt x="442480" y="223494"/>
                </a:lnTo>
                <a:lnTo>
                  <a:pt x="451777" y="223494"/>
                </a:lnTo>
                <a:lnTo>
                  <a:pt x="451777" y="81178"/>
                </a:lnTo>
                <a:close/>
              </a:path>
              <a:path w="452119" h="379729">
                <a:moveTo>
                  <a:pt x="302425" y="0"/>
                </a:moveTo>
                <a:lnTo>
                  <a:pt x="149377" y="0"/>
                </a:lnTo>
                <a:lnTo>
                  <a:pt x="149377" y="71882"/>
                </a:lnTo>
                <a:lnTo>
                  <a:pt x="158686" y="71882"/>
                </a:lnTo>
                <a:lnTo>
                  <a:pt x="158686" y="9296"/>
                </a:lnTo>
                <a:lnTo>
                  <a:pt x="302425" y="9296"/>
                </a:lnTo>
                <a:lnTo>
                  <a:pt x="302425" y="0"/>
                </a:lnTo>
                <a:close/>
              </a:path>
              <a:path w="452119" h="379729">
                <a:moveTo>
                  <a:pt x="302425" y="9296"/>
                </a:moveTo>
                <a:lnTo>
                  <a:pt x="293141" y="9296"/>
                </a:lnTo>
                <a:lnTo>
                  <a:pt x="293141" y="71882"/>
                </a:lnTo>
                <a:lnTo>
                  <a:pt x="302425" y="71882"/>
                </a:lnTo>
                <a:lnTo>
                  <a:pt x="302425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65441" y="4199534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>
                <a:moveTo>
                  <a:pt x="0" y="0"/>
                </a:moveTo>
                <a:lnTo>
                  <a:pt x="89547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646463" y="2153170"/>
            <a:ext cx="238760" cy="413384"/>
          </a:xfrm>
          <a:custGeom>
            <a:avLst/>
            <a:gdLst/>
            <a:ahLst/>
            <a:cxnLst/>
            <a:rect l="l" t="t" r="r" b="b"/>
            <a:pathLst>
              <a:path w="238760" h="413385">
                <a:moveTo>
                  <a:pt x="774" y="0"/>
                </a:moveTo>
                <a:lnTo>
                  <a:pt x="774" y="1904"/>
                </a:lnTo>
                <a:lnTo>
                  <a:pt x="8" y="1904"/>
                </a:lnTo>
                <a:lnTo>
                  <a:pt x="660" y="112725"/>
                </a:lnTo>
                <a:lnTo>
                  <a:pt x="774" y="413296"/>
                </a:lnTo>
                <a:lnTo>
                  <a:pt x="230314" y="413308"/>
                </a:lnTo>
                <a:lnTo>
                  <a:pt x="238366" y="413283"/>
                </a:lnTo>
                <a:lnTo>
                  <a:pt x="233013" y="404012"/>
                </a:lnTo>
                <a:lnTo>
                  <a:pt x="10071" y="403999"/>
                </a:lnTo>
                <a:lnTo>
                  <a:pt x="10071" y="374840"/>
                </a:lnTo>
                <a:lnTo>
                  <a:pt x="25920" y="374840"/>
                </a:lnTo>
                <a:lnTo>
                  <a:pt x="25920" y="365531"/>
                </a:lnTo>
                <a:lnTo>
                  <a:pt x="10071" y="365531"/>
                </a:lnTo>
                <a:lnTo>
                  <a:pt x="10071" y="327875"/>
                </a:lnTo>
                <a:lnTo>
                  <a:pt x="25920" y="327875"/>
                </a:lnTo>
                <a:lnTo>
                  <a:pt x="25920" y="318592"/>
                </a:lnTo>
                <a:lnTo>
                  <a:pt x="10071" y="318592"/>
                </a:lnTo>
                <a:lnTo>
                  <a:pt x="10071" y="280911"/>
                </a:lnTo>
                <a:lnTo>
                  <a:pt x="25920" y="280911"/>
                </a:lnTo>
                <a:lnTo>
                  <a:pt x="25920" y="271614"/>
                </a:lnTo>
                <a:lnTo>
                  <a:pt x="10071" y="271614"/>
                </a:lnTo>
                <a:lnTo>
                  <a:pt x="10071" y="233933"/>
                </a:lnTo>
                <a:lnTo>
                  <a:pt x="25920" y="233933"/>
                </a:lnTo>
                <a:lnTo>
                  <a:pt x="25920" y="224637"/>
                </a:lnTo>
                <a:lnTo>
                  <a:pt x="10071" y="224637"/>
                </a:lnTo>
                <a:lnTo>
                  <a:pt x="10071" y="186982"/>
                </a:lnTo>
                <a:lnTo>
                  <a:pt x="25920" y="186982"/>
                </a:lnTo>
                <a:lnTo>
                  <a:pt x="25920" y="177672"/>
                </a:lnTo>
                <a:lnTo>
                  <a:pt x="10071" y="177672"/>
                </a:lnTo>
                <a:lnTo>
                  <a:pt x="10071" y="140017"/>
                </a:lnTo>
                <a:lnTo>
                  <a:pt x="25920" y="140017"/>
                </a:lnTo>
                <a:lnTo>
                  <a:pt x="25920" y="130721"/>
                </a:lnTo>
                <a:lnTo>
                  <a:pt x="10071" y="130721"/>
                </a:lnTo>
                <a:lnTo>
                  <a:pt x="9855" y="93052"/>
                </a:lnTo>
                <a:lnTo>
                  <a:pt x="25920" y="93052"/>
                </a:lnTo>
                <a:lnTo>
                  <a:pt x="25920" y="83756"/>
                </a:lnTo>
                <a:lnTo>
                  <a:pt x="9791" y="83756"/>
                </a:lnTo>
                <a:lnTo>
                  <a:pt x="9512" y="35445"/>
                </a:lnTo>
                <a:lnTo>
                  <a:pt x="10071" y="35445"/>
                </a:lnTo>
                <a:lnTo>
                  <a:pt x="10071" y="35178"/>
                </a:lnTo>
                <a:lnTo>
                  <a:pt x="20766" y="35178"/>
                </a:lnTo>
                <a:lnTo>
                  <a:pt x="1857" y="1904"/>
                </a:lnTo>
                <a:lnTo>
                  <a:pt x="774" y="1904"/>
                </a:lnTo>
                <a:lnTo>
                  <a:pt x="0" y="546"/>
                </a:lnTo>
                <a:lnTo>
                  <a:pt x="1085" y="546"/>
                </a:lnTo>
                <a:lnTo>
                  <a:pt x="774" y="0"/>
                </a:lnTo>
                <a:close/>
              </a:path>
              <a:path w="238760" h="413385">
                <a:moveTo>
                  <a:pt x="20766" y="35178"/>
                </a:moveTo>
                <a:lnTo>
                  <a:pt x="10071" y="35178"/>
                </a:lnTo>
                <a:lnTo>
                  <a:pt x="56769" y="117335"/>
                </a:lnTo>
                <a:lnTo>
                  <a:pt x="222250" y="404012"/>
                </a:lnTo>
                <a:lnTo>
                  <a:pt x="233013" y="404012"/>
                </a:lnTo>
                <a:lnTo>
                  <a:pt x="64833" y="112725"/>
                </a:lnTo>
                <a:lnTo>
                  <a:pt x="20766" y="35178"/>
                </a:lnTo>
                <a:close/>
              </a:path>
              <a:path w="238760" h="413385">
                <a:moveTo>
                  <a:pt x="10071" y="35445"/>
                </a:moveTo>
                <a:lnTo>
                  <a:pt x="9512" y="35445"/>
                </a:lnTo>
                <a:lnTo>
                  <a:pt x="10071" y="36436"/>
                </a:lnTo>
                <a:lnTo>
                  <a:pt x="10071" y="354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400418" y="3402965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82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05066" y="3016250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0"/>
                </a:moveTo>
                <a:lnTo>
                  <a:pt x="0" y="382269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00418" y="3011804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82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711352" y="3016834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0"/>
                </a:moveTo>
                <a:lnTo>
                  <a:pt x="0" y="381787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442798" y="311975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0809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442798" y="3092450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309" y="0"/>
                </a:lnTo>
              </a:path>
            </a:pathLst>
          </a:custGeom>
          <a:ln w="4571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442798" y="306514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0809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64324" y="309258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83" y="0"/>
                </a:lnTo>
              </a:path>
            </a:pathLst>
          </a:custGeom>
          <a:ln w="45402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46036" y="318173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32193" y="318173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18337" y="318173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446036" y="3236448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32193" y="3236448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18337" y="3236448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446036" y="329114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532193" y="329114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18337" y="329114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446036" y="334582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532193" y="334582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18337" y="334582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0" y="4033392"/>
            <a:ext cx="203200" cy="320675"/>
          </a:xfrm>
          <a:custGeom>
            <a:avLst/>
            <a:gdLst/>
            <a:ahLst/>
            <a:cxnLst/>
            <a:rect l="l" t="t" r="r" b="b"/>
            <a:pathLst>
              <a:path w="203200" h="320675">
                <a:moveTo>
                  <a:pt x="0" y="282328"/>
                </a:moveTo>
                <a:lnTo>
                  <a:pt x="0" y="296186"/>
                </a:lnTo>
                <a:lnTo>
                  <a:pt x="30522" y="313154"/>
                </a:lnTo>
                <a:lnTo>
                  <a:pt x="72567" y="320243"/>
                </a:lnTo>
                <a:lnTo>
                  <a:pt x="114613" y="313154"/>
                </a:lnTo>
                <a:lnTo>
                  <a:pt x="118813" y="310819"/>
                </a:lnTo>
                <a:lnTo>
                  <a:pt x="67919" y="310819"/>
                </a:lnTo>
                <a:lnTo>
                  <a:pt x="21727" y="299212"/>
                </a:lnTo>
                <a:lnTo>
                  <a:pt x="0" y="282328"/>
                </a:lnTo>
                <a:close/>
              </a:path>
              <a:path w="203200" h="320675">
                <a:moveTo>
                  <a:pt x="21920" y="0"/>
                </a:moveTo>
                <a:lnTo>
                  <a:pt x="0" y="0"/>
                </a:lnTo>
                <a:lnTo>
                  <a:pt x="0" y="9296"/>
                </a:lnTo>
                <a:lnTo>
                  <a:pt x="12623" y="9296"/>
                </a:lnTo>
                <a:lnTo>
                  <a:pt x="12623" y="88468"/>
                </a:lnTo>
                <a:lnTo>
                  <a:pt x="0" y="88468"/>
                </a:lnTo>
                <a:lnTo>
                  <a:pt x="0" y="97764"/>
                </a:lnTo>
                <a:lnTo>
                  <a:pt x="12623" y="97764"/>
                </a:lnTo>
                <a:lnTo>
                  <a:pt x="12623" y="176377"/>
                </a:lnTo>
                <a:lnTo>
                  <a:pt x="16741" y="204417"/>
                </a:lnTo>
                <a:lnTo>
                  <a:pt x="28213" y="227115"/>
                </a:lnTo>
                <a:lnTo>
                  <a:pt x="45713" y="242776"/>
                </a:lnTo>
                <a:lnTo>
                  <a:pt x="67919" y="249707"/>
                </a:lnTo>
                <a:lnTo>
                  <a:pt x="67919" y="310819"/>
                </a:lnTo>
                <a:lnTo>
                  <a:pt x="77216" y="310819"/>
                </a:lnTo>
                <a:lnTo>
                  <a:pt x="77216" y="249707"/>
                </a:lnTo>
                <a:lnTo>
                  <a:pt x="99419" y="242776"/>
                </a:lnTo>
                <a:lnTo>
                  <a:pt x="101736" y="240703"/>
                </a:lnTo>
                <a:lnTo>
                  <a:pt x="72567" y="240703"/>
                </a:lnTo>
                <a:lnTo>
                  <a:pt x="52272" y="235893"/>
                </a:lnTo>
                <a:lnTo>
                  <a:pt x="36237" y="222518"/>
                </a:lnTo>
                <a:lnTo>
                  <a:pt x="25706" y="202153"/>
                </a:lnTo>
                <a:lnTo>
                  <a:pt x="21920" y="176377"/>
                </a:lnTo>
                <a:lnTo>
                  <a:pt x="21920" y="0"/>
                </a:lnTo>
                <a:close/>
              </a:path>
              <a:path w="203200" h="320675">
                <a:moveTo>
                  <a:pt x="202768" y="97764"/>
                </a:moveTo>
                <a:lnTo>
                  <a:pt x="193471" y="97764"/>
                </a:lnTo>
                <a:lnTo>
                  <a:pt x="193471" y="176377"/>
                </a:lnTo>
                <a:lnTo>
                  <a:pt x="184649" y="228454"/>
                </a:lnTo>
                <a:lnTo>
                  <a:pt x="160256" y="270578"/>
                </a:lnTo>
                <a:lnTo>
                  <a:pt x="123407" y="299212"/>
                </a:lnTo>
                <a:lnTo>
                  <a:pt x="77216" y="310819"/>
                </a:lnTo>
                <a:lnTo>
                  <a:pt x="118813" y="310819"/>
                </a:lnTo>
                <a:lnTo>
                  <a:pt x="150466" y="293223"/>
                </a:lnTo>
                <a:lnTo>
                  <a:pt x="178316" y="262449"/>
                </a:lnTo>
                <a:lnTo>
                  <a:pt x="196353" y="222833"/>
                </a:lnTo>
                <a:lnTo>
                  <a:pt x="202768" y="176377"/>
                </a:lnTo>
                <a:lnTo>
                  <a:pt x="202768" y="97764"/>
                </a:lnTo>
                <a:close/>
              </a:path>
              <a:path w="203200" h="320675">
                <a:moveTo>
                  <a:pt x="202768" y="0"/>
                </a:moveTo>
                <a:lnTo>
                  <a:pt x="123215" y="0"/>
                </a:lnTo>
                <a:lnTo>
                  <a:pt x="123215" y="176377"/>
                </a:lnTo>
                <a:lnTo>
                  <a:pt x="119429" y="202153"/>
                </a:lnTo>
                <a:lnTo>
                  <a:pt x="108897" y="222518"/>
                </a:lnTo>
                <a:lnTo>
                  <a:pt x="92863" y="235893"/>
                </a:lnTo>
                <a:lnTo>
                  <a:pt x="72567" y="240703"/>
                </a:lnTo>
                <a:lnTo>
                  <a:pt x="101736" y="240703"/>
                </a:lnTo>
                <a:lnTo>
                  <a:pt x="116916" y="227115"/>
                </a:lnTo>
                <a:lnTo>
                  <a:pt x="128383" y="204417"/>
                </a:lnTo>
                <a:lnTo>
                  <a:pt x="132499" y="176377"/>
                </a:lnTo>
                <a:lnTo>
                  <a:pt x="132499" y="97764"/>
                </a:lnTo>
                <a:lnTo>
                  <a:pt x="202768" y="97764"/>
                </a:lnTo>
                <a:lnTo>
                  <a:pt x="202768" y="88468"/>
                </a:lnTo>
                <a:lnTo>
                  <a:pt x="132511" y="88468"/>
                </a:lnTo>
                <a:lnTo>
                  <a:pt x="132511" y="9296"/>
                </a:lnTo>
                <a:lnTo>
                  <a:pt x="202768" y="9296"/>
                </a:lnTo>
                <a:lnTo>
                  <a:pt x="202768" y="0"/>
                </a:lnTo>
                <a:close/>
              </a:path>
              <a:path w="203200" h="320675">
                <a:moveTo>
                  <a:pt x="202768" y="9296"/>
                </a:moveTo>
                <a:lnTo>
                  <a:pt x="193471" y="9296"/>
                </a:lnTo>
                <a:lnTo>
                  <a:pt x="193471" y="88468"/>
                </a:lnTo>
                <a:lnTo>
                  <a:pt x="202768" y="88468"/>
                </a:lnTo>
                <a:lnTo>
                  <a:pt x="20276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979828" y="3783800"/>
            <a:ext cx="318135" cy="403860"/>
          </a:xfrm>
          <a:custGeom>
            <a:avLst/>
            <a:gdLst/>
            <a:ahLst/>
            <a:cxnLst/>
            <a:rect l="l" t="t" r="r" b="b"/>
            <a:pathLst>
              <a:path w="318135" h="403860">
                <a:moveTo>
                  <a:pt x="317881" y="367880"/>
                </a:moveTo>
                <a:lnTo>
                  <a:pt x="0" y="367880"/>
                </a:lnTo>
                <a:lnTo>
                  <a:pt x="0" y="403478"/>
                </a:lnTo>
                <a:lnTo>
                  <a:pt x="317881" y="403478"/>
                </a:lnTo>
                <a:lnTo>
                  <a:pt x="317881" y="394182"/>
                </a:lnTo>
                <a:lnTo>
                  <a:pt x="9309" y="394182"/>
                </a:lnTo>
                <a:lnTo>
                  <a:pt x="9309" y="377177"/>
                </a:lnTo>
                <a:lnTo>
                  <a:pt x="317881" y="377177"/>
                </a:lnTo>
                <a:lnTo>
                  <a:pt x="317881" y="367880"/>
                </a:lnTo>
                <a:close/>
              </a:path>
              <a:path w="318135" h="403860">
                <a:moveTo>
                  <a:pt x="317881" y="377177"/>
                </a:moveTo>
                <a:lnTo>
                  <a:pt x="308584" y="377177"/>
                </a:lnTo>
                <a:lnTo>
                  <a:pt x="308584" y="394182"/>
                </a:lnTo>
                <a:lnTo>
                  <a:pt x="317881" y="394182"/>
                </a:lnTo>
                <a:lnTo>
                  <a:pt x="317881" y="377177"/>
                </a:lnTo>
                <a:close/>
              </a:path>
              <a:path w="318135" h="403860">
                <a:moveTo>
                  <a:pt x="22072" y="0"/>
                </a:moveTo>
                <a:lnTo>
                  <a:pt x="12776" y="0"/>
                </a:lnTo>
                <a:lnTo>
                  <a:pt x="12776" y="367880"/>
                </a:lnTo>
                <a:lnTo>
                  <a:pt x="22072" y="367880"/>
                </a:lnTo>
                <a:lnTo>
                  <a:pt x="22072" y="279819"/>
                </a:lnTo>
                <a:lnTo>
                  <a:pt x="71005" y="279819"/>
                </a:lnTo>
                <a:lnTo>
                  <a:pt x="71005" y="270510"/>
                </a:lnTo>
                <a:lnTo>
                  <a:pt x="22072" y="270510"/>
                </a:lnTo>
                <a:lnTo>
                  <a:pt x="22072" y="190931"/>
                </a:lnTo>
                <a:lnTo>
                  <a:pt x="248780" y="190931"/>
                </a:lnTo>
                <a:lnTo>
                  <a:pt x="248780" y="181635"/>
                </a:lnTo>
                <a:lnTo>
                  <a:pt x="22072" y="181635"/>
                </a:lnTo>
                <a:lnTo>
                  <a:pt x="22072" y="102044"/>
                </a:lnTo>
                <a:lnTo>
                  <a:pt x="40055" y="102044"/>
                </a:lnTo>
                <a:lnTo>
                  <a:pt x="40055" y="92760"/>
                </a:lnTo>
                <a:lnTo>
                  <a:pt x="22072" y="92760"/>
                </a:lnTo>
                <a:lnTo>
                  <a:pt x="22072" y="0"/>
                </a:lnTo>
                <a:close/>
              </a:path>
              <a:path w="318135" h="403860">
                <a:moveTo>
                  <a:pt x="296443" y="279819"/>
                </a:moveTo>
                <a:lnTo>
                  <a:pt x="287147" y="279819"/>
                </a:lnTo>
                <a:lnTo>
                  <a:pt x="287147" y="367880"/>
                </a:lnTo>
                <a:lnTo>
                  <a:pt x="296443" y="367880"/>
                </a:lnTo>
                <a:lnTo>
                  <a:pt x="296443" y="279819"/>
                </a:lnTo>
                <a:close/>
              </a:path>
              <a:path w="318135" h="403860">
                <a:moveTo>
                  <a:pt x="71005" y="279819"/>
                </a:moveTo>
                <a:lnTo>
                  <a:pt x="61709" y="279819"/>
                </a:lnTo>
                <a:lnTo>
                  <a:pt x="61709" y="308152"/>
                </a:lnTo>
                <a:lnTo>
                  <a:pt x="96799" y="308152"/>
                </a:lnTo>
                <a:lnTo>
                  <a:pt x="96799" y="298856"/>
                </a:lnTo>
                <a:lnTo>
                  <a:pt x="71005" y="298856"/>
                </a:lnTo>
                <a:lnTo>
                  <a:pt x="71005" y="279819"/>
                </a:lnTo>
                <a:close/>
              </a:path>
              <a:path w="318135" h="403860">
                <a:moveTo>
                  <a:pt x="117386" y="279819"/>
                </a:moveTo>
                <a:lnTo>
                  <a:pt x="108102" y="279819"/>
                </a:lnTo>
                <a:lnTo>
                  <a:pt x="108102" y="308152"/>
                </a:lnTo>
                <a:lnTo>
                  <a:pt x="143129" y="308152"/>
                </a:lnTo>
                <a:lnTo>
                  <a:pt x="143129" y="298856"/>
                </a:lnTo>
                <a:lnTo>
                  <a:pt x="117386" y="298856"/>
                </a:lnTo>
                <a:lnTo>
                  <a:pt x="117386" y="279819"/>
                </a:lnTo>
                <a:close/>
              </a:path>
              <a:path w="318135" h="403860">
                <a:moveTo>
                  <a:pt x="96799" y="248894"/>
                </a:moveTo>
                <a:lnTo>
                  <a:pt x="87503" y="248894"/>
                </a:lnTo>
                <a:lnTo>
                  <a:pt x="87503" y="298856"/>
                </a:lnTo>
                <a:lnTo>
                  <a:pt x="96799" y="298856"/>
                </a:lnTo>
                <a:lnTo>
                  <a:pt x="96799" y="279819"/>
                </a:lnTo>
                <a:lnTo>
                  <a:pt x="117386" y="279819"/>
                </a:lnTo>
                <a:lnTo>
                  <a:pt x="117386" y="270510"/>
                </a:lnTo>
                <a:lnTo>
                  <a:pt x="96799" y="270510"/>
                </a:lnTo>
                <a:lnTo>
                  <a:pt x="96799" y="248894"/>
                </a:lnTo>
                <a:close/>
              </a:path>
              <a:path w="318135" h="403860">
                <a:moveTo>
                  <a:pt x="143129" y="248894"/>
                </a:moveTo>
                <a:lnTo>
                  <a:pt x="133832" y="248894"/>
                </a:lnTo>
                <a:lnTo>
                  <a:pt x="133832" y="298856"/>
                </a:lnTo>
                <a:lnTo>
                  <a:pt x="143129" y="298856"/>
                </a:lnTo>
                <a:lnTo>
                  <a:pt x="143129" y="279819"/>
                </a:lnTo>
                <a:lnTo>
                  <a:pt x="296443" y="279819"/>
                </a:lnTo>
                <a:lnTo>
                  <a:pt x="296443" y="270510"/>
                </a:lnTo>
                <a:lnTo>
                  <a:pt x="143129" y="270510"/>
                </a:lnTo>
                <a:lnTo>
                  <a:pt x="143129" y="248894"/>
                </a:lnTo>
                <a:close/>
              </a:path>
              <a:path w="318135" h="403860">
                <a:moveTo>
                  <a:pt x="96799" y="239598"/>
                </a:moveTo>
                <a:lnTo>
                  <a:pt x="61709" y="239598"/>
                </a:lnTo>
                <a:lnTo>
                  <a:pt x="61709" y="270510"/>
                </a:lnTo>
                <a:lnTo>
                  <a:pt x="71005" y="270510"/>
                </a:lnTo>
                <a:lnTo>
                  <a:pt x="71005" y="248894"/>
                </a:lnTo>
                <a:lnTo>
                  <a:pt x="96799" y="248894"/>
                </a:lnTo>
                <a:lnTo>
                  <a:pt x="96799" y="239598"/>
                </a:lnTo>
                <a:close/>
              </a:path>
              <a:path w="318135" h="403860">
                <a:moveTo>
                  <a:pt x="143129" y="239598"/>
                </a:moveTo>
                <a:lnTo>
                  <a:pt x="108102" y="239598"/>
                </a:lnTo>
                <a:lnTo>
                  <a:pt x="108102" y="270510"/>
                </a:lnTo>
                <a:lnTo>
                  <a:pt x="117386" y="270510"/>
                </a:lnTo>
                <a:lnTo>
                  <a:pt x="117386" y="248894"/>
                </a:lnTo>
                <a:lnTo>
                  <a:pt x="143129" y="248894"/>
                </a:lnTo>
                <a:lnTo>
                  <a:pt x="143129" y="239598"/>
                </a:lnTo>
                <a:close/>
              </a:path>
              <a:path w="318135" h="403860">
                <a:moveTo>
                  <a:pt x="296443" y="190931"/>
                </a:moveTo>
                <a:lnTo>
                  <a:pt x="287147" y="190931"/>
                </a:lnTo>
                <a:lnTo>
                  <a:pt x="287147" y="270510"/>
                </a:lnTo>
                <a:lnTo>
                  <a:pt x="296443" y="270510"/>
                </a:lnTo>
                <a:lnTo>
                  <a:pt x="296443" y="190931"/>
                </a:lnTo>
                <a:close/>
              </a:path>
              <a:path w="318135" h="403860">
                <a:moveTo>
                  <a:pt x="248780" y="190931"/>
                </a:moveTo>
                <a:lnTo>
                  <a:pt x="239483" y="190931"/>
                </a:lnTo>
                <a:lnTo>
                  <a:pt x="239483" y="219278"/>
                </a:lnTo>
                <a:lnTo>
                  <a:pt x="274497" y="219278"/>
                </a:lnTo>
                <a:lnTo>
                  <a:pt x="274497" y="209981"/>
                </a:lnTo>
                <a:lnTo>
                  <a:pt x="248780" y="209981"/>
                </a:lnTo>
                <a:lnTo>
                  <a:pt x="248780" y="190931"/>
                </a:lnTo>
                <a:close/>
              </a:path>
              <a:path w="318135" h="403860">
                <a:moveTo>
                  <a:pt x="274497" y="160007"/>
                </a:moveTo>
                <a:lnTo>
                  <a:pt x="265214" y="160007"/>
                </a:lnTo>
                <a:lnTo>
                  <a:pt x="265214" y="209981"/>
                </a:lnTo>
                <a:lnTo>
                  <a:pt x="274497" y="209981"/>
                </a:lnTo>
                <a:lnTo>
                  <a:pt x="274497" y="190931"/>
                </a:lnTo>
                <a:lnTo>
                  <a:pt x="296443" y="190931"/>
                </a:lnTo>
                <a:lnTo>
                  <a:pt x="296443" y="181635"/>
                </a:lnTo>
                <a:lnTo>
                  <a:pt x="274497" y="181635"/>
                </a:lnTo>
                <a:lnTo>
                  <a:pt x="274497" y="160007"/>
                </a:lnTo>
                <a:close/>
              </a:path>
              <a:path w="318135" h="403860">
                <a:moveTo>
                  <a:pt x="274497" y="150698"/>
                </a:moveTo>
                <a:lnTo>
                  <a:pt x="239483" y="150698"/>
                </a:lnTo>
                <a:lnTo>
                  <a:pt x="239483" y="181635"/>
                </a:lnTo>
                <a:lnTo>
                  <a:pt x="248780" y="181635"/>
                </a:lnTo>
                <a:lnTo>
                  <a:pt x="248780" y="160007"/>
                </a:lnTo>
                <a:lnTo>
                  <a:pt x="274497" y="160007"/>
                </a:lnTo>
                <a:lnTo>
                  <a:pt x="274497" y="150698"/>
                </a:lnTo>
                <a:close/>
              </a:path>
              <a:path w="318135" h="403860">
                <a:moveTo>
                  <a:pt x="296443" y="102044"/>
                </a:moveTo>
                <a:lnTo>
                  <a:pt x="287147" y="102044"/>
                </a:lnTo>
                <a:lnTo>
                  <a:pt x="287147" y="181635"/>
                </a:lnTo>
                <a:lnTo>
                  <a:pt x="296443" y="181635"/>
                </a:lnTo>
                <a:lnTo>
                  <a:pt x="296443" y="102044"/>
                </a:lnTo>
                <a:close/>
              </a:path>
              <a:path w="318135" h="403860">
                <a:moveTo>
                  <a:pt x="40055" y="102044"/>
                </a:moveTo>
                <a:lnTo>
                  <a:pt x="30784" y="102044"/>
                </a:lnTo>
                <a:lnTo>
                  <a:pt x="30784" y="130390"/>
                </a:lnTo>
                <a:lnTo>
                  <a:pt x="65874" y="130390"/>
                </a:lnTo>
                <a:lnTo>
                  <a:pt x="65874" y="121094"/>
                </a:lnTo>
                <a:lnTo>
                  <a:pt x="40055" y="121094"/>
                </a:lnTo>
                <a:lnTo>
                  <a:pt x="40055" y="102044"/>
                </a:lnTo>
                <a:close/>
              </a:path>
              <a:path w="318135" h="403860">
                <a:moveTo>
                  <a:pt x="86474" y="102044"/>
                </a:moveTo>
                <a:lnTo>
                  <a:pt x="77165" y="102044"/>
                </a:lnTo>
                <a:lnTo>
                  <a:pt x="77165" y="130390"/>
                </a:lnTo>
                <a:lnTo>
                  <a:pt x="112204" y="130390"/>
                </a:lnTo>
                <a:lnTo>
                  <a:pt x="112204" y="121094"/>
                </a:lnTo>
                <a:lnTo>
                  <a:pt x="86474" y="121094"/>
                </a:lnTo>
                <a:lnTo>
                  <a:pt x="86474" y="102044"/>
                </a:lnTo>
                <a:close/>
              </a:path>
              <a:path w="318135" h="403860">
                <a:moveTo>
                  <a:pt x="132867" y="102044"/>
                </a:moveTo>
                <a:lnTo>
                  <a:pt x="123558" y="102044"/>
                </a:lnTo>
                <a:lnTo>
                  <a:pt x="123558" y="130390"/>
                </a:lnTo>
                <a:lnTo>
                  <a:pt x="158584" y="130390"/>
                </a:lnTo>
                <a:lnTo>
                  <a:pt x="158584" y="121094"/>
                </a:lnTo>
                <a:lnTo>
                  <a:pt x="132867" y="121094"/>
                </a:lnTo>
                <a:lnTo>
                  <a:pt x="132867" y="102044"/>
                </a:lnTo>
                <a:close/>
              </a:path>
              <a:path w="318135" h="403860">
                <a:moveTo>
                  <a:pt x="65874" y="71119"/>
                </a:moveTo>
                <a:lnTo>
                  <a:pt x="56565" y="71119"/>
                </a:lnTo>
                <a:lnTo>
                  <a:pt x="56565" y="121094"/>
                </a:lnTo>
                <a:lnTo>
                  <a:pt x="65874" y="121094"/>
                </a:lnTo>
                <a:lnTo>
                  <a:pt x="65874" y="102044"/>
                </a:lnTo>
                <a:lnTo>
                  <a:pt x="86474" y="102044"/>
                </a:lnTo>
                <a:lnTo>
                  <a:pt x="86474" y="92760"/>
                </a:lnTo>
                <a:lnTo>
                  <a:pt x="65874" y="92760"/>
                </a:lnTo>
                <a:lnTo>
                  <a:pt x="65874" y="71119"/>
                </a:lnTo>
                <a:close/>
              </a:path>
              <a:path w="318135" h="403860">
                <a:moveTo>
                  <a:pt x="112204" y="71119"/>
                </a:moveTo>
                <a:lnTo>
                  <a:pt x="102908" y="71119"/>
                </a:lnTo>
                <a:lnTo>
                  <a:pt x="102908" y="121094"/>
                </a:lnTo>
                <a:lnTo>
                  <a:pt x="112204" y="121094"/>
                </a:lnTo>
                <a:lnTo>
                  <a:pt x="112204" y="102044"/>
                </a:lnTo>
                <a:lnTo>
                  <a:pt x="132867" y="102044"/>
                </a:lnTo>
                <a:lnTo>
                  <a:pt x="132867" y="92760"/>
                </a:lnTo>
                <a:lnTo>
                  <a:pt x="112204" y="92760"/>
                </a:lnTo>
                <a:lnTo>
                  <a:pt x="112204" y="71119"/>
                </a:lnTo>
                <a:close/>
              </a:path>
              <a:path w="318135" h="403860">
                <a:moveTo>
                  <a:pt x="158584" y="71119"/>
                </a:moveTo>
                <a:lnTo>
                  <a:pt x="149301" y="71119"/>
                </a:lnTo>
                <a:lnTo>
                  <a:pt x="149301" y="121094"/>
                </a:lnTo>
                <a:lnTo>
                  <a:pt x="158584" y="121094"/>
                </a:lnTo>
                <a:lnTo>
                  <a:pt x="158584" y="102044"/>
                </a:lnTo>
                <a:lnTo>
                  <a:pt x="296443" y="102044"/>
                </a:lnTo>
                <a:lnTo>
                  <a:pt x="296443" y="92760"/>
                </a:lnTo>
                <a:lnTo>
                  <a:pt x="158584" y="92760"/>
                </a:lnTo>
                <a:lnTo>
                  <a:pt x="158584" y="71119"/>
                </a:lnTo>
                <a:close/>
              </a:path>
              <a:path w="318135" h="403860">
                <a:moveTo>
                  <a:pt x="65874" y="61823"/>
                </a:moveTo>
                <a:lnTo>
                  <a:pt x="30784" y="61823"/>
                </a:lnTo>
                <a:lnTo>
                  <a:pt x="30784" y="92760"/>
                </a:lnTo>
                <a:lnTo>
                  <a:pt x="40055" y="92760"/>
                </a:lnTo>
                <a:lnTo>
                  <a:pt x="40055" y="71119"/>
                </a:lnTo>
                <a:lnTo>
                  <a:pt x="65874" y="71119"/>
                </a:lnTo>
                <a:lnTo>
                  <a:pt x="65874" y="61823"/>
                </a:lnTo>
                <a:close/>
              </a:path>
              <a:path w="318135" h="403860">
                <a:moveTo>
                  <a:pt x="112204" y="61823"/>
                </a:moveTo>
                <a:lnTo>
                  <a:pt x="77165" y="61823"/>
                </a:lnTo>
                <a:lnTo>
                  <a:pt x="77165" y="92760"/>
                </a:lnTo>
                <a:lnTo>
                  <a:pt x="86474" y="92760"/>
                </a:lnTo>
                <a:lnTo>
                  <a:pt x="86474" y="71119"/>
                </a:lnTo>
                <a:lnTo>
                  <a:pt x="112204" y="71119"/>
                </a:lnTo>
                <a:lnTo>
                  <a:pt x="112204" y="61823"/>
                </a:lnTo>
                <a:close/>
              </a:path>
              <a:path w="318135" h="403860">
                <a:moveTo>
                  <a:pt x="158584" y="61823"/>
                </a:moveTo>
                <a:lnTo>
                  <a:pt x="123558" y="61823"/>
                </a:lnTo>
                <a:lnTo>
                  <a:pt x="123558" y="92760"/>
                </a:lnTo>
                <a:lnTo>
                  <a:pt x="132867" y="92760"/>
                </a:lnTo>
                <a:lnTo>
                  <a:pt x="132867" y="71119"/>
                </a:lnTo>
                <a:lnTo>
                  <a:pt x="158584" y="71119"/>
                </a:lnTo>
                <a:lnTo>
                  <a:pt x="158584" y="61823"/>
                </a:lnTo>
                <a:close/>
              </a:path>
              <a:path w="318135" h="403860">
                <a:moveTo>
                  <a:pt x="296443" y="0"/>
                </a:moveTo>
                <a:lnTo>
                  <a:pt x="287147" y="0"/>
                </a:lnTo>
                <a:lnTo>
                  <a:pt x="287147" y="92760"/>
                </a:lnTo>
                <a:lnTo>
                  <a:pt x="296443" y="92760"/>
                </a:lnTo>
                <a:lnTo>
                  <a:pt x="29644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71514" y="4390217"/>
            <a:ext cx="135255" cy="266065"/>
          </a:xfrm>
          <a:custGeom>
            <a:avLst/>
            <a:gdLst/>
            <a:ahLst/>
            <a:cxnLst/>
            <a:rect l="l" t="t" r="r" b="b"/>
            <a:pathLst>
              <a:path w="135254" h="266064">
                <a:moveTo>
                  <a:pt x="54991" y="238531"/>
                </a:moveTo>
                <a:lnTo>
                  <a:pt x="45707" y="238531"/>
                </a:lnTo>
                <a:lnTo>
                  <a:pt x="45707" y="265811"/>
                </a:lnTo>
                <a:lnTo>
                  <a:pt x="89204" y="265811"/>
                </a:lnTo>
                <a:lnTo>
                  <a:pt x="89204" y="256501"/>
                </a:lnTo>
                <a:lnTo>
                  <a:pt x="54991" y="256501"/>
                </a:lnTo>
                <a:lnTo>
                  <a:pt x="54991" y="238531"/>
                </a:lnTo>
                <a:close/>
              </a:path>
              <a:path w="135254" h="266064">
                <a:moveTo>
                  <a:pt x="89204" y="238531"/>
                </a:moveTo>
                <a:lnTo>
                  <a:pt x="79895" y="238531"/>
                </a:lnTo>
                <a:lnTo>
                  <a:pt x="79895" y="256501"/>
                </a:lnTo>
                <a:lnTo>
                  <a:pt x="89204" y="256501"/>
                </a:lnTo>
                <a:lnTo>
                  <a:pt x="89204" y="238531"/>
                </a:lnTo>
                <a:close/>
              </a:path>
              <a:path w="135254" h="266064">
                <a:moveTo>
                  <a:pt x="105562" y="229222"/>
                </a:moveTo>
                <a:lnTo>
                  <a:pt x="29362" y="229222"/>
                </a:lnTo>
                <a:lnTo>
                  <a:pt x="29362" y="238531"/>
                </a:lnTo>
                <a:lnTo>
                  <a:pt x="105562" y="238531"/>
                </a:lnTo>
                <a:lnTo>
                  <a:pt x="105562" y="229222"/>
                </a:lnTo>
                <a:close/>
              </a:path>
              <a:path w="135254" h="266064">
                <a:moveTo>
                  <a:pt x="67449" y="0"/>
                </a:moveTo>
                <a:lnTo>
                  <a:pt x="0" y="153441"/>
                </a:lnTo>
                <a:lnTo>
                  <a:pt x="45707" y="215595"/>
                </a:lnTo>
                <a:lnTo>
                  <a:pt x="45707" y="229222"/>
                </a:lnTo>
                <a:lnTo>
                  <a:pt x="54991" y="229222"/>
                </a:lnTo>
                <a:lnTo>
                  <a:pt x="54991" y="212559"/>
                </a:lnTo>
                <a:lnTo>
                  <a:pt x="10667" y="152273"/>
                </a:lnTo>
                <a:lnTo>
                  <a:pt x="62801" y="33642"/>
                </a:lnTo>
                <a:lnTo>
                  <a:pt x="82238" y="33642"/>
                </a:lnTo>
                <a:lnTo>
                  <a:pt x="67449" y="0"/>
                </a:lnTo>
                <a:close/>
              </a:path>
              <a:path w="135254" h="266064">
                <a:moveTo>
                  <a:pt x="82238" y="33642"/>
                </a:moveTo>
                <a:lnTo>
                  <a:pt x="72097" y="33642"/>
                </a:lnTo>
                <a:lnTo>
                  <a:pt x="124231" y="152273"/>
                </a:lnTo>
                <a:lnTo>
                  <a:pt x="79895" y="212559"/>
                </a:lnTo>
                <a:lnTo>
                  <a:pt x="79895" y="229222"/>
                </a:lnTo>
                <a:lnTo>
                  <a:pt x="89204" y="229222"/>
                </a:lnTo>
                <a:lnTo>
                  <a:pt x="89204" y="215595"/>
                </a:lnTo>
                <a:lnTo>
                  <a:pt x="134899" y="153441"/>
                </a:lnTo>
                <a:lnTo>
                  <a:pt x="82238" y="33642"/>
                </a:lnTo>
                <a:close/>
              </a:path>
              <a:path w="135254" h="266064">
                <a:moveTo>
                  <a:pt x="81267" y="127939"/>
                </a:moveTo>
                <a:lnTo>
                  <a:pt x="53670" y="127939"/>
                </a:lnTo>
                <a:lnTo>
                  <a:pt x="53670" y="137248"/>
                </a:lnTo>
                <a:lnTo>
                  <a:pt x="81267" y="137248"/>
                </a:lnTo>
                <a:lnTo>
                  <a:pt x="81267" y="127939"/>
                </a:lnTo>
                <a:close/>
              </a:path>
              <a:path w="135254" h="266064">
                <a:moveTo>
                  <a:pt x="72097" y="33642"/>
                </a:moveTo>
                <a:lnTo>
                  <a:pt x="62801" y="33642"/>
                </a:lnTo>
                <a:lnTo>
                  <a:pt x="62801" y="127939"/>
                </a:lnTo>
                <a:lnTo>
                  <a:pt x="72097" y="127939"/>
                </a:lnTo>
                <a:lnTo>
                  <a:pt x="72097" y="3364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993419" y="2909490"/>
            <a:ext cx="506730" cy="329565"/>
          </a:xfrm>
          <a:custGeom>
            <a:avLst/>
            <a:gdLst/>
            <a:ahLst/>
            <a:cxnLst/>
            <a:rect l="l" t="t" r="r" b="b"/>
            <a:pathLst>
              <a:path w="506730" h="329564">
                <a:moveTo>
                  <a:pt x="164190" y="291020"/>
                </a:moveTo>
                <a:lnTo>
                  <a:pt x="148354" y="291020"/>
                </a:lnTo>
                <a:lnTo>
                  <a:pt x="171774" y="307264"/>
                </a:lnTo>
                <a:lnTo>
                  <a:pt x="197497" y="319154"/>
                </a:lnTo>
                <a:lnTo>
                  <a:pt x="224896" y="326457"/>
                </a:lnTo>
                <a:lnTo>
                  <a:pt x="253345" y="328942"/>
                </a:lnTo>
                <a:lnTo>
                  <a:pt x="285661" y="325782"/>
                </a:lnTo>
                <a:lnTo>
                  <a:pt x="305914" y="319646"/>
                </a:lnTo>
                <a:lnTo>
                  <a:pt x="253345" y="319646"/>
                </a:lnTo>
                <a:lnTo>
                  <a:pt x="227761" y="317583"/>
                </a:lnTo>
                <a:lnTo>
                  <a:pt x="203274" y="311467"/>
                </a:lnTo>
                <a:lnTo>
                  <a:pt x="180184" y="301408"/>
                </a:lnTo>
                <a:lnTo>
                  <a:pt x="164190" y="291020"/>
                </a:lnTo>
                <a:close/>
              </a:path>
              <a:path w="506730" h="329564">
                <a:moveTo>
                  <a:pt x="417754" y="158686"/>
                </a:moveTo>
                <a:lnTo>
                  <a:pt x="408399" y="158686"/>
                </a:lnTo>
                <a:lnTo>
                  <a:pt x="408473" y="160540"/>
                </a:lnTo>
                <a:lnTo>
                  <a:pt x="408526" y="164465"/>
                </a:lnTo>
                <a:lnTo>
                  <a:pt x="396793" y="223899"/>
                </a:lnTo>
                <a:lnTo>
                  <a:pt x="363086" y="274180"/>
                </a:lnTo>
                <a:lnTo>
                  <a:pt x="312740" y="307905"/>
                </a:lnTo>
                <a:lnTo>
                  <a:pt x="253345" y="319646"/>
                </a:lnTo>
                <a:lnTo>
                  <a:pt x="305914" y="319646"/>
                </a:lnTo>
                <a:lnTo>
                  <a:pt x="344511" y="301408"/>
                </a:lnTo>
                <a:lnTo>
                  <a:pt x="390286" y="255681"/>
                </a:lnTo>
                <a:lnTo>
                  <a:pt x="414675" y="196820"/>
                </a:lnTo>
                <a:lnTo>
                  <a:pt x="417835" y="164465"/>
                </a:lnTo>
                <a:lnTo>
                  <a:pt x="417754" y="158686"/>
                </a:lnTo>
                <a:close/>
              </a:path>
              <a:path w="506730" h="329564">
                <a:moveTo>
                  <a:pt x="253345" y="0"/>
                </a:moveTo>
                <a:lnTo>
                  <a:pt x="190402" y="12436"/>
                </a:lnTo>
                <a:lnTo>
                  <a:pt x="137051" y="48171"/>
                </a:lnTo>
                <a:lnTo>
                  <a:pt x="101317" y="101484"/>
                </a:lnTo>
                <a:lnTo>
                  <a:pt x="88880" y="164465"/>
                </a:lnTo>
                <a:lnTo>
                  <a:pt x="88880" y="168351"/>
                </a:lnTo>
                <a:lnTo>
                  <a:pt x="89032" y="172415"/>
                </a:lnTo>
                <a:lnTo>
                  <a:pt x="89375" y="176809"/>
                </a:lnTo>
                <a:lnTo>
                  <a:pt x="79429" y="184374"/>
                </a:lnTo>
                <a:lnTo>
                  <a:pt x="25326" y="233594"/>
                </a:lnTo>
                <a:lnTo>
                  <a:pt x="0" y="277700"/>
                </a:lnTo>
                <a:lnTo>
                  <a:pt x="2355" y="294132"/>
                </a:lnTo>
                <a:lnTo>
                  <a:pt x="14354" y="305571"/>
                </a:lnTo>
                <a:lnTo>
                  <a:pt x="35291" y="311023"/>
                </a:lnTo>
                <a:lnTo>
                  <a:pt x="64893" y="310444"/>
                </a:lnTo>
                <a:lnTo>
                  <a:pt x="102888" y="303796"/>
                </a:lnTo>
                <a:lnTo>
                  <a:pt x="109659" y="302145"/>
                </a:lnTo>
                <a:lnTo>
                  <a:pt x="46386" y="302145"/>
                </a:lnTo>
                <a:lnTo>
                  <a:pt x="33256" y="301355"/>
                </a:lnTo>
                <a:lnTo>
                  <a:pt x="22831" y="299013"/>
                </a:lnTo>
                <a:lnTo>
                  <a:pt x="15239" y="295164"/>
                </a:lnTo>
                <a:lnTo>
                  <a:pt x="10610" y="289852"/>
                </a:lnTo>
                <a:lnTo>
                  <a:pt x="9713" y="276564"/>
                </a:lnTo>
                <a:lnTo>
                  <a:pt x="17819" y="258827"/>
                </a:lnTo>
                <a:lnTo>
                  <a:pt x="58832" y="213487"/>
                </a:lnTo>
                <a:lnTo>
                  <a:pt x="90531" y="187591"/>
                </a:lnTo>
                <a:lnTo>
                  <a:pt x="100422" y="187591"/>
                </a:lnTo>
                <a:lnTo>
                  <a:pt x="98164" y="164465"/>
                </a:lnTo>
                <a:lnTo>
                  <a:pt x="109900" y="105054"/>
                </a:lnTo>
                <a:lnTo>
                  <a:pt x="143630" y="54749"/>
                </a:lnTo>
                <a:lnTo>
                  <a:pt x="193949" y="21031"/>
                </a:lnTo>
                <a:lnTo>
                  <a:pt x="253345" y="9296"/>
                </a:lnTo>
                <a:lnTo>
                  <a:pt x="307359" y="9296"/>
                </a:lnTo>
                <a:lnTo>
                  <a:pt x="281787" y="2483"/>
                </a:lnTo>
                <a:lnTo>
                  <a:pt x="253345" y="0"/>
                </a:lnTo>
                <a:close/>
              </a:path>
              <a:path w="506730" h="329564">
                <a:moveTo>
                  <a:pt x="100422" y="187591"/>
                </a:moveTo>
                <a:lnTo>
                  <a:pt x="90531" y="187591"/>
                </a:lnTo>
                <a:lnTo>
                  <a:pt x="96292" y="213541"/>
                </a:lnTo>
                <a:lnTo>
                  <a:pt x="119703" y="260436"/>
                </a:lnTo>
                <a:lnTo>
                  <a:pt x="140264" y="283883"/>
                </a:lnTo>
                <a:lnTo>
                  <a:pt x="129932" y="287029"/>
                </a:lnTo>
                <a:lnTo>
                  <a:pt x="85401" y="297966"/>
                </a:lnTo>
                <a:lnTo>
                  <a:pt x="46386" y="302145"/>
                </a:lnTo>
                <a:lnTo>
                  <a:pt x="109659" y="302145"/>
                </a:lnTo>
                <a:lnTo>
                  <a:pt x="113493" y="301211"/>
                </a:lnTo>
                <a:lnTo>
                  <a:pt x="124631" y="298208"/>
                </a:lnTo>
                <a:lnTo>
                  <a:pt x="136264" y="294806"/>
                </a:lnTo>
                <a:lnTo>
                  <a:pt x="148354" y="291020"/>
                </a:lnTo>
                <a:lnTo>
                  <a:pt x="164190" y="291020"/>
                </a:lnTo>
                <a:lnTo>
                  <a:pt x="158794" y="287515"/>
                </a:lnTo>
                <a:lnTo>
                  <a:pt x="177904" y="280543"/>
                </a:lnTo>
                <a:lnTo>
                  <a:pt x="150424" y="280543"/>
                </a:lnTo>
                <a:lnTo>
                  <a:pt x="124155" y="250515"/>
                </a:lnTo>
                <a:lnTo>
                  <a:pt x="101145" y="194990"/>
                </a:lnTo>
                <a:lnTo>
                  <a:pt x="100422" y="187591"/>
                </a:lnTo>
                <a:close/>
              </a:path>
              <a:path w="506730" h="329564">
                <a:moveTo>
                  <a:pt x="307359" y="9296"/>
                </a:moveTo>
                <a:lnTo>
                  <a:pt x="253345" y="9296"/>
                </a:lnTo>
                <a:lnTo>
                  <a:pt x="283837" y="12276"/>
                </a:lnTo>
                <a:lnTo>
                  <a:pt x="312740" y="21031"/>
                </a:lnTo>
                <a:lnTo>
                  <a:pt x="363086" y="54749"/>
                </a:lnTo>
                <a:lnTo>
                  <a:pt x="393469" y="97462"/>
                </a:lnTo>
                <a:lnTo>
                  <a:pt x="407650" y="147739"/>
                </a:lnTo>
                <a:lnTo>
                  <a:pt x="379772" y="167231"/>
                </a:lnTo>
                <a:lnTo>
                  <a:pt x="317421" y="205355"/>
                </a:lnTo>
                <a:lnTo>
                  <a:pt x="283800" y="223469"/>
                </a:lnTo>
                <a:lnTo>
                  <a:pt x="215778" y="255601"/>
                </a:lnTo>
                <a:lnTo>
                  <a:pt x="150424" y="280543"/>
                </a:lnTo>
                <a:lnTo>
                  <a:pt x="177904" y="280543"/>
                </a:lnTo>
                <a:lnTo>
                  <a:pt x="222362" y="262869"/>
                </a:lnTo>
                <a:lnTo>
                  <a:pt x="288054" y="231736"/>
                </a:lnTo>
                <a:lnTo>
                  <a:pt x="351684" y="196102"/>
                </a:lnTo>
                <a:lnTo>
                  <a:pt x="408399" y="158686"/>
                </a:lnTo>
                <a:lnTo>
                  <a:pt x="417754" y="158686"/>
                </a:lnTo>
                <a:lnTo>
                  <a:pt x="417658" y="156489"/>
                </a:lnTo>
                <a:lnTo>
                  <a:pt x="417327" y="152133"/>
                </a:lnTo>
                <a:lnTo>
                  <a:pt x="427326" y="144528"/>
                </a:lnTo>
                <a:lnTo>
                  <a:pt x="431307" y="141376"/>
                </a:lnTo>
                <a:lnTo>
                  <a:pt x="416184" y="141376"/>
                </a:lnTo>
                <a:lnTo>
                  <a:pt x="410417" y="115424"/>
                </a:lnTo>
                <a:lnTo>
                  <a:pt x="387000" y="68515"/>
                </a:lnTo>
                <a:lnTo>
                  <a:pt x="366451" y="45072"/>
                </a:lnTo>
                <a:lnTo>
                  <a:pt x="376767" y="41930"/>
                </a:lnTo>
                <a:lnTo>
                  <a:pt x="386800" y="39066"/>
                </a:lnTo>
                <a:lnTo>
                  <a:pt x="391168" y="37909"/>
                </a:lnTo>
                <a:lnTo>
                  <a:pt x="358323" y="37909"/>
                </a:lnTo>
                <a:lnTo>
                  <a:pt x="334903" y="21666"/>
                </a:lnTo>
                <a:lnTo>
                  <a:pt x="309182" y="9782"/>
                </a:lnTo>
                <a:lnTo>
                  <a:pt x="307359" y="9296"/>
                </a:lnTo>
                <a:close/>
              </a:path>
              <a:path w="506730" h="329564">
                <a:moveTo>
                  <a:pt x="495920" y="26822"/>
                </a:moveTo>
                <a:lnTo>
                  <a:pt x="460330" y="26822"/>
                </a:lnTo>
                <a:lnTo>
                  <a:pt x="473458" y="27609"/>
                </a:lnTo>
                <a:lnTo>
                  <a:pt x="483879" y="29943"/>
                </a:lnTo>
                <a:lnTo>
                  <a:pt x="491466" y="33787"/>
                </a:lnTo>
                <a:lnTo>
                  <a:pt x="496093" y="39103"/>
                </a:lnTo>
                <a:lnTo>
                  <a:pt x="496984" y="52385"/>
                </a:lnTo>
                <a:lnTo>
                  <a:pt x="488879" y="70124"/>
                </a:lnTo>
                <a:lnTo>
                  <a:pt x="447871" y="115481"/>
                </a:lnTo>
                <a:lnTo>
                  <a:pt x="416184" y="141376"/>
                </a:lnTo>
                <a:lnTo>
                  <a:pt x="431307" y="141376"/>
                </a:lnTo>
                <a:lnTo>
                  <a:pt x="481377" y="95358"/>
                </a:lnTo>
                <a:lnTo>
                  <a:pt x="506709" y="51268"/>
                </a:lnTo>
                <a:lnTo>
                  <a:pt x="504361" y="34848"/>
                </a:lnTo>
                <a:lnTo>
                  <a:pt x="495920" y="26822"/>
                </a:lnTo>
                <a:close/>
              </a:path>
              <a:path w="506730" h="329564">
                <a:moveTo>
                  <a:pt x="471323" y="17951"/>
                </a:moveTo>
                <a:lnTo>
                  <a:pt x="403815" y="25171"/>
                </a:lnTo>
                <a:lnTo>
                  <a:pt x="358323" y="37909"/>
                </a:lnTo>
                <a:lnTo>
                  <a:pt x="391168" y="37909"/>
                </a:lnTo>
                <a:lnTo>
                  <a:pt x="396523" y="36490"/>
                </a:lnTo>
                <a:lnTo>
                  <a:pt x="405910" y="34213"/>
                </a:lnTo>
                <a:lnTo>
                  <a:pt x="421309" y="30990"/>
                </a:lnTo>
                <a:lnTo>
                  <a:pt x="435544" y="28679"/>
                </a:lnTo>
                <a:lnTo>
                  <a:pt x="448567" y="27287"/>
                </a:lnTo>
                <a:lnTo>
                  <a:pt x="460330" y="26822"/>
                </a:lnTo>
                <a:lnTo>
                  <a:pt x="495920" y="26822"/>
                </a:lnTo>
                <a:lnTo>
                  <a:pt x="492320" y="23399"/>
                </a:lnTo>
                <a:lnTo>
                  <a:pt x="471323" y="179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047966" y="3274941"/>
            <a:ext cx="260985" cy="409575"/>
          </a:xfrm>
          <a:custGeom>
            <a:avLst/>
            <a:gdLst/>
            <a:ahLst/>
            <a:cxnLst/>
            <a:rect l="l" t="t" r="r" b="b"/>
            <a:pathLst>
              <a:path w="260985" h="409575">
                <a:moveTo>
                  <a:pt x="130246" y="0"/>
                </a:moveTo>
                <a:lnTo>
                  <a:pt x="88288" y="62128"/>
                </a:lnTo>
                <a:lnTo>
                  <a:pt x="62685" y="110059"/>
                </a:lnTo>
                <a:lnTo>
                  <a:pt x="45588" y="159105"/>
                </a:lnTo>
                <a:lnTo>
                  <a:pt x="43269" y="199631"/>
                </a:lnTo>
                <a:lnTo>
                  <a:pt x="45361" y="225921"/>
                </a:lnTo>
                <a:lnTo>
                  <a:pt x="49614" y="256133"/>
                </a:lnTo>
                <a:lnTo>
                  <a:pt x="12015" y="300016"/>
                </a:lnTo>
                <a:lnTo>
                  <a:pt x="11922" y="300254"/>
                </a:lnTo>
                <a:lnTo>
                  <a:pt x="0" y="347554"/>
                </a:lnTo>
                <a:lnTo>
                  <a:pt x="1706" y="385742"/>
                </a:lnTo>
                <a:lnTo>
                  <a:pt x="5087" y="401789"/>
                </a:lnTo>
                <a:lnTo>
                  <a:pt x="7361" y="409117"/>
                </a:lnTo>
                <a:lnTo>
                  <a:pt x="25225" y="391312"/>
                </a:lnTo>
                <a:lnTo>
                  <a:pt x="12072" y="391312"/>
                </a:lnTo>
                <a:lnTo>
                  <a:pt x="8911" y="367240"/>
                </a:lnTo>
                <a:lnTo>
                  <a:pt x="10625" y="334449"/>
                </a:lnTo>
                <a:lnTo>
                  <a:pt x="22896" y="298841"/>
                </a:lnTo>
                <a:lnTo>
                  <a:pt x="51379" y="266331"/>
                </a:lnTo>
                <a:lnTo>
                  <a:pt x="61162" y="266331"/>
                </a:lnTo>
                <a:lnTo>
                  <a:pt x="59547" y="258434"/>
                </a:lnTo>
                <a:lnTo>
                  <a:pt x="52882" y="204872"/>
                </a:lnTo>
                <a:lnTo>
                  <a:pt x="54681" y="160985"/>
                </a:lnTo>
                <a:lnTo>
                  <a:pt x="57512" y="149693"/>
                </a:lnTo>
                <a:lnTo>
                  <a:pt x="61517" y="137448"/>
                </a:lnTo>
                <a:lnTo>
                  <a:pt x="66679" y="124294"/>
                </a:lnTo>
                <a:lnTo>
                  <a:pt x="72982" y="110274"/>
                </a:lnTo>
                <a:lnTo>
                  <a:pt x="197775" y="110274"/>
                </a:lnTo>
                <a:lnTo>
                  <a:pt x="195118" y="104406"/>
                </a:lnTo>
                <a:lnTo>
                  <a:pt x="195118" y="100990"/>
                </a:lnTo>
                <a:lnTo>
                  <a:pt x="77528" y="100990"/>
                </a:lnTo>
                <a:lnTo>
                  <a:pt x="92507" y="73575"/>
                </a:lnTo>
                <a:lnTo>
                  <a:pt x="107552" y="49004"/>
                </a:lnTo>
                <a:lnTo>
                  <a:pt x="120766" y="29065"/>
                </a:lnTo>
                <a:lnTo>
                  <a:pt x="130259" y="15544"/>
                </a:lnTo>
                <a:lnTo>
                  <a:pt x="141722" y="15544"/>
                </a:lnTo>
                <a:lnTo>
                  <a:pt x="133967" y="4889"/>
                </a:lnTo>
                <a:lnTo>
                  <a:pt x="130246" y="0"/>
                </a:lnTo>
                <a:close/>
              </a:path>
              <a:path w="260985" h="409575">
                <a:moveTo>
                  <a:pt x="204156" y="347167"/>
                </a:moveTo>
                <a:lnTo>
                  <a:pt x="191003" y="347167"/>
                </a:lnTo>
                <a:lnTo>
                  <a:pt x="253169" y="409117"/>
                </a:lnTo>
                <a:lnTo>
                  <a:pt x="255455" y="401789"/>
                </a:lnTo>
                <a:lnTo>
                  <a:pt x="257644" y="391312"/>
                </a:lnTo>
                <a:lnTo>
                  <a:pt x="248445" y="391312"/>
                </a:lnTo>
                <a:lnTo>
                  <a:pt x="204156" y="347167"/>
                </a:lnTo>
                <a:close/>
              </a:path>
              <a:path w="260985" h="409575">
                <a:moveTo>
                  <a:pt x="79346" y="347167"/>
                </a:moveTo>
                <a:lnTo>
                  <a:pt x="69515" y="347167"/>
                </a:lnTo>
                <a:lnTo>
                  <a:pt x="74066" y="364064"/>
                </a:lnTo>
                <a:lnTo>
                  <a:pt x="77754" y="377105"/>
                </a:lnTo>
                <a:lnTo>
                  <a:pt x="80298" y="385742"/>
                </a:lnTo>
                <a:lnTo>
                  <a:pt x="82176" y="391883"/>
                </a:lnTo>
                <a:lnTo>
                  <a:pt x="178341" y="391883"/>
                </a:lnTo>
                <a:lnTo>
                  <a:pt x="180275" y="385527"/>
                </a:lnTo>
                <a:lnTo>
                  <a:pt x="181144" y="382574"/>
                </a:lnTo>
                <a:lnTo>
                  <a:pt x="89047" y="382574"/>
                </a:lnTo>
                <a:lnTo>
                  <a:pt x="81757" y="356743"/>
                </a:lnTo>
                <a:lnTo>
                  <a:pt x="79346" y="347167"/>
                </a:lnTo>
                <a:close/>
              </a:path>
              <a:path w="260985" h="409575">
                <a:moveTo>
                  <a:pt x="61162" y="266331"/>
                </a:moveTo>
                <a:lnTo>
                  <a:pt x="51379" y="266331"/>
                </a:lnTo>
                <a:lnTo>
                  <a:pt x="54544" y="282946"/>
                </a:lnTo>
                <a:lnTo>
                  <a:pt x="58181" y="300254"/>
                </a:lnTo>
                <a:lnTo>
                  <a:pt x="62279" y="318204"/>
                </a:lnTo>
                <a:lnTo>
                  <a:pt x="66822" y="336740"/>
                </a:lnTo>
                <a:lnTo>
                  <a:pt x="12072" y="391312"/>
                </a:lnTo>
                <a:lnTo>
                  <a:pt x="25225" y="391312"/>
                </a:lnTo>
                <a:lnTo>
                  <a:pt x="69515" y="347167"/>
                </a:lnTo>
                <a:lnTo>
                  <a:pt x="79346" y="347167"/>
                </a:lnTo>
                <a:lnTo>
                  <a:pt x="70548" y="312210"/>
                </a:lnTo>
                <a:lnTo>
                  <a:pt x="61162" y="266331"/>
                </a:lnTo>
                <a:close/>
              </a:path>
              <a:path w="260985" h="409575">
                <a:moveTo>
                  <a:pt x="219637" y="266318"/>
                </a:moveTo>
                <a:lnTo>
                  <a:pt x="209138" y="266318"/>
                </a:lnTo>
                <a:lnTo>
                  <a:pt x="237647" y="298852"/>
                </a:lnTo>
                <a:lnTo>
                  <a:pt x="249909" y="334449"/>
                </a:lnTo>
                <a:lnTo>
                  <a:pt x="251615" y="367242"/>
                </a:lnTo>
                <a:lnTo>
                  <a:pt x="248445" y="391312"/>
                </a:lnTo>
                <a:lnTo>
                  <a:pt x="257644" y="391312"/>
                </a:lnTo>
                <a:lnTo>
                  <a:pt x="258807" y="385742"/>
                </a:lnTo>
                <a:lnTo>
                  <a:pt x="260476" y="347554"/>
                </a:lnTo>
                <a:lnTo>
                  <a:pt x="260394" y="347167"/>
                </a:lnTo>
                <a:lnTo>
                  <a:pt x="248494" y="300016"/>
                </a:lnTo>
                <a:lnTo>
                  <a:pt x="219637" y="266318"/>
                </a:lnTo>
                <a:close/>
              </a:path>
              <a:path w="260985" h="409575">
                <a:moveTo>
                  <a:pt x="197775" y="110274"/>
                </a:moveTo>
                <a:lnTo>
                  <a:pt x="187548" y="110274"/>
                </a:lnTo>
                <a:lnTo>
                  <a:pt x="193847" y="124316"/>
                </a:lnTo>
                <a:lnTo>
                  <a:pt x="198997" y="137477"/>
                </a:lnTo>
                <a:lnTo>
                  <a:pt x="202986" y="149714"/>
                </a:lnTo>
                <a:lnTo>
                  <a:pt x="205798" y="160985"/>
                </a:lnTo>
                <a:lnTo>
                  <a:pt x="207628" y="204969"/>
                </a:lnTo>
                <a:lnTo>
                  <a:pt x="200971" y="258549"/>
                </a:lnTo>
                <a:lnTo>
                  <a:pt x="189964" y="312296"/>
                </a:lnTo>
                <a:lnTo>
                  <a:pt x="178747" y="356781"/>
                </a:lnTo>
                <a:lnTo>
                  <a:pt x="171457" y="382574"/>
                </a:lnTo>
                <a:lnTo>
                  <a:pt x="181144" y="382574"/>
                </a:lnTo>
                <a:lnTo>
                  <a:pt x="182756" y="377099"/>
                </a:lnTo>
                <a:lnTo>
                  <a:pt x="186447" y="364059"/>
                </a:lnTo>
                <a:lnTo>
                  <a:pt x="191003" y="347167"/>
                </a:lnTo>
                <a:lnTo>
                  <a:pt x="204156" y="347167"/>
                </a:lnTo>
                <a:lnTo>
                  <a:pt x="193695" y="336740"/>
                </a:lnTo>
                <a:lnTo>
                  <a:pt x="198244" y="318180"/>
                </a:lnTo>
                <a:lnTo>
                  <a:pt x="202383" y="300016"/>
                </a:lnTo>
                <a:lnTo>
                  <a:pt x="205975" y="282914"/>
                </a:lnTo>
                <a:lnTo>
                  <a:pt x="209138" y="266318"/>
                </a:lnTo>
                <a:lnTo>
                  <a:pt x="219637" y="266318"/>
                </a:lnTo>
                <a:lnTo>
                  <a:pt x="210904" y="256120"/>
                </a:lnTo>
                <a:lnTo>
                  <a:pt x="215152" y="225908"/>
                </a:lnTo>
                <a:lnTo>
                  <a:pt x="217238" y="199631"/>
                </a:lnTo>
                <a:lnTo>
                  <a:pt x="214904" y="159105"/>
                </a:lnTo>
                <a:lnTo>
                  <a:pt x="201942" y="119472"/>
                </a:lnTo>
                <a:lnTo>
                  <a:pt x="197775" y="110274"/>
                </a:lnTo>
                <a:close/>
              </a:path>
              <a:path w="260985" h="409575">
                <a:moveTo>
                  <a:pt x="141722" y="15544"/>
                </a:moveTo>
                <a:lnTo>
                  <a:pt x="130259" y="15544"/>
                </a:lnTo>
                <a:lnTo>
                  <a:pt x="139808" y="29118"/>
                </a:lnTo>
                <a:lnTo>
                  <a:pt x="153053" y="49099"/>
                </a:lnTo>
                <a:lnTo>
                  <a:pt x="168080" y="73664"/>
                </a:lnTo>
                <a:lnTo>
                  <a:pt x="182989" y="100990"/>
                </a:lnTo>
                <a:lnTo>
                  <a:pt x="193479" y="100990"/>
                </a:lnTo>
                <a:lnTo>
                  <a:pt x="174810" y="66522"/>
                </a:lnTo>
                <a:lnTo>
                  <a:pt x="156308" y="36861"/>
                </a:lnTo>
                <a:lnTo>
                  <a:pt x="141722" y="1554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2140083" y="3417882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5">
                <a:moveTo>
                  <a:pt x="38138" y="0"/>
                </a:moveTo>
                <a:lnTo>
                  <a:pt x="23306" y="2999"/>
                </a:lnTo>
                <a:lnTo>
                  <a:pt x="11182" y="11174"/>
                </a:lnTo>
                <a:lnTo>
                  <a:pt x="3001" y="23290"/>
                </a:lnTo>
                <a:lnTo>
                  <a:pt x="0" y="38112"/>
                </a:lnTo>
                <a:lnTo>
                  <a:pt x="3001" y="52946"/>
                </a:lnTo>
                <a:lnTo>
                  <a:pt x="11182" y="65074"/>
                </a:lnTo>
                <a:lnTo>
                  <a:pt x="23306" y="73259"/>
                </a:lnTo>
                <a:lnTo>
                  <a:pt x="38138" y="76263"/>
                </a:lnTo>
                <a:lnTo>
                  <a:pt x="52962" y="73259"/>
                </a:lnTo>
                <a:lnTo>
                  <a:pt x="62280" y="66967"/>
                </a:lnTo>
                <a:lnTo>
                  <a:pt x="38138" y="66967"/>
                </a:lnTo>
                <a:lnTo>
                  <a:pt x="26925" y="64694"/>
                </a:lnTo>
                <a:lnTo>
                  <a:pt x="17760" y="58502"/>
                </a:lnTo>
                <a:lnTo>
                  <a:pt x="11577" y="49329"/>
                </a:lnTo>
                <a:lnTo>
                  <a:pt x="9309" y="38112"/>
                </a:lnTo>
                <a:lnTo>
                  <a:pt x="11577" y="26900"/>
                </a:lnTo>
                <a:lnTo>
                  <a:pt x="17760" y="17735"/>
                </a:lnTo>
                <a:lnTo>
                  <a:pt x="26925" y="11552"/>
                </a:lnTo>
                <a:lnTo>
                  <a:pt x="38138" y="9283"/>
                </a:lnTo>
                <a:lnTo>
                  <a:pt x="62279" y="9283"/>
                </a:lnTo>
                <a:lnTo>
                  <a:pt x="52962" y="2999"/>
                </a:lnTo>
                <a:lnTo>
                  <a:pt x="38138" y="0"/>
                </a:lnTo>
                <a:close/>
              </a:path>
              <a:path w="76835" h="76835">
                <a:moveTo>
                  <a:pt x="62279" y="9283"/>
                </a:moveTo>
                <a:lnTo>
                  <a:pt x="38138" y="9283"/>
                </a:lnTo>
                <a:lnTo>
                  <a:pt x="49350" y="11552"/>
                </a:lnTo>
                <a:lnTo>
                  <a:pt x="58515" y="17735"/>
                </a:lnTo>
                <a:lnTo>
                  <a:pt x="64698" y="26900"/>
                </a:lnTo>
                <a:lnTo>
                  <a:pt x="66967" y="38112"/>
                </a:lnTo>
                <a:lnTo>
                  <a:pt x="64698" y="49329"/>
                </a:lnTo>
                <a:lnTo>
                  <a:pt x="58515" y="58502"/>
                </a:lnTo>
                <a:lnTo>
                  <a:pt x="49350" y="64694"/>
                </a:lnTo>
                <a:lnTo>
                  <a:pt x="38138" y="66967"/>
                </a:lnTo>
                <a:lnTo>
                  <a:pt x="62280" y="66967"/>
                </a:lnTo>
                <a:lnTo>
                  <a:pt x="65082" y="65074"/>
                </a:lnTo>
                <a:lnTo>
                  <a:pt x="73262" y="52946"/>
                </a:lnTo>
                <a:lnTo>
                  <a:pt x="76263" y="38112"/>
                </a:lnTo>
                <a:lnTo>
                  <a:pt x="73262" y="23290"/>
                </a:lnTo>
                <a:lnTo>
                  <a:pt x="65082" y="11174"/>
                </a:lnTo>
                <a:lnTo>
                  <a:pt x="62279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178234" y="3682403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144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213667" y="3682403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076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142763" y="3682403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076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453847" y="3453676"/>
            <a:ext cx="254000" cy="462915"/>
          </a:xfrm>
          <a:custGeom>
            <a:avLst/>
            <a:gdLst/>
            <a:ahLst/>
            <a:cxnLst/>
            <a:rect l="l" t="t" r="r" b="b"/>
            <a:pathLst>
              <a:path w="254000" h="462914">
                <a:moveTo>
                  <a:pt x="215138" y="388226"/>
                </a:moveTo>
                <a:lnTo>
                  <a:pt x="38392" y="388226"/>
                </a:lnTo>
                <a:lnTo>
                  <a:pt x="38392" y="462584"/>
                </a:lnTo>
                <a:lnTo>
                  <a:pt x="215138" y="462584"/>
                </a:lnTo>
                <a:lnTo>
                  <a:pt x="215138" y="453288"/>
                </a:lnTo>
                <a:lnTo>
                  <a:pt x="47688" y="453288"/>
                </a:lnTo>
                <a:lnTo>
                  <a:pt x="47688" y="397522"/>
                </a:lnTo>
                <a:lnTo>
                  <a:pt x="215138" y="397522"/>
                </a:lnTo>
                <a:lnTo>
                  <a:pt x="215138" y="388226"/>
                </a:lnTo>
                <a:close/>
              </a:path>
              <a:path w="254000" h="462914">
                <a:moveTo>
                  <a:pt x="215138" y="397522"/>
                </a:moveTo>
                <a:lnTo>
                  <a:pt x="205841" y="397522"/>
                </a:lnTo>
                <a:lnTo>
                  <a:pt x="205841" y="453288"/>
                </a:lnTo>
                <a:lnTo>
                  <a:pt x="215138" y="453288"/>
                </a:lnTo>
                <a:lnTo>
                  <a:pt x="215138" y="397522"/>
                </a:lnTo>
                <a:close/>
              </a:path>
              <a:path w="254000" h="462914">
                <a:moveTo>
                  <a:pt x="253530" y="0"/>
                </a:moveTo>
                <a:lnTo>
                  <a:pt x="0" y="0"/>
                </a:lnTo>
                <a:lnTo>
                  <a:pt x="0" y="4648"/>
                </a:lnTo>
                <a:lnTo>
                  <a:pt x="3760" y="64096"/>
                </a:lnTo>
                <a:lnTo>
                  <a:pt x="14462" y="118536"/>
                </a:lnTo>
                <a:lnTo>
                  <a:pt x="31235" y="166054"/>
                </a:lnTo>
                <a:lnTo>
                  <a:pt x="53212" y="204738"/>
                </a:lnTo>
                <a:lnTo>
                  <a:pt x="79521" y="232675"/>
                </a:lnTo>
                <a:lnTo>
                  <a:pt x="109296" y="247954"/>
                </a:lnTo>
                <a:lnTo>
                  <a:pt x="106934" y="300497"/>
                </a:lnTo>
                <a:lnTo>
                  <a:pt x="101846" y="342141"/>
                </a:lnTo>
                <a:lnTo>
                  <a:pt x="96135" y="371759"/>
                </a:lnTo>
                <a:lnTo>
                  <a:pt x="91909" y="388226"/>
                </a:lnTo>
                <a:lnTo>
                  <a:pt x="101561" y="388226"/>
                </a:lnTo>
                <a:lnTo>
                  <a:pt x="106135" y="369607"/>
                </a:lnTo>
                <a:lnTo>
                  <a:pt x="111633" y="339744"/>
                </a:lnTo>
                <a:lnTo>
                  <a:pt x="116349" y="299508"/>
                </a:lnTo>
                <a:lnTo>
                  <a:pt x="118579" y="249770"/>
                </a:lnTo>
                <a:lnTo>
                  <a:pt x="144315" y="249770"/>
                </a:lnTo>
                <a:lnTo>
                  <a:pt x="144233" y="247954"/>
                </a:lnTo>
                <a:lnTo>
                  <a:pt x="157697" y="241046"/>
                </a:lnTo>
                <a:lnTo>
                  <a:pt x="126771" y="241046"/>
                </a:lnTo>
                <a:lnTo>
                  <a:pt x="68256" y="209405"/>
                </a:lnTo>
                <a:lnTo>
                  <a:pt x="44594" y="173169"/>
                </a:lnTo>
                <a:lnTo>
                  <a:pt x="26142" y="126268"/>
                </a:lnTo>
                <a:lnTo>
                  <a:pt x="14010" y="70911"/>
                </a:lnTo>
                <a:lnTo>
                  <a:pt x="9309" y="9309"/>
                </a:lnTo>
                <a:lnTo>
                  <a:pt x="253235" y="9309"/>
                </a:lnTo>
                <a:lnTo>
                  <a:pt x="253530" y="4648"/>
                </a:lnTo>
                <a:lnTo>
                  <a:pt x="253530" y="0"/>
                </a:lnTo>
                <a:close/>
              </a:path>
              <a:path w="254000" h="462914">
                <a:moveTo>
                  <a:pt x="144315" y="249770"/>
                </a:moveTo>
                <a:lnTo>
                  <a:pt x="134950" y="249770"/>
                </a:lnTo>
                <a:lnTo>
                  <a:pt x="137179" y="299508"/>
                </a:lnTo>
                <a:lnTo>
                  <a:pt x="141897" y="339767"/>
                </a:lnTo>
                <a:lnTo>
                  <a:pt x="147394" y="369619"/>
                </a:lnTo>
                <a:lnTo>
                  <a:pt x="151968" y="388226"/>
                </a:lnTo>
                <a:lnTo>
                  <a:pt x="161620" y="388226"/>
                </a:lnTo>
                <a:lnTo>
                  <a:pt x="157394" y="371743"/>
                </a:lnTo>
                <a:lnTo>
                  <a:pt x="151684" y="342107"/>
                </a:lnTo>
                <a:lnTo>
                  <a:pt x="146599" y="300497"/>
                </a:lnTo>
                <a:lnTo>
                  <a:pt x="144315" y="249770"/>
                </a:lnTo>
                <a:close/>
              </a:path>
              <a:path w="254000" h="462914">
                <a:moveTo>
                  <a:pt x="134950" y="249770"/>
                </a:moveTo>
                <a:lnTo>
                  <a:pt x="118579" y="249770"/>
                </a:lnTo>
                <a:lnTo>
                  <a:pt x="124447" y="250520"/>
                </a:lnTo>
                <a:lnTo>
                  <a:pt x="129108" y="250520"/>
                </a:lnTo>
                <a:lnTo>
                  <a:pt x="134950" y="249770"/>
                </a:lnTo>
                <a:close/>
              </a:path>
              <a:path w="254000" h="462914">
                <a:moveTo>
                  <a:pt x="253235" y="9309"/>
                </a:moveTo>
                <a:lnTo>
                  <a:pt x="244221" y="9309"/>
                </a:lnTo>
                <a:lnTo>
                  <a:pt x="239514" y="70911"/>
                </a:lnTo>
                <a:lnTo>
                  <a:pt x="227379" y="126268"/>
                </a:lnTo>
                <a:lnTo>
                  <a:pt x="208927" y="173169"/>
                </a:lnTo>
                <a:lnTo>
                  <a:pt x="185268" y="209405"/>
                </a:lnTo>
                <a:lnTo>
                  <a:pt x="157512" y="232767"/>
                </a:lnTo>
                <a:lnTo>
                  <a:pt x="126771" y="241046"/>
                </a:lnTo>
                <a:lnTo>
                  <a:pt x="157697" y="241046"/>
                </a:lnTo>
                <a:lnTo>
                  <a:pt x="200318" y="204738"/>
                </a:lnTo>
                <a:lnTo>
                  <a:pt x="222294" y="166054"/>
                </a:lnTo>
                <a:lnTo>
                  <a:pt x="239068" y="118536"/>
                </a:lnTo>
                <a:lnTo>
                  <a:pt x="249769" y="64096"/>
                </a:lnTo>
                <a:lnTo>
                  <a:pt x="253235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532117" y="3878173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989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95994" y="4488405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35" y="0"/>
                </a:moveTo>
                <a:lnTo>
                  <a:pt x="23799" y="0"/>
                </a:lnTo>
                <a:lnTo>
                  <a:pt x="15646" y="3378"/>
                </a:lnTo>
                <a:lnTo>
                  <a:pt x="9486" y="9512"/>
                </a:lnTo>
                <a:lnTo>
                  <a:pt x="2371" y="20258"/>
                </a:lnTo>
                <a:lnTo>
                  <a:pt x="0" y="32489"/>
                </a:lnTo>
                <a:lnTo>
                  <a:pt x="2380" y="44729"/>
                </a:lnTo>
                <a:lnTo>
                  <a:pt x="9486" y="55448"/>
                </a:lnTo>
                <a:lnTo>
                  <a:pt x="15608" y="61569"/>
                </a:lnTo>
                <a:lnTo>
                  <a:pt x="23761" y="64947"/>
                </a:lnTo>
                <a:lnTo>
                  <a:pt x="41122" y="64947"/>
                </a:lnTo>
                <a:lnTo>
                  <a:pt x="49288" y="61569"/>
                </a:lnTo>
                <a:lnTo>
                  <a:pt x="54749" y="56108"/>
                </a:lnTo>
                <a:lnTo>
                  <a:pt x="26123" y="56108"/>
                </a:lnTo>
                <a:lnTo>
                  <a:pt x="20205" y="53644"/>
                </a:lnTo>
                <a:lnTo>
                  <a:pt x="11292" y="44704"/>
                </a:lnTo>
                <a:lnTo>
                  <a:pt x="8851" y="38811"/>
                </a:lnTo>
                <a:lnTo>
                  <a:pt x="8857" y="26161"/>
                </a:lnTo>
                <a:lnTo>
                  <a:pt x="11303" y="20243"/>
                </a:lnTo>
                <a:lnTo>
                  <a:pt x="20205" y="11315"/>
                </a:lnTo>
                <a:lnTo>
                  <a:pt x="26136" y="8864"/>
                </a:lnTo>
                <a:lnTo>
                  <a:pt x="54773" y="8864"/>
                </a:lnTo>
                <a:lnTo>
                  <a:pt x="49276" y="3378"/>
                </a:lnTo>
                <a:lnTo>
                  <a:pt x="41135" y="0"/>
                </a:lnTo>
                <a:close/>
              </a:path>
              <a:path w="65404" h="65404">
                <a:moveTo>
                  <a:pt x="54773" y="8864"/>
                </a:moveTo>
                <a:lnTo>
                  <a:pt x="38773" y="8864"/>
                </a:lnTo>
                <a:lnTo>
                  <a:pt x="44704" y="11315"/>
                </a:lnTo>
                <a:lnTo>
                  <a:pt x="53612" y="20258"/>
                </a:lnTo>
                <a:lnTo>
                  <a:pt x="56070" y="26161"/>
                </a:lnTo>
                <a:lnTo>
                  <a:pt x="56065" y="38811"/>
                </a:lnTo>
                <a:lnTo>
                  <a:pt x="53594" y="44729"/>
                </a:lnTo>
                <a:lnTo>
                  <a:pt x="44691" y="53644"/>
                </a:lnTo>
                <a:lnTo>
                  <a:pt x="38760" y="56108"/>
                </a:lnTo>
                <a:lnTo>
                  <a:pt x="54749" y="56108"/>
                </a:lnTo>
                <a:lnTo>
                  <a:pt x="55410" y="55448"/>
                </a:lnTo>
                <a:lnTo>
                  <a:pt x="62532" y="44704"/>
                </a:lnTo>
                <a:lnTo>
                  <a:pt x="64908" y="32475"/>
                </a:lnTo>
                <a:lnTo>
                  <a:pt x="62534" y="20243"/>
                </a:lnTo>
                <a:lnTo>
                  <a:pt x="55422" y="9512"/>
                </a:lnTo>
                <a:lnTo>
                  <a:pt x="54773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94560" y="4432809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60" y="0"/>
                </a:moveTo>
                <a:lnTo>
                  <a:pt x="23812" y="0"/>
                </a:lnTo>
                <a:lnTo>
                  <a:pt x="15659" y="3378"/>
                </a:lnTo>
                <a:lnTo>
                  <a:pt x="3390" y="15633"/>
                </a:lnTo>
                <a:lnTo>
                  <a:pt x="0" y="23787"/>
                </a:lnTo>
                <a:lnTo>
                  <a:pt x="5" y="41147"/>
                </a:lnTo>
                <a:lnTo>
                  <a:pt x="3378" y="49288"/>
                </a:lnTo>
                <a:lnTo>
                  <a:pt x="15646" y="61556"/>
                </a:lnTo>
                <a:lnTo>
                  <a:pt x="23799" y="64935"/>
                </a:lnTo>
                <a:lnTo>
                  <a:pt x="41160" y="64935"/>
                </a:lnTo>
                <a:lnTo>
                  <a:pt x="49314" y="61556"/>
                </a:lnTo>
                <a:lnTo>
                  <a:pt x="54775" y="56095"/>
                </a:lnTo>
                <a:lnTo>
                  <a:pt x="26174" y="56095"/>
                </a:lnTo>
                <a:lnTo>
                  <a:pt x="20231" y="53632"/>
                </a:lnTo>
                <a:lnTo>
                  <a:pt x="11310" y="44703"/>
                </a:lnTo>
                <a:lnTo>
                  <a:pt x="8864" y="38785"/>
                </a:lnTo>
                <a:lnTo>
                  <a:pt x="8864" y="26174"/>
                </a:lnTo>
                <a:lnTo>
                  <a:pt x="11315" y="20231"/>
                </a:lnTo>
                <a:lnTo>
                  <a:pt x="20243" y="11302"/>
                </a:lnTo>
                <a:lnTo>
                  <a:pt x="26174" y="8851"/>
                </a:lnTo>
                <a:lnTo>
                  <a:pt x="54793" y="8851"/>
                </a:lnTo>
                <a:lnTo>
                  <a:pt x="49314" y="3378"/>
                </a:lnTo>
                <a:lnTo>
                  <a:pt x="41160" y="0"/>
                </a:lnTo>
                <a:close/>
              </a:path>
              <a:path w="65404" h="65404">
                <a:moveTo>
                  <a:pt x="54793" y="8851"/>
                </a:moveTo>
                <a:lnTo>
                  <a:pt x="38798" y="8851"/>
                </a:lnTo>
                <a:lnTo>
                  <a:pt x="44716" y="11302"/>
                </a:lnTo>
                <a:lnTo>
                  <a:pt x="53644" y="20231"/>
                </a:lnTo>
                <a:lnTo>
                  <a:pt x="56108" y="26174"/>
                </a:lnTo>
                <a:lnTo>
                  <a:pt x="56103" y="38785"/>
                </a:lnTo>
                <a:lnTo>
                  <a:pt x="53632" y="44716"/>
                </a:lnTo>
                <a:lnTo>
                  <a:pt x="44673" y="53644"/>
                </a:lnTo>
                <a:lnTo>
                  <a:pt x="38773" y="56095"/>
                </a:lnTo>
                <a:lnTo>
                  <a:pt x="54775" y="56095"/>
                </a:lnTo>
                <a:lnTo>
                  <a:pt x="61582" y="49288"/>
                </a:lnTo>
                <a:lnTo>
                  <a:pt x="64960" y="41147"/>
                </a:lnTo>
                <a:lnTo>
                  <a:pt x="64960" y="23787"/>
                </a:lnTo>
                <a:lnTo>
                  <a:pt x="61582" y="15633"/>
                </a:lnTo>
                <a:lnTo>
                  <a:pt x="54793" y="88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514856" y="4323887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60" y="0"/>
                </a:moveTo>
                <a:lnTo>
                  <a:pt x="23787" y="0"/>
                </a:lnTo>
                <a:lnTo>
                  <a:pt x="15633" y="3390"/>
                </a:lnTo>
                <a:lnTo>
                  <a:pt x="3378" y="15646"/>
                </a:lnTo>
                <a:lnTo>
                  <a:pt x="5" y="23787"/>
                </a:lnTo>
                <a:lnTo>
                  <a:pt x="0" y="41160"/>
                </a:lnTo>
                <a:lnTo>
                  <a:pt x="3378" y="49301"/>
                </a:lnTo>
                <a:lnTo>
                  <a:pt x="15646" y="61582"/>
                </a:lnTo>
                <a:lnTo>
                  <a:pt x="23799" y="64960"/>
                </a:lnTo>
                <a:lnTo>
                  <a:pt x="41135" y="64960"/>
                </a:lnTo>
                <a:lnTo>
                  <a:pt x="49288" y="61582"/>
                </a:lnTo>
                <a:lnTo>
                  <a:pt x="54797" y="56095"/>
                </a:lnTo>
                <a:lnTo>
                  <a:pt x="26149" y="56095"/>
                </a:lnTo>
                <a:lnTo>
                  <a:pt x="20218" y="53632"/>
                </a:lnTo>
                <a:lnTo>
                  <a:pt x="11315" y="44716"/>
                </a:lnTo>
                <a:lnTo>
                  <a:pt x="8851" y="38798"/>
                </a:lnTo>
                <a:lnTo>
                  <a:pt x="8851" y="26174"/>
                </a:lnTo>
                <a:lnTo>
                  <a:pt x="11315" y="20243"/>
                </a:lnTo>
                <a:lnTo>
                  <a:pt x="20218" y="11315"/>
                </a:lnTo>
                <a:lnTo>
                  <a:pt x="26149" y="8851"/>
                </a:lnTo>
                <a:lnTo>
                  <a:pt x="54775" y="8851"/>
                </a:lnTo>
                <a:lnTo>
                  <a:pt x="49314" y="3390"/>
                </a:lnTo>
                <a:lnTo>
                  <a:pt x="41160" y="0"/>
                </a:lnTo>
                <a:close/>
              </a:path>
              <a:path w="65404" h="65404">
                <a:moveTo>
                  <a:pt x="54775" y="8851"/>
                </a:moveTo>
                <a:lnTo>
                  <a:pt x="38798" y="8851"/>
                </a:lnTo>
                <a:lnTo>
                  <a:pt x="44729" y="11315"/>
                </a:lnTo>
                <a:lnTo>
                  <a:pt x="53644" y="20256"/>
                </a:lnTo>
                <a:lnTo>
                  <a:pt x="56095" y="26174"/>
                </a:lnTo>
                <a:lnTo>
                  <a:pt x="56072" y="38798"/>
                </a:lnTo>
                <a:lnTo>
                  <a:pt x="53632" y="44716"/>
                </a:lnTo>
                <a:lnTo>
                  <a:pt x="44716" y="53632"/>
                </a:lnTo>
                <a:lnTo>
                  <a:pt x="38785" y="56095"/>
                </a:lnTo>
                <a:lnTo>
                  <a:pt x="54797" y="56095"/>
                </a:lnTo>
                <a:lnTo>
                  <a:pt x="61569" y="49301"/>
                </a:lnTo>
                <a:lnTo>
                  <a:pt x="64937" y="41160"/>
                </a:lnTo>
                <a:lnTo>
                  <a:pt x="64947" y="23787"/>
                </a:lnTo>
                <a:lnTo>
                  <a:pt x="61569" y="15646"/>
                </a:lnTo>
                <a:lnTo>
                  <a:pt x="54775" y="88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441424" y="4235528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48" y="0"/>
                </a:moveTo>
                <a:lnTo>
                  <a:pt x="23812" y="0"/>
                </a:lnTo>
                <a:lnTo>
                  <a:pt x="15659" y="3378"/>
                </a:lnTo>
                <a:lnTo>
                  <a:pt x="3378" y="15659"/>
                </a:lnTo>
                <a:lnTo>
                  <a:pt x="5" y="23787"/>
                </a:lnTo>
                <a:lnTo>
                  <a:pt x="0" y="41148"/>
                </a:lnTo>
                <a:lnTo>
                  <a:pt x="3378" y="49288"/>
                </a:lnTo>
                <a:lnTo>
                  <a:pt x="15659" y="61556"/>
                </a:lnTo>
                <a:lnTo>
                  <a:pt x="23812" y="64947"/>
                </a:lnTo>
                <a:lnTo>
                  <a:pt x="41148" y="64947"/>
                </a:lnTo>
                <a:lnTo>
                  <a:pt x="49301" y="61556"/>
                </a:lnTo>
                <a:lnTo>
                  <a:pt x="54780" y="56083"/>
                </a:lnTo>
                <a:lnTo>
                  <a:pt x="26161" y="56083"/>
                </a:lnTo>
                <a:lnTo>
                  <a:pt x="20231" y="53632"/>
                </a:lnTo>
                <a:lnTo>
                  <a:pt x="11315" y="44704"/>
                </a:lnTo>
                <a:lnTo>
                  <a:pt x="8851" y="38773"/>
                </a:lnTo>
                <a:lnTo>
                  <a:pt x="8851" y="26162"/>
                </a:lnTo>
                <a:lnTo>
                  <a:pt x="11328" y="20231"/>
                </a:lnTo>
                <a:lnTo>
                  <a:pt x="20261" y="11290"/>
                </a:lnTo>
                <a:lnTo>
                  <a:pt x="26161" y="8839"/>
                </a:lnTo>
                <a:lnTo>
                  <a:pt x="54768" y="8839"/>
                </a:lnTo>
                <a:lnTo>
                  <a:pt x="49301" y="3378"/>
                </a:lnTo>
                <a:lnTo>
                  <a:pt x="41148" y="0"/>
                </a:lnTo>
                <a:close/>
              </a:path>
              <a:path w="65404" h="65404">
                <a:moveTo>
                  <a:pt x="54768" y="8839"/>
                </a:moveTo>
                <a:lnTo>
                  <a:pt x="38785" y="8839"/>
                </a:lnTo>
                <a:lnTo>
                  <a:pt x="44729" y="11303"/>
                </a:lnTo>
                <a:lnTo>
                  <a:pt x="53650" y="20243"/>
                </a:lnTo>
                <a:lnTo>
                  <a:pt x="56095" y="26162"/>
                </a:lnTo>
                <a:lnTo>
                  <a:pt x="56095" y="38773"/>
                </a:lnTo>
                <a:lnTo>
                  <a:pt x="53644" y="44704"/>
                </a:lnTo>
                <a:lnTo>
                  <a:pt x="49048" y="49288"/>
                </a:lnTo>
                <a:lnTo>
                  <a:pt x="44729" y="53632"/>
                </a:lnTo>
                <a:lnTo>
                  <a:pt x="38798" y="56083"/>
                </a:lnTo>
                <a:lnTo>
                  <a:pt x="54780" y="56083"/>
                </a:lnTo>
                <a:lnTo>
                  <a:pt x="61582" y="49288"/>
                </a:lnTo>
                <a:lnTo>
                  <a:pt x="64960" y="41148"/>
                </a:lnTo>
                <a:lnTo>
                  <a:pt x="64947" y="23787"/>
                </a:lnTo>
                <a:lnTo>
                  <a:pt x="61569" y="15633"/>
                </a:lnTo>
                <a:lnTo>
                  <a:pt x="54768" y="88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330744" y="4234921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22" y="0"/>
                </a:moveTo>
                <a:lnTo>
                  <a:pt x="23787" y="0"/>
                </a:lnTo>
                <a:lnTo>
                  <a:pt x="15633" y="3378"/>
                </a:lnTo>
                <a:lnTo>
                  <a:pt x="9486" y="9499"/>
                </a:lnTo>
                <a:lnTo>
                  <a:pt x="2371" y="20245"/>
                </a:lnTo>
                <a:lnTo>
                  <a:pt x="0" y="32477"/>
                </a:lnTo>
                <a:lnTo>
                  <a:pt x="2388" y="44729"/>
                </a:lnTo>
                <a:lnTo>
                  <a:pt x="9486" y="55435"/>
                </a:lnTo>
                <a:lnTo>
                  <a:pt x="15620" y="61582"/>
                </a:lnTo>
                <a:lnTo>
                  <a:pt x="23761" y="64960"/>
                </a:lnTo>
                <a:lnTo>
                  <a:pt x="41122" y="64960"/>
                </a:lnTo>
                <a:lnTo>
                  <a:pt x="49288" y="61582"/>
                </a:lnTo>
                <a:lnTo>
                  <a:pt x="54756" y="56108"/>
                </a:lnTo>
                <a:lnTo>
                  <a:pt x="26136" y="56108"/>
                </a:lnTo>
                <a:lnTo>
                  <a:pt x="20205" y="53657"/>
                </a:lnTo>
                <a:lnTo>
                  <a:pt x="11279" y="44704"/>
                </a:lnTo>
                <a:lnTo>
                  <a:pt x="8839" y="38798"/>
                </a:lnTo>
                <a:lnTo>
                  <a:pt x="8839" y="26162"/>
                </a:lnTo>
                <a:lnTo>
                  <a:pt x="11290" y="20231"/>
                </a:lnTo>
                <a:lnTo>
                  <a:pt x="20218" y="11315"/>
                </a:lnTo>
                <a:lnTo>
                  <a:pt x="26149" y="8864"/>
                </a:lnTo>
                <a:lnTo>
                  <a:pt x="54785" y="8864"/>
                </a:lnTo>
                <a:lnTo>
                  <a:pt x="49276" y="3378"/>
                </a:lnTo>
                <a:lnTo>
                  <a:pt x="41122" y="0"/>
                </a:lnTo>
                <a:close/>
              </a:path>
              <a:path w="65404" h="65404">
                <a:moveTo>
                  <a:pt x="54785" y="8864"/>
                </a:moveTo>
                <a:lnTo>
                  <a:pt x="38773" y="8864"/>
                </a:lnTo>
                <a:lnTo>
                  <a:pt x="44703" y="11315"/>
                </a:lnTo>
                <a:lnTo>
                  <a:pt x="53638" y="20245"/>
                </a:lnTo>
                <a:lnTo>
                  <a:pt x="56083" y="26162"/>
                </a:lnTo>
                <a:lnTo>
                  <a:pt x="56077" y="38798"/>
                </a:lnTo>
                <a:lnTo>
                  <a:pt x="53619" y="44704"/>
                </a:lnTo>
                <a:lnTo>
                  <a:pt x="49023" y="49301"/>
                </a:lnTo>
                <a:lnTo>
                  <a:pt x="44703" y="53657"/>
                </a:lnTo>
                <a:lnTo>
                  <a:pt x="38760" y="56108"/>
                </a:lnTo>
                <a:lnTo>
                  <a:pt x="54756" y="56108"/>
                </a:lnTo>
                <a:lnTo>
                  <a:pt x="61556" y="49301"/>
                </a:lnTo>
                <a:lnTo>
                  <a:pt x="64935" y="41148"/>
                </a:lnTo>
                <a:lnTo>
                  <a:pt x="64935" y="23812"/>
                </a:lnTo>
                <a:lnTo>
                  <a:pt x="61556" y="15646"/>
                </a:lnTo>
                <a:lnTo>
                  <a:pt x="54785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57822" y="4321549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73" y="0"/>
                </a:moveTo>
                <a:lnTo>
                  <a:pt x="23812" y="0"/>
                </a:lnTo>
                <a:lnTo>
                  <a:pt x="15659" y="3390"/>
                </a:lnTo>
                <a:lnTo>
                  <a:pt x="3390" y="15659"/>
                </a:lnTo>
                <a:lnTo>
                  <a:pt x="0" y="23825"/>
                </a:lnTo>
                <a:lnTo>
                  <a:pt x="0" y="41160"/>
                </a:lnTo>
                <a:lnTo>
                  <a:pt x="3390" y="49314"/>
                </a:lnTo>
                <a:lnTo>
                  <a:pt x="15671" y="61595"/>
                </a:lnTo>
                <a:lnTo>
                  <a:pt x="23825" y="64973"/>
                </a:lnTo>
                <a:lnTo>
                  <a:pt x="41148" y="64973"/>
                </a:lnTo>
                <a:lnTo>
                  <a:pt x="49301" y="61595"/>
                </a:lnTo>
                <a:lnTo>
                  <a:pt x="54799" y="56108"/>
                </a:lnTo>
                <a:lnTo>
                  <a:pt x="26174" y="56108"/>
                </a:lnTo>
                <a:lnTo>
                  <a:pt x="20243" y="53657"/>
                </a:lnTo>
                <a:lnTo>
                  <a:pt x="15786" y="49174"/>
                </a:lnTo>
                <a:lnTo>
                  <a:pt x="11307" y="44709"/>
                </a:lnTo>
                <a:lnTo>
                  <a:pt x="8869" y="38798"/>
                </a:lnTo>
                <a:lnTo>
                  <a:pt x="8869" y="26162"/>
                </a:lnTo>
                <a:lnTo>
                  <a:pt x="11315" y="20231"/>
                </a:lnTo>
                <a:lnTo>
                  <a:pt x="15912" y="15659"/>
                </a:lnTo>
                <a:lnTo>
                  <a:pt x="20243" y="11315"/>
                </a:lnTo>
                <a:lnTo>
                  <a:pt x="26187" y="8864"/>
                </a:lnTo>
                <a:lnTo>
                  <a:pt x="54810" y="8864"/>
                </a:lnTo>
                <a:lnTo>
                  <a:pt x="49314" y="3390"/>
                </a:lnTo>
                <a:lnTo>
                  <a:pt x="41173" y="0"/>
                </a:lnTo>
                <a:close/>
              </a:path>
              <a:path w="65404" h="65404">
                <a:moveTo>
                  <a:pt x="54810" y="8864"/>
                </a:moveTo>
                <a:lnTo>
                  <a:pt x="38811" y="8864"/>
                </a:lnTo>
                <a:lnTo>
                  <a:pt x="44729" y="11315"/>
                </a:lnTo>
                <a:lnTo>
                  <a:pt x="53653" y="20250"/>
                </a:lnTo>
                <a:lnTo>
                  <a:pt x="56095" y="26162"/>
                </a:lnTo>
                <a:lnTo>
                  <a:pt x="56095" y="38798"/>
                </a:lnTo>
                <a:lnTo>
                  <a:pt x="53644" y="44729"/>
                </a:lnTo>
                <a:lnTo>
                  <a:pt x="44729" y="53657"/>
                </a:lnTo>
                <a:lnTo>
                  <a:pt x="38798" y="56108"/>
                </a:lnTo>
                <a:lnTo>
                  <a:pt x="54799" y="56108"/>
                </a:lnTo>
                <a:lnTo>
                  <a:pt x="55460" y="55448"/>
                </a:lnTo>
                <a:lnTo>
                  <a:pt x="62583" y="44709"/>
                </a:lnTo>
                <a:lnTo>
                  <a:pt x="64957" y="32480"/>
                </a:lnTo>
                <a:lnTo>
                  <a:pt x="62570" y="20231"/>
                </a:lnTo>
                <a:lnTo>
                  <a:pt x="55460" y="9512"/>
                </a:lnTo>
                <a:lnTo>
                  <a:pt x="54810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13348" y="4189266"/>
            <a:ext cx="404495" cy="407034"/>
          </a:xfrm>
          <a:custGeom>
            <a:avLst/>
            <a:gdLst/>
            <a:ahLst/>
            <a:cxnLst/>
            <a:rect l="l" t="t" r="r" b="b"/>
            <a:pathLst>
              <a:path w="404495" h="407035">
                <a:moveTo>
                  <a:pt x="150126" y="217982"/>
                </a:moveTo>
                <a:lnTo>
                  <a:pt x="135387" y="217982"/>
                </a:lnTo>
                <a:lnTo>
                  <a:pt x="142359" y="221602"/>
                </a:lnTo>
                <a:lnTo>
                  <a:pt x="148862" y="229057"/>
                </a:lnTo>
                <a:lnTo>
                  <a:pt x="154985" y="242102"/>
                </a:lnTo>
                <a:lnTo>
                  <a:pt x="153480" y="256455"/>
                </a:lnTo>
                <a:lnTo>
                  <a:pt x="146795" y="271835"/>
                </a:lnTo>
                <a:lnTo>
                  <a:pt x="137381" y="287959"/>
                </a:lnTo>
                <a:lnTo>
                  <a:pt x="124690" y="310411"/>
                </a:lnTo>
                <a:lnTo>
                  <a:pt x="116689" y="334449"/>
                </a:lnTo>
                <a:lnTo>
                  <a:pt x="119657" y="359052"/>
                </a:lnTo>
                <a:lnTo>
                  <a:pt x="139870" y="383197"/>
                </a:lnTo>
                <a:lnTo>
                  <a:pt x="155947" y="393442"/>
                </a:lnTo>
                <a:lnTo>
                  <a:pt x="173446" y="400788"/>
                </a:lnTo>
                <a:lnTo>
                  <a:pt x="192302" y="405212"/>
                </a:lnTo>
                <a:lnTo>
                  <a:pt x="212451" y="406692"/>
                </a:lnTo>
                <a:lnTo>
                  <a:pt x="248405" y="402384"/>
                </a:lnTo>
                <a:lnTo>
                  <a:pt x="261791" y="397827"/>
                </a:lnTo>
                <a:lnTo>
                  <a:pt x="212451" y="397827"/>
                </a:lnTo>
                <a:lnTo>
                  <a:pt x="193732" y="396463"/>
                </a:lnTo>
                <a:lnTo>
                  <a:pt x="145230" y="376161"/>
                </a:lnTo>
                <a:lnTo>
                  <a:pt x="125329" y="335360"/>
                </a:lnTo>
                <a:lnTo>
                  <a:pt x="132585" y="314226"/>
                </a:lnTo>
                <a:lnTo>
                  <a:pt x="144976" y="292531"/>
                </a:lnTo>
                <a:lnTo>
                  <a:pt x="155285" y="274736"/>
                </a:lnTo>
                <a:lnTo>
                  <a:pt x="162602" y="257008"/>
                </a:lnTo>
                <a:lnTo>
                  <a:pt x="163744" y="239716"/>
                </a:lnTo>
                <a:lnTo>
                  <a:pt x="155529" y="223227"/>
                </a:lnTo>
                <a:lnTo>
                  <a:pt x="150126" y="217982"/>
                </a:lnTo>
                <a:close/>
              </a:path>
              <a:path w="404495" h="407035">
                <a:moveTo>
                  <a:pt x="248070" y="8864"/>
                </a:moveTo>
                <a:lnTo>
                  <a:pt x="192372" y="8864"/>
                </a:lnTo>
                <a:lnTo>
                  <a:pt x="231414" y="12898"/>
                </a:lnTo>
                <a:lnTo>
                  <a:pt x="269066" y="24649"/>
                </a:lnTo>
                <a:lnTo>
                  <a:pt x="304077" y="43588"/>
                </a:lnTo>
                <a:lnTo>
                  <a:pt x="335196" y="69189"/>
                </a:lnTo>
                <a:lnTo>
                  <a:pt x="360014" y="99023"/>
                </a:lnTo>
                <a:lnTo>
                  <a:pt x="390457" y="168134"/>
                </a:lnTo>
                <a:lnTo>
                  <a:pt x="395343" y="205740"/>
                </a:lnTo>
                <a:lnTo>
                  <a:pt x="392921" y="243075"/>
                </a:lnTo>
                <a:lnTo>
                  <a:pt x="366999" y="310260"/>
                </a:lnTo>
                <a:lnTo>
                  <a:pt x="314376" y="363194"/>
                </a:lnTo>
                <a:lnTo>
                  <a:pt x="246692" y="393701"/>
                </a:lnTo>
                <a:lnTo>
                  <a:pt x="212451" y="397827"/>
                </a:lnTo>
                <a:lnTo>
                  <a:pt x="261791" y="397827"/>
                </a:lnTo>
                <a:lnTo>
                  <a:pt x="319303" y="370532"/>
                </a:lnTo>
                <a:lnTo>
                  <a:pt x="350385" y="344728"/>
                </a:lnTo>
                <a:lnTo>
                  <a:pt x="374393" y="315133"/>
                </a:lnTo>
                <a:lnTo>
                  <a:pt x="401626" y="244723"/>
                </a:lnTo>
                <a:lnTo>
                  <a:pt x="404195" y="205612"/>
                </a:lnTo>
                <a:lnTo>
                  <a:pt x="399123" y="166302"/>
                </a:lnTo>
                <a:lnTo>
                  <a:pt x="386718" y="128831"/>
                </a:lnTo>
                <a:lnTo>
                  <a:pt x="367367" y="94081"/>
                </a:lnTo>
                <a:lnTo>
                  <a:pt x="341457" y="62928"/>
                </a:lnTo>
                <a:lnTo>
                  <a:pt x="308990" y="36224"/>
                </a:lnTo>
                <a:lnTo>
                  <a:pt x="272449" y="16467"/>
                </a:lnTo>
                <a:lnTo>
                  <a:pt x="248070" y="8864"/>
                </a:lnTo>
                <a:close/>
              </a:path>
              <a:path w="404495" h="407035">
                <a:moveTo>
                  <a:pt x="192372" y="0"/>
                </a:moveTo>
                <a:lnTo>
                  <a:pt x="120042" y="13941"/>
                </a:lnTo>
                <a:lnTo>
                  <a:pt x="59657" y="54000"/>
                </a:lnTo>
                <a:lnTo>
                  <a:pt x="30475" y="89897"/>
                </a:lnTo>
                <a:lnTo>
                  <a:pt x="8603" y="133610"/>
                </a:lnTo>
                <a:lnTo>
                  <a:pt x="0" y="181752"/>
                </a:lnTo>
                <a:lnTo>
                  <a:pt x="10622" y="230936"/>
                </a:lnTo>
                <a:lnTo>
                  <a:pt x="17408" y="243075"/>
                </a:lnTo>
                <a:lnTo>
                  <a:pt x="25021" y="251669"/>
                </a:lnTo>
                <a:lnTo>
                  <a:pt x="33552" y="256798"/>
                </a:lnTo>
                <a:lnTo>
                  <a:pt x="43020" y="258495"/>
                </a:lnTo>
                <a:lnTo>
                  <a:pt x="53457" y="256797"/>
                </a:lnTo>
                <a:lnTo>
                  <a:pt x="63981" y="252282"/>
                </a:lnTo>
                <a:lnTo>
                  <a:pt x="68342" y="249643"/>
                </a:lnTo>
                <a:lnTo>
                  <a:pt x="43020" y="249643"/>
                </a:lnTo>
                <a:lnTo>
                  <a:pt x="36191" y="248264"/>
                </a:lnTo>
                <a:lnTo>
                  <a:pt x="29885" y="244098"/>
                </a:lnTo>
                <a:lnTo>
                  <a:pt x="24060" y="237101"/>
                </a:lnTo>
                <a:lnTo>
                  <a:pt x="18674" y="227228"/>
                </a:lnTo>
                <a:lnTo>
                  <a:pt x="9166" y="183139"/>
                </a:lnTo>
                <a:lnTo>
                  <a:pt x="16726" y="138301"/>
                </a:lnTo>
                <a:lnTo>
                  <a:pt x="37071" y="96185"/>
                </a:lnTo>
                <a:lnTo>
                  <a:pt x="65918" y="60261"/>
                </a:lnTo>
                <a:lnTo>
                  <a:pt x="123425" y="22128"/>
                </a:lnTo>
                <a:lnTo>
                  <a:pt x="192372" y="8864"/>
                </a:lnTo>
                <a:lnTo>
                  <a:pt x="248070" y="8864"/>
                </a:lnTo>
                <a:lnTo>
                  <a:pt x="233140" y="4208"/>
                </a:lnTo>
                <a:lnTo>
                  <a:pt x="192372" y="0"/>
                </a:lnTo>
                <a:close/>
              </a:path>
              <a:path w="404495" h="407035">
                <a:moveTo>
                  <a:pt x="127589" y="209118"/>
                </a:moveTo>
                <a:lnTo>
                  <a:pt x="115588" y="211024"/>
                </a:lnTo>
                <a:lnTo>
                  <a:pt x="103732" y="216026"/>
                </a:lnTo>
                <a:lnTo>
                  <a:pt x="92038" y="223048"/>
                </a:lnTo>
                <a:lnTo>
                  <a:pt x="70498" y="237963"/>
                </a:lnTo>
                <a:lnTo>
                  <a:pt x="60848" y="243919"/>
                </a:lnTo>
                <a:lnTo>
                  <a:pt x="51659" y="248079"/>
                </a:lnTo>
                <a:lnTo>
                  <a:pt x="43020" y="249643"/>
                </a:lnTo>
                <a:lnTo>
                  <a:pt x="68342" y="249643"/>
                </a:lnTo>
                <a:lnTo>
                  <a:pt x="74681" y="245808"/>
                </a:lnTo>
                <a:lnTo>
                  <a:pt x="96271" y="230868"/>
                </a:lnTo>
                <a:lnTo>
                  <a:pt x="106923" y="224372"/>
                </a:lnTo>
                <a:lnTo>
                  <a:pt x="117418" y="219745"/>
                </a:lnTo>
                <a:lnTo>
                  <a:pt x="127589" y="217982"/>
                </a:lnTo>
                <a:lnTo>
                  <a:pt x="150126" y="217982"/>
                </a:lnTo>
                <a:lnTo>
                  <a:pt x="149135" y="217020"/>
                </a:lnTo>
                <a:lnTo>
                  <a:pt x="142378" y="212615"/>
                </a:lnTo>
                <a:lnTo>
                  <a:pt x="135212" y="209988"/>
                </a:lnTo>
                <a:lnTo>
                  <a:pt x="127589" y="209118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37133" y="3744407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5" h="11429">
                <a:moveTo>
                  <a:pt x="70626" y="0"/>
                </a:moveTo>
                <a:lnTo>
                  <a:pt x="36044" y="471"/>
                </a:lnTo>
                <a:lnTo>
                  <a:pt x="2095" y="1847"/>
                </a:lnTo>
                <a:lnTo>
                  <a:pt x="0" y="1974"/>
                </a:lnTo>
                <a:lnTo>
                  <a:pt x="508" y="11258"/>
                </a:lnTo>
                <a:lnTo>
                  <a:pt x="2603" y="11144"/>
                </a:lnTo>
                <a:lnTo>
                  <a:pt x="36212" y="9767"/>
                </a:lnTo>
                <a:lnTo>
                  <a:pt x="70513" y="9294"/>
                </a:lnTo>
                <a:lnTo>
                  <a:pt x="140978" y="9294"/>
                </a:lnTo>
                <a:lnTo>
                  <a:pt x="141363" y="1885"/>
                </a:lnTo>
                <a:lnTo>
                  <a:pt x="139280" y="1771"/>
                </a:lnTo>
                <a:lnTo>
                  <a:pt x="105238" y="433"/>
                </a:lnTo>
                <a:lnTo>
                  <a:pt x="70626" y="0"/>
                </a:lnTo>
                <a:close/>
              </a:path>
              <a:path w="141605" h="11429">
                <a:moveTo>
                  <a:pt x="140978" y="9294"/>
                </a:moveTo>
                <a:lnTo>
                  <a:pt x="70513" y="9294"/>
                </a:lnTo>
                <a:lnTo>
                  <a:pt x="104905" y="9724"/>
                </a:lnTo>
                <a:lnTo>
                  <a:pt x="138785" y="11055"/>
                </a:lnTo>
                <a:lnTo>
                  <a:pt x="140881" y="11169"/>
                </a:lnTo>
                <a:lnTo>
                  <a:pt x="140978" y="929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6643" y="3704007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71164" y="0"/>
                </a:moveTo>
                <a:lnTo>
                  <a:pt x="36317" y="1427"/>
                </a:lnTo>
                <a:lnTo>
                  <a:pt x="2070" y="5581"/>
                </a:lnTo>
                <a:lnTo>
                  <a:pt x="0" y="5924"/>
                </a:lnTo>
                <a:lnTo>
                  <a:pt x="1523" y="15093"/>
                </a:lnTo>
                <a:lnTo>
                  <a:pt x="3581" y="14763"/>
                </a:lnTo>
                <a:lnTo>
                  <a:pt x="37080" y="10682"/>
                </a:lnTo>
                <a:lnTo>
                  <a:pt x="71173" y="9282"/>
                </a:lnTo>
                <a:lnTo>
                  <a:pt x="141752" y="9282"/>
                </a:lnTo>
                <a:lnTo>
                  <a:pt x="142328" y="5695"/>
                </a:lnTo>
                <a:lnTo>
                  <a:pt x="140258" y="5353"/>
                </a:lnTo>
                <a:lnTo>
                  <a:pt x="106011" y="1306"/>
                </a:lnTo>
                <a:lnTo>
                  <a:pt x="71164" y="0"/>
                </a:lnTo>
                <a:close/>
              </a:path>
              <a:path w="142875" h="15239">
                <a:moveTo>
                  <a:pt x="141752" y="9282"/>
                </a:moveTo>
                <a:lnTo>
                  <a:pt x="71173" y="9282"/>
                </a:lnTo>
                <a:lnTo>
                  <a:pt x="105272" y="10565"/>
                </a:lnTo>
                <a:lnTo>
                  <a:pt x="138785" y="14535"/>
                </a:lnTo>
                <a:lnTo>
                  <a:pt x="140855" y="14865"/>
                </a:lnTo>
                <a:lnTo>
                  <a:pt x="141752" y="928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37133" y="3782999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5" h="11429">
                <a:moveTo>
                  <a:pt x="70545" y="0"/>
                </a:moveTo>
                <a:lnTo>
                  <a:pt x="35985" y="473"/>
                </a:lnTo>
                <a:lnTo>
                  <a:pt x="2095" y="1844"/>
                </a:lnTo>
                <a:lnTo>
                  <a:pt x="0" y="1958"/>
                </a:lnTo>
                <a:lnTo>
                  <a:pt x="508" y="11229"/>
                </a:lnTo>
                <a:lnTo>
                  <a:pt x="2603" y="11115"/>
                </a:lnTo>
                <a:lnTo>
                  <a:pt x="36358" y="9753"/>
                </a:lnTo>
                <a:lnTo>
                  <a:pt x="70705" y="9286"/>
                </a:lnTo>
                <a:lnTo>
                  <a:pt x="140987" y="9286"/>
                </a:lnTo>
                <a:lnTo>
                  <a:pt x="141363" y="1870"/>
                </a:lnTo>
                <a:lnTo>
                  <a:pt x="139280" y="1755"/>
                </a:lnTo>
                <a:lnTo>
                  <a:pt x="105176" y="426"/>
                </a:lnTo>
                <a:lnTo>
                  <a:pt x="70545" y="0"/>
                </a:lnTo>
                <a:close/>
              </a:path>
              <a:path w="141605" h="11429">
                <a:moveTo>
                  <a:pt x="140987" y="9286"/>
                </a:moveTo>
                <a:lnTo>
                  <a:pt x="70705" y="9286"/>
                </a:lnTo>
                <a:lnTo>
                  <a:pt x="105050" y="9715"/>
                </a:lnTo>
                <a:lnTo>
                  <a:pt x="140893" y="11141"/>
                </a:lnTo>
                <a:lnTo>
                  <a:pt x="140987" y="928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36643" y="3819698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71097" y="0"/>
                </a:moveTo>
                <a:lnTo>
                  <a:pt x="36267" y="1435"/>
                </a:lnTo>
                <a:lnTo>
                  <a:pt x="2070" y="5603"/>
                </a:lnTo>
                <a:lnTo>
                  <a:pt x="0" y="5946"/>
                </a:lnTo>
                <a:lnTo>
                  <a:pt x="1523" y="15116"/>
                </a:lnTo>
                <a:lnTo>
                  <a:pt x="3581" y="14785"/>
                </a:lnTo>
                <a:lnTo>
                  <a:pt x="37056" y="10699"/>
                </a:lnTo>
                <a:lnTo>
                  <a:pt x="71140" y="9296"/>
                </a:lnTo>
                <a:lnTo>
                  <a:pt x="141748" y="9296"/>
                </a:lnTo>
                <a:lnTo>
                  <a:pt x="142328" y="5680"/>
                </a:lnTo>
                <a:lnTo>
                  <a:pt x="140258" y="5349"/>
                </a:lnTo>
                <a:lnTo>
                  <a:pt x="105961" y="1303"/>
                </a:lnTo>
                <a:lnTo>
                  <a:pt x="71097" y="0"/>
                </a:lnTo>
                <a:close/>
              </a:path>
              <a:path w="142875" h="15239">
                <a:moveTo>
                  <a:pt x="141748" y="9296"/>
                </a:moveTo>
                <a:lnTo>
                  <a:pt x="71140" y="9296"/>
                </a:lnTo>
                <a:lnTo>
                  <a:pt x="105245" y="10574"/>
                </a:lnTo>
                <a:lnTo>
                  <a:pt x="138785" y="14531"/>
                </a:lnTo>
                <a:lnTo>
                  <a:pt x="140855" y="14862"/>
                </a:lnTo>
                <a:lnTo>
                  <a:pt x="14174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0" y="3625754"/>
            <a:ext cx="231140" cy="306705"/>
          </a:xfrm>
          <a:custGeom>
            <a:avLst/>
            <a:gdLst/>
            <a:ahLst/>
            <a:cxnLst/>
            <a:rect l="l" t="t" r="r" b="b"/>
            <a:pathLst>
              <a:path w="231140" h="306704">
                <a:moveTo>
                  <a:pt x="0" y="290826"/>
                </a:moveTo>
                <a:lnTo>
                  <a:pt x="0" y="306590"/>
                </a:lnTo>
                <a:lnTo>
                  <a:pt x="230609" y="306590"/>
                </a:lnTo>
                <a:lnTo>
                  <a:pt x="230609" y="297281"/>
                </a:lnTo>
                <a:lnTo>
                  <a:pt x="37531" y="297281"/>
                </a:lnTo>
                <a:lnTo>
                  <a:pt x="44903" y="294830"/>
                </a:lnTo>
                <a:lnTo>
                  <a:pt x="19357" y="294830"/>
                </a:lnTo>
                <a:lnTo>
                  <a:pt x="10048" y="294792"/>
                </a:lnTo>
                <a:lnTo>
                  <a:pt x="0" y="290826"/>
                </a:lnTo>
                <a:close/>
              </a:path>
              <a:path w="231140" h="306704">
                <a:moveTo>
                  <a:pt x="230609" y="53733"/>
                </a:moveTo>
                <a:lnTo>
                  <a:pt x="221312" y="53733"/>
                </a:lnTo>
                <a:lnTo>
                  <a:pt x="221312" y="297281"/>
                </a:lnTo>
                <a:lnTo>
                  <a:pt x="230609" y="297281"/>
                </a:lnTo>
                <a:lnTo>
                  <a:pt x="230609" y="53733"/>
                </a:lnTo>
                <a:close/>
              </a:path>
              <a:path w="231140" h="306704">
                <a:moveTo>
                  <a:pt x="118364" y="265836"/>
                </a:moveTo>
                <a:lnTo>
                  <a:pt x="71765" y="275464"/>
                </a:lnTo>
                <a:lnTo>
                  <a:pt x="19357" y="294830"/>
                </a:lnTo>
                <a:lnTo>
                  <a:pt x="44903" y="294830"/>
                </a:lnTo>
                <a:lnTo>
                  <a:pt x="85402" y="281364"/>
                </a:lnTo>
                <a:lnTo>
                  <a:pt x="127955" y="274321"/>
                </a:lnTo>
                <a:lnTo>
                  <a:pt x="193662" y="274321"/>
                </a:lnTo>
                <a:lnTo>
                  <a:pt x="160066" y="265837"/>
                </a:lnTo>
                <a:lnTo>
                  <a:pt x="118364" y="265836"/>
                </a:lnTo>
                <a:close/>
              </a:path>
              <a:path w="231140" h="306704">
                <a:moveTo>
                  <a:pt x="0" y="14166"/>
                </a:moveTo>
                <a:lnTo>
                  <a:pt x="0" y="24060"/>
                </a:lnTo>
                <a:lnTo>
                  <a:pt x="10048" y="27838"/>
                </a:lnTo>
                <a:lnTo>
                  <a:pt x="10048" y="294792"/>
                </a:lnTo>
                <a:lnTo>
                  <a:pt x="19357" y="294792"/>
                </a:lnTo>
                <a:lnTo>
                  <a:pt x="19458" y="27838"/>
                </a:lnTo>
                <a:lnTo>
                  <a:pt x="40977" y="19761"/>
                </a:lnTo>
                <a:lnTo>
                  <a:pt x="14670" y="19751"/>
                </a:lnTo>
                <a:lnTo>
                  <a:pt x="0" y="14166"/>
                </a:lnTo>
                <a:close/>
              </a:path>
              <a:path w="231140" h="306704">
                <a:moveTo>
                  <a:pt x="193662" y="274321"/>
                </a:moveTo>
                <a:lnTo>
                  <a:pt x="127955" y="274321"/>
                </a:lnTo>
                <a:lnTo>
                  <a:pt x="166039" y="276091"/>
                </a:lnTo>
                <a:lnTo>
                  <a:pt x="200510" y="286613"/>
                </a:lnTo>
                <a:lnTo>
                  <a:pt x="207076" y="289560"/>
                </a:lnTo>
                <a:lnTo>
                  <a:pt x="207076" y="275361"/>
                </a:lnTo>
                <a:lnTo>
                  <a:pt x="197779" y="275361"/>
                </a:lnTo>
                <a:lnTo>
                  <a:pt x="193662" y="274321"/>
                </a:lnTo>
                <a:close/>
              </a:path>
              <a:path w="231140" h="306704">
                <a:moveTo>
                  <a:pt x="172817" y="9309"/>
                </a:moveTo>
                <a:lnTo>
                  <a:pt x="108638" y="9309"/>
                </a:lnTo>
                <a:lnTo>
                  <a:pt x="131653" y="10477"/>
                </a:lnTo>
                <a:lnTo>
                  <a:pt x="154249" y="13973"/>
                </a:lnTo>
                <a:lnTo>
                  <a:pt x="176341" y="19778"/>
                </a:lnTo>
                <a:lnTo>
                  <a:pt x="197779" y="27838"/>
                </a:lnTo>
                <a:lnTo>
                  <a:pt x="197779" y="275361"/>
                </a:lnTo>
                <a:lnTo>
                  <a:pt x="207076" y="275361"/>
                </a:lnTo>
                <a:lnTo>
                  <a:pt x="207076" y="53733"/>
                </a:lnTo>
                <a:lnTo>
                  <a:pt x="230609" y="53733"/>
                </a:lnTo>
                <a:lnTo>
                  <a:pt x="230609" y="44437"/>
                </a:lnTo>
                <a:lnTo>
                  <a:pt x="207076" y="44437"/>
                </a:lnTo>
                <a:lnTo>
                  <a:pt x="207076" y="21818"/>
                </a:lnTo>
                <a:lnTo>
                  <a:pt x="204332" y="20586"/>
                </a:lnTo>
                <a:lnTo>
                  <a:pt x="181286" y="11610"/>
                </a:lnTo>
                <a:lnTo>
                  <a:pt x="172817" y="9309"/>
                </a:lnTo>
                <a:close/>
              </a:path>
              <a:path w="231140" h="306704">
                <a:moveTo>
                  <a:pt x="108625" y="0"/>
                </a:moveTo>
                <a:lnTo>
                  <a:pt x="84398" y="1244"/>
                </a:lnTo>
                <a:lnTo>
                  <a:pt x="60613" y="4965"/>
                </a:lnTo>
                <a:lnTo>
                  <a:pt x="37352" y="11144"/>
                </a:lnTo>
                <a:lnTo>
                  <a:pt x="14696" y="19761"/>
                </a:lnTo>
                <a:lnTo>
                  <a:pt x="41014" y="19751"/>
                </a:lnTo>
                <a:lnTo>
                  <a:pt x="63118" y="13958"/>
                </a:lnTo>
                <a:lnTo>
                  <a:pt x="85708" y="10473"/>
                </a:lnTo>
                <a:lnTo>
                  <a:pt x="108638" y="9309"/>
                </a:lnTo>
                <a:lnTo>
                  <a:pt x="172817" y="9309"/>
                </a:lnTo>
                <a:lnTo>
                  <a:pt x="157598" y="5173"/>
                </a:lnTo>
                <a:lnTo>
                  <a:pt x="133350" y="1296"/>
                </a:lnTo>
                <a:lnTo>
                  <a:pt x="10862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69720" y="4036923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44932" y="0"/>
                </a:moveTo>
                <a:lnTo>
                  <a:pt x="27458" y="3534"/>
                </a:lnTo>
                <a:lnTo>
                  <a:pt x="13174" y="13168"/>
                </a:lnTo>
                <a:lnTo>
                  <a:pt x="3536" y="27448"/>
                </a:lnTo>
                <a:lnTo>
                  <a:pt x="0" y="44919"/>
                </a:lnTo>
                <a:lnTo>
                  <a:pt x="3536" y="62393"/>
                </a:lnTo>
                <a:lnTo>
                  <a:pt x="13174" y="76677"/>
                </a:lnTo>
                <a:lnTo>
                  <a:pt x="27458" y="86316"/>
                </a:lnTo>
                <a:lnTo>
                  <a:pt x="44932" y="89852"/>
                </a:lnTo>
                <a:lnTo>
                  <a:pt x="62399" y="86316"/>
                </a:lnTo>
                <a:lnTo>
                  <a:pt x="71949" y="79870"/>
                </a:lnTo>
                <a:lnTo>
                  <a:pt x="44932" y="79870"/>
                </a:lnTo>
                <a:lnTo>
                  <a:pt x="31336" y="77118"/>
                </a:lnTo>
                <a:lnTo>
                  <a:pt x="20221" y="69619"/>
                </a:lnTo>
                <a:lnTo>
                  <a:pt x="12721" y="58508"/>
                </a:lnTo>
                <a:lnTo>
                  <a:pt x="9969" y="44919"/>
                </a:lnTo>
                <a:lnTo>
                  <a:pt x="12721" y="31331"/>
                </a:lnTo>
                <a:lnTo>
                  <a:pt x="20221" y="20219"/>
                </a:lnTo>
                <a:lnTo>
                  <a:pt x="31336" y="12721"/>
                </a:lnTo>
                <a:lnTo>
                  <a:pt x="44932" y="9969"/>
                </a:lnTo>
                <a:lnTo>
                  <a:pt x="71937" y="9969"/>
                </a:lnTo>
                <a:lnTo>
                  <a:pt x="62399" y="3534"/>
                </a:lnTo>
                <a:lnTo>
                  <a:pt x="44932" y="0"/>
                </a:lnTo>
                <a:close/>
              </a:path>
              <a:path w="90170" h="90170">
                <a:moveTo>
                  <a:pt x="71937" y="9969"/>
                </a:moveTo>
                <a:lnTo>
                  <a:pt x="44932" y="9969"/>
                </a:lnTo>
                <a:lnTo>
                  <a:pt x="58526" y="12721"/>
                </a:lnTo>
                <a:lnTo>
                  <a:pt x="69637" y="20219"/>
                </a:lnTo>
                <a:lnTo>
                  <a:pt x="77133" y="31331"/>
                </a:lnTo>
                <a:lnTo>
                  <a:pt x="79883" y="44919"/>
                </a:lnTo>
                <a:lnTo>
                  <a:pt x="77133" y="58508"/>
                </a:lnTo>
                <a:lnTo>
                  <a:pt x="69637" y="69619"/>
                </a:lnTo>
                <a:lnTo>
                  <a:pt x="58526" y="77118"/>
                </a:lnTo>
                <a:lnTo>
                  <a:pt x="44932" y="79870"/>
                </a:lnTo>
                <a:lnTo>
                  <a:pt x="71949" y="79870"/>
                </a:lnTo>
                <a:lnTo>
                  <a:pt x="76679" y="76677"/>
                </a:lnTo>
                <a:lnTo>
                  <a:pt x="86316" y="62393"/>
                </a:lnTo>
                <a:lnTo>
                  <a:pt x="89852" y="44919"/>
                </a:lnTo>
                <a:lnTo>
                  <a:pt x="86316" y="27448"/>
                </a:lnTo>
                <a:lnTo>
                  <a:pt x="76679" y="13168"/>
                </a:lnTo>
                <a:lnTo>
                  <a:pt x="71937" y="99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363894" y="4036923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44919" y="0"/>
                </a:moveTo>
                <a:lnTo>
                  <a:pt x="27453" y="3534"/>
                </a:lnTo>
                <a:lnTo>
                  <a:pt x="13173" y="13168"/>
                </a:lnTo>
                <a:lnTo>
                  <a:pt x="3536" y="27448"/>
                </a:lnTo>
                <a:lnTo>
                  <a:pt x="0" y="44919"/>
                </a:lnTo>
                <a:lnTo>
                  <a:pt x="3536" y="62393"/>
                </a:lnTo>
                <a:lnTo>
                  <a:pt x="13173" y="76677"/>
                </a:lnTo>
                <a:lnTo>
                  <a:pt x="27453" y="86316"/>
                </a:lnTo>
                <a:lnTo>
                  <a:pt x="44919" y="89852"/>
                </a:lnTo>
                <a:lnTo>
                  <a:pt x="62386" y="86316"/>
                </a:lnTo>
                <a:lnTo>
                  <a:pt x="71936" y="79870"/>
                </a:lnTo>
                <a:lnTo>
                  <a:pt x="44919" y="79870"/>
                </a:lnTo>
                <a:lnTo>
                  <a:pt x="31325" y="77118"/>
                </a:lnTo>
                <a:lnTo>
                  <a:pt x="20215" y="69619"/>
                </a:lnTo>
                <a:lnTo>
                  <a:pt x="12719" y="58508"/>
                </a:lnTo>
                <a:lnTo>
                  <a:pt x="9969" y="44919"/>
                </a:lnTo>
                <a:lnTo>
                  <a:pt x="12719" y="31331"/>
                </a:lnTo>
                <a:lnTo>
                  <a:pt x="20215" y="20219"/>
                </a:lnTo>
                <a:lnTo>
                  <a:pt x="31325" y="12721"/>
                </a:lnTo>
                <a:lnTo>
                  <a:pt x="44919" y="9969"/>
                </a:lnTo>
                <a:lnTo>
                  <a:pt x="71925" y="9969"/>
                </a:lnTo>
                <a:lnTo>
                  <a:pt x="62386" y="3534"/>
                </a:lnTo>
                <a:lnTo>
                  <a:pt x="44919" y="0"/>
                </a:lnTo>
                <a:close/>
              </a:path>
              <a:path w="90170" h="90170">
                <a:moveTo>
                  <a:pt x="71925" y="9969"/>
                </a:moveTo>
                <a:lnTo>
                  <a:pt x="44919" y="9969"/>
                </a:lnTo>
                <a:lnTo>
                  <a:pt x="58508" y="12721"/>
                </a:lnTo>
                <a:lnTo>
                  <a:pt x="69619" y="20219"/>
                </a:lnTo>
                <a:lnTo>
                  <a:pt x="77118" y="31331"/>
                </a:lnTo>
                <a:lnTo>
                  <a:pt x="79870" y="44919"/>
                </a:lnTo>
                <a:lnTo>
                  <a:pt x="77118" y="58508"/>
                </a:lnTo>
                <a:lnTo>
                  <a:pt x="69619" y="69619"/>
                </a:lnTo>
                <a:lnTo>
                  <a:pt x="58508" y="77118"/>
                </a:lnTo>
                <a:lnTo>
                  <a:pt x="44919" y="79870"/>
                </a:lnTo>
                <a:lnTo>
                  <a:pt x="71936" y="79870"/>
                </a:lnTo>
                <a:lnTo>
                  <a:pt x="76666" y="76677"/>
                </a:lnTo>
                <a:lnTo>
                  <a:pt x="86303" y="62393"/>
                </a:lnTo>
                <a:lnTo>
                  <a:pt x="89839" y="44919"/>
                </a:lnTo>
                <a:lnTo>
                  <a:pt x="86303" y="27448"/>
                </a:lnTo>
                <a:lnTo>
                  <a:pt x="76666" y="13168"/>
                </a:lnTo>
                <a:lnTo>
                  <a:pt x="71925" y="99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55328" y="3782547"/>
            <a:ext cx="213360" cy="290830"/>
          </a:xfrm>
          <a:custGeom>
            <a:avLst/>
            <a:gdLst/>
            <a:ahLst/>
            <a:cxnLst/>
            <a:rect l="l" t="t" r="r" b="b"/>
            <a:pathLst>
              <a:path w="213359" h="290829">
                <a:moveTo>
                  <a:pt x="0" y="0"/>
                </a:moveTo>
                <a:lnTo>
                  <a:pt x="0" y="103149"/>
                </a:lnTo>
                <a:lnTo>
                  <a:pt x="106413" y="290690"/>
                </a:lnTo>
                <a:lnTo>
                  <a:pt x="117882" y="270471"/>
                </a:lnTo>
                <a:lnTo>
                  <a:pt x="106413" y="270471"/>
                </a:lnTo>
                <a:lnTo>
                  <a:pt x="9969" y="100495"/>
                </a:lnTo>
                <a:lnTo>
                  <a:pt x="9969" y="37934"/>
                </a:lnTo>
                <a:lnTo>
                  <a:pt x="21429" y="37934"/>
                </a:lnTo>
                <a:lnTo>
                  <a:pt x="0" y="0"/>
                </a:lnTo>
                <a:close/>
              </a:path>
              <a:path w="213359" h="290829">
                <a:moveTo>
                  <a:pt x="212813" y="37947"/>
                </a:moveTo>
                <a:lnTo>
                  <a:pt x="202831" y="37947"/>
                </a:lnTo>
                <a:lnTo>
                  <a:pt x="202831" y="100495"/>
                </a:lnTo>
                <a:lnTo>
                  <a:pt x="106413" y="270471"/>
                </a:lnTo>
                <a:lnTo>
                  <a:pt x="117882" y="270471"/>
                </a:lnTo>
                <a:lnTo>
                  <a:pt x="212140" y="104305"/>
                </a:lnTo>
                <a:lnTo>
                  <a:pt x="212813" y="103149"/>
                </a:lnTo>
                <a:lnTo>
                  <a:pt x="212813" y="37947"/>
                </a:lnTo>
                <a:close/>
              </a:path>
              <a:path w="213359" h="290829">
                <a:moveTo>
                  <a:pt x="21429" y="37934"/>
                </a:moveTo>
                <a:lnTo>
                  <a:pt x="9969" y="37934"/>
                </a:lnTo>
                <a:lnTo>
                  <a:pt x="106413" y="208648"/>
                </a:lnTo>
                <a:lnTo>
                  <a:pt x="117862" y="188379"/>
                </a:lnTo>
                <a:lnTo>
                  <a:pt x="106413" y="188379"/>
                </a:lnTo>
                <a:lnTo>
                  <a:pt x="21429" y="37934"/>
                </a:lnTo>
                <a:close/>
              </a:path>
              <a:path w="213359" h="290829">
                <a:moveTo>
                  <a:pt x="212813" y="0"/>
                </a:moveTo>
                <a:lnTo>
                  <a:pt x="106413" y="188379"/>
                </a:lnTo>
                <a:lnTo>
                  <a:pt x="117862" y="188379"/>
                </a:lnTo>
                <a:lnTo>
                  <a:pt x="202831" y="37947"/>
                </a:lnTo>
                <a:lnTo>
                  <a:pt x="212813" y="37947"/>
                </a:lnTo>
                <a:lnTo>
                  <a:pt x="21281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677125" y="456819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69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974991" y="456819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69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970152" y="456374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508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974991" y="446532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50455" y="45897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9677" y="0"/>
                </a:lnTo>
              </a:path>
            </a:pathLst>
          </a:custGeom>
          <a:ln w="4318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650455" y="456374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508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677125" y="446532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672287" y="4460240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543" y="0"/>
                </a:lnTo>
              </a:path>
            </a:pathLst>
          </a:custGeom>
          <a:ln w="1015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991997" y="4590072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9664" y="0"/>
                </a:lnTo>
              </a:path>
            </a:pathLst>
          </a:custGeom>
          <a:ln w="4297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715391" y="4618990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5">
                <a:moveTo>
                  <a:pt x="0" y="0"/>
                </a:moveTo>
                <a:lnTo>
                  <a:pt x="221335" y="0"/>
                </a:lnTo>
              </a:path>
            </a:pathLst>
          </a:custGeom>
          <a:ln w="1016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720236" y="4545329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6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715391" y="4540884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5">
                <a:moveTo>
                  <a:pt x="0" y="0"/>
                </a:moveTo>
                <a:lnTo>
                  <a:pt x="221335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931887" y="4545723"/>
            <a:ext cx="0" cy="69215"/>
          </a:xfrm>
          <a:custGeom>
            <a:avLst/>
            <a:gdLst/>
            <a:ahLst/>
            <a:cxnLst/>
            <a:rect l="l" t="t" r="r" b="b"/>
            <a:pathLst>
              <a:path h="69214">
                <a:moveTo>
                  <a:pt x="0" y="0"/>
                </a:moveTo>
                <a:lnTo>
                  <a:pt x="0" y="68706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707555" y="4681052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59" y="0"/>
                </a:moveTo>
                <a:lnTo>
                  <a:pt x="17332" y="2230"/>
                </a:lnTo>
                <a:lnTo>
                  <a:pt x="8316" y="8312"/>
                </a:lnTo>
                <a:lnTo>
                  <a:pt x="2232" y="17327"/>
                </a:lnTo>
                <a:lnTo>
                  <a:pt x="0" y="28359"/>
                </a:lnTo>
                <a:lnTo>
                  <a:pt x="2232" y="39383"/>
                </a:lnTo>
                <a:lnTo>
                  <a:pt x="8316" y="48394"/>
                </a:lnTo>
                <a:lnTo>
                  <a:pt x="17332" y="54474"/>
                </a:lnTo>
                <a:lnTo>
                  <a:pt x="28359" y="56705"/>
                </a:lnTo>
                <a:lnTo>
                  <a:pt x="39385" y="54474"/>
                </a:lnTo>
                <a:lnTo>
                  <a:pt x="48401" y="48394"/>
                </a:lnTo>
                <a:lnTo>
                  <a:pt x="49315" y="47040"/>
                </a:lnTo>
                <a:lnTo>
                  <a:pt x="28359" y="47040"/>
                </a:lnTo>
                <a:lnTo>
                  <a:pt x="21094" y="45570"/>
                </a:lnTo>
                <a:lnTo>
                  <a:pt x="15155" y="41562"/>
                </a:lnTo>
                <a:lnTo>
                  <a:pt x="11148" y="35623"/>
                </a:lnTo>
                <a:lnTo>
                  <a:pt x="9677" y="28359"/>
                </a:lnTo>
                <a:lnTo>
                  <a:pt x="11148" y="21096"/>
                </a:lnTo>
                <a:lnTo>
                  <a:pt x="15155" y="15162"/>
                </a:lnTo>
                <a:lnTo>
                  <a:pt x="21094" y="11158"/>
                </a:lnTo>
                <a:lnTo>
                  <a:pt x="28359" y="9690"/>
                </a:lnTo>
                <a:lnTo>
                  <a:pt x="49331" y="9690"/>
                </a:lnTo>
                <a:lnTo>
                  <a:pt x="48401" y="8312"/>
                </a:lnTo>
                <a:lnTo>
                  <a:pt x="39385" y="2230"/>
                </a:lnTo>
                <a:lnTo>
                  <a:pt x="28359" y="0"/>
                </a:lnTo>
                <a:close/>
              </a:path>
              <a:path w="57150" h="57150">
                <a:moveTo>
                  <a:pt x="49331" y="9690"/>
                </a:moveTo>
                <a:lnTo>
                  <a:pt x="28359" y="9690"/>
                </a:lnTo>
                <a:lnTo>
                  <a:pt x="35623" y="11158"/>
                </a:lnTo>
                <a:lnTo>
                  <a:pt x="41562" y="15162"/>
                </a:lnTo>
                <a:lnTo>
                  <a:pt x="45570" y="21096"/>
                </a:lnTo>
                <a:lnTo>
                  <a:pt x="47040" y="28359"/>
                </a:lnTo>
                <a:lnTo>
                  <a:pt x="45570" y="35623"/>
                </a:lnTo>
                <a:lnTo>
                  <a:pt x="41562" y="41562"/>
                </a:lnTo>
                <a:lnTo>
                  <a:pt x="35623" y="45570"/>
                </a:lnTo>
                <a:lnTo>
                  <a:pt x="28359" y="47040"/>
                </a:lnTo>
                <a:lnTo>
                  <a:pt x="49315" y="47040"/>
                </a:lnTo>
                <a:lnTo>
                  <a:pt x="54485" y="39383"/>
                </a:lnTo>
                <a:lnTo>
                  <a:pt x="56718" y="28359"/>
                </a:lnTo>
                <a:lnTo>
                  <a:pt x="54485" y="17327"/>
                </a:lnTo>
                <a:lnTo>
                  <a:pt x="49331" y="969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887851" y="4681052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59" y="0"/>
                </a:moveTo>
                <a:lnTo>
                  <a:pt x="17327" y="2230"/>
                </a:lnTo>
                <a:lnTo>
                  <a:pt x="8312" y="8312"/>
                </a:lnTo>
                <a:lnTo>
                  <a:pt x="2230" y="17327"/>
                </a:lnTo>
                <a:lnTo>
                  <a:pt x="0" y="28359"/>
                </a:lnTo>
                <a:lnTo>
                  <a:pt x="2230" y="39383"/>
                </a:lnTo>
                <a:lnTo>
                  <a:pt x="8312" y="48394"/>
                </a:lnTo>
                <a:lnTo>
                  <a:pt x="17327" y="54474"/>
                </a:lnTo>
                <a:lnTo>
                  <a:pt x="28359" y="56705"/>
                </a:lnTo>
                <a:lnTo>
                  <a:pt x="39385" y="54474"/>
                </a:lnTo>
                <a:lnTo>
                  <a:pt x="48401" y="48394"/>
                </a:lnTo>
                <a:lnTo>
                  <a:pt x="49315" y="47040"/>
                </a:lnTo>
                <a:lnTo>
                  <a:pt x="28359" y="47040"/>
                </a:lnTo>
                <a:lnTo>
                  <a:pt x="21094" y="45570"/>
                </a:lnTo>
                <a:lnTo>
                  <a:pt x="15155" y="41562"/>
                </a:lnTo>
                <a:lnTo>
                  <a:pt x="11148" y="35623"/>
                </a:lnTo>
                <a:lnTo>
                  <a:pt x="9677" y="28359"/>
                </a:lnTo>
                <a:lnTo>
                  <a:pt x="11148" y="21096"/>
                </a:lnTo>
                <a:lnTo>
                  <a:pt x="15155" y="15162"/>
                </a:lnTo>
                <a:lnTo>
                  <a:pt x="21094" y="11158"/>
                </a:lnTo>
                <a:lnTo>
                  <a:pt x="28359" y="9690"/>
                </a:lnTo>
                <a:lnTo>
                  <a:pt x="49331" y="9690"/>
                </a:lnTo>
                <a:lnTo>
                  <a:pt x="48401" y="8312"/>
                </a:lnTo>
                <a:lnTo>
                  <a:pt x="39385" y="2230"/>
                </a:lnTo>
                <a:lnTo>
                  <a:pt x="28359" y="0"/>
                </a:lnTo>
                <a:close/>
              </a:path>
              <a:path w="57150" h="57150">
                <a:moveTo>
                  <a:pt x="49331" y="9690"/>
                </a:moveTo>
                <a:lnTo>
                  <a:pt x="28359" y="9690"/>
                </a:lnTo>
                <a:lnTo>
                  <a:pt x="35621" y="11158"/>
                </a:lnTo>
                <a:lnTo>
                  <a:pt x="41555" y="15162"/>
                </a:lnTo>
                <a:lnTo>
                  <a:pt x="45559" y="21096"/>
                </a:lnTo>
                <a:lnTo>
                  <a:pt x="47028" y="28359"/>
                </a:lnTo>
                <a:lnTo>
                  <a:pt x="45559" y="35623"/>
                </a:lnTo>
                <a:lnTo>
                  <a:pt x="41555" y="41562"/>
                </a:lnTo>
                <a:lnTo>
                  <a:pt x="35621" y="45570"/>
                </a:lnTo>
                <a:lnTo>
                  <a:pt x="28359" y="47040"/>
                </a:lnTo>
                <a:lnTo>
                  <a:pt x="49315" y="47040"/>
                </a:lnTo>
                <a:lnTo>
                  <a:pt x="54485" y="39383"/>
                </a:lnTo>
                <a:lnTo>
                  <a:pt x="56718" y="28359"/>
                </a:lnTo>
                <a:lnTo>
                  <a:pt x="54485" y="17327"/>
                </a:lnTo>
                <a:lnTo>
                  <a:pt x="49331" y="969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771055" y="449646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007" y="0"/>
                </a:lnTo>
              </a:path>
            </a:pathLst>
          </a:custGeom>
          <a:ln w="96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783793" y="4680661"/>
            <a:ext cx="85090" cy="0"/>
          </a:xfrm>
          <a:custGeom>
            <a:avLst/>
            <a:gdLst/>
            <a:ahLst/>
            <a:cxnLst/>
            <a:rect l="l" t="t" r="r" b="b"/>
            <a:pathLst>
              <a:path w="85090">
                <a:moveTo>
                  <a:pt x="0" y="0"/>
                </a:moveTo>
                <a:lnTo>
                  <a:pt x="84543" y="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794905" y="4712017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318" y="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1233566" y="4495255"/>
            <a:ext cx="349885" cy="308610"/>
          </a:xfrm>
          <a:custGeom>
            <a:avLst/>
            <a:gdLst/>
            <a:ahLst/>
            <a:cxnLst/>
            <a:rect l="l" t="t" r="r" b="b"/>
            <a:pathLst>
              <a:path w="349884" h="308610">
                <a:moveTo>
                  <a:pt x="247282" y="277622"/>
                </a:moveTo>
                <a:lnTo>
                  <a:pt x="232943" y="277622"/>
                </a:lnTo>
                <a:lnTo>
                  <a:pt x="269100" y="308419"/>
                </a:lnTo>
                <a:lnTo>
                  <a:pt x="269100" y="288290"/>
                </a:lnTo>
                <a:lnTo>
                  <a:pt x="259816" y="288290"/>
                </a:lnTo>
                <a:lnTo>
                  <a:pt x="247282" y="277622"/>
                </a:lnTo>
                <a:close/>
              </a:path>
              <a:path w="349884" h="308610">
                <a:moveTo>
                  <a:pt x="349364" y="0"/>
                </a:moveTo>
                <a:lnTo>
                  <a:pt x="0" y="0"/>
                </a:lnTo>
                <a:lnTo>
                  <a:pt x="0" y="259067"/>
                </a:lnTo>
                <a:lnTo>
                  <a:pt x="196773" y="259067"/>
                </a:lnTo>
                <a:lnTo>
                  <a:pt x="196773" y="308406"/>
                </a:lnTo>
                <a:lnTo>
                  <a:pt x="220409" y="288290"/>
                </a:lnTo>
                <a:lnTo>
                  <a:pt x="206070" y="288290"/>
                </a:lnTo>
                <a:lnTo>
                  <a:pt x="206070" y="249783"/>
                </a:lnTo>
                <a:lnTo>
                  <a:pt x="9296" y="249783"/>
                </a:lnTo>
                <a:lnTo>
                  <a:pt x="9296" y="9283"/>
                </a:lnTo>
                <a:lnTo>
                  <a:pt x="349364" y="9283"/>
                </a:lnTo>
                <a:lnTo>
                  <a:pt x="349364" y="0"/>
                </a:lnTo>
                <a:close/>
              </a:path>
              <a:path w="349884" h="308610">
                <a:moveTo>
                  <a:pt x="232943" y="265417"/>
                </a:moveTo>
                <a:lnTo>
                  <a:pt x="206070" y="288290"/>
                </a:lnTo>
                <a:lnTo>
                  <a:pt x="220409" y="288290"/>
                </a:lnTo>
                <a:lnTo>
                  <a:pt x="232943" y="277622"/>
                </a:lnTo>
                <a:lnTo>
                  <a:pt x="247282" y="277622"/>
                </a:lnTo>
                <a:lnTo>
                  <a:pt x="232943" y="265417"/>
                </a:lnTo>
                <a:close/>
              </a:path>
              <a:path w="349884" h="308610">
                <a:moveTo>
                  <a:pt x="269100" y="212458"/>
                </a:moveTo>
                <a:lnTo>
                  <a:pt x="249935" y="212458"/>
                </a:lnTo>
                <a:lnTo>
                  <a:pt x="259816" y="214426"/>
                </a:lnTo>
                <a:lnTo>
                  <a:pt x="259816" y="288290"/>
                </a:lnTo>
                <a:lnTo>
                  <a:pt x="269100" y="288290"/>
                </a:lnTo>
                <a:lnTo>
                  <a:pt x="269100" y="259067"/>
                </a:lnTo>
                <a:lnTo>
                  <a:pt x="349364" y="259067"/>
                </a:lnTo>
                <a:lnTo>
                  <a:pt x="349364" y="249783"/>
                </a:lnTo>
                <a:lnTo>
                  <a:pt x="269100" y="249783"/>
                </a:lnTo>
                <a:lnTo>
                  <a:pt x="269100" y="234950"/>
                </a:lnTo>
                <a:lnTo>
                  <a:pt x="277304" y="234950"/>
                </a:lnTo>
                <a:lnTo>
                  <a:pt x="278479" y="232029"/>
                </a:lnTo>
                <a:lnTo>
                  <a:pt x="281851" y="225653"/>
                </a:lnTo>
                <a:lnTo>
                  <a:pt x="269100" y="225653"/>
                </a:lnTo>
                <a:lnTo>
                  <a:pt x="269100" y="212458"/>
                </a:lnTo>
                <a:close/>
              </a:path>
              <a:path w="349884" h="308610">
                <a:moveTo>
                  <a:pt x="277304" y="24130"/>
                </a:moveTo>
                <a:lnTo>
                  <a:pt x="72047" y="24130"/>
                </a:lnTo>
                <a:lnTo>
                  <a:pt x="70897" y="27038"/>
                </a:lnTo>
                <a:lnTo>
                  <a:pt x="62839" y="42262"/>
                </a:lnTo>
                <a:lnTo>
                  <a:pt x="51971" y="55521"/>
                </a:lnTo>
                <a:lnTo>
                  <a:pt x="38717" y="66384"/>
                </a:lnTo>
                <a:lnTo>
                  <a:pt x="23463" y="74447"/>
                </a:lnTo>
                <a:lnTo>
                  <a:pt x="20586" y="75603"/>
                </a:lnTo>
                <a:lnTo>
                  <a:pt x="20586" y="183464"/>
                </a:lnTo>
                <a:lnTo>
                  <a:pt x="62836" y="216811"/>
                </a:lnTo>
                <a:lnTo>
                  <a:pt x="72047" y="234950"/>
                </a:lnTo>
                <a:lnTo>
                  <a:pt x="196773" y="234950"/>
                </a:lnTo>
                <a:lnTo>
                  <a:pt x="196773" y="249783"/>
                </a:lnTo>
                <a:lnTo>
                  <a:pt x="206070" y="249783"/>
                </a:lnTo>
                <a:lnTo>
                  <a:pt x="206070" y="225653"/>
                </a:lnTo>
                <a:lnTo>
                  <a:pt x="78270" y="225653"/>
                </a:lnTo>
                <a:lnTo>
                  <a:pt x="69700" y="210416"/>
                </a:lnTo>
                <a:lnTo>
                  <a:pt x="58520" y="197010"/>
                </a:lnTo>
                <a:lnTo>
                  <a:pt x="45117" y="185825"/>
                </a:lnTo>
                <a:lnTo>
                  <a:pt x="29883" y="177253"/>
                </a:lnTo>
                <a:lnTo>
                  <a:pt x="29883" y="81826"/>
                </a:lnTo>
                <a:lnTo>
                  <a:pt x="45112" y="73261"/>
                </a:lnTo>
                <a:lnTo>
                  <a:pt x="58515" y="62079"/>
                </a:lnTo>
                <a:lnTo>
                  <a:pt x="69698" y="48670"/>
                </a:lnTo>
                <a:lnTo>
                  <a:pt x="78270" y="33426"/>
                </a:lnTo>
                <a:lnTo>
                  <a:pt x="281853" y="33426"/>
                </a:lnTo>
                <a:lnTo>
                  <a:pt x="278467" y="27025"/>
                </a:lnTo>
                <a:lnTo>
                  <a:pt x="277304" y="24130"/>
                </a:lnTo>
                <a:close/>
              </a:path>
              <a:path w="349884" h="308610">
                <a:moveTo>
                  <a:pt x="349364" y="9283"/>
                </a:moveTo>
                <a:lnTo>
                  <a:pt x="340067" y="9283"/>
                </a:lnTo>
                <a:lnTo>
                  <a:pt x="340067" y="249783"/>
                </a:lnTo>
                <a:lnTo>
                  <a:pt x="349364" y="249783"/>
                </a:lnTo>
                <a:lnTo>
                  <a:pt x="349364" y="9283"/>
                </a:lnTo>
                <a:close/>
              </a:path>
              <a:path w="349884" h="308610">
                <a:moveTo>
                  <a:pt x="223354" y="99669"/>
                </a:moveTo>
                <a:lnTo>
                  <a:pt x="215912" y="107746"/>
                </a:lnTo>
                <a:lnTo>
                  <a:pt x="204165" y="107759"/>
                </a:lnTo>
                <a:lnTo>
                  <a:pt x="200558" y="115570"/>
                </a:lnTo>
                <a:lnTo>
                  <a:pt x="189687" y="116840"/>
                </a:lnTo>
                <a:lnTo>
                  <a:pt x="188404" y="127749"/>
                </a:lnTo>
                <a:lnTo>
                  <a:pt x="178424" y="132321"/>
                </a:lnTo>
                <a:lnTo>
                  <a:pt x="180555" y="143078"/>
                </a:lnTo>
                <a:lnTo>
                  <a:pt x="172516" y="150533"/>
                </a:lnTo>
                <a:lnTo>
                  <a:pt x="177876" y="160096"/>
                </a:lnTo>
                <a:lnTo>
                  <a:pt x="172516" y="169684"/>
                </a:lnTo>
                <a:lnTo>
                  <a:pt x="180555" y="177126"/>
                </a:lnTo>
                <a:lnTo>
                  <a:pt x="178422" y="187871"/>
                </a:lnTo>
                <a:lnTo>
                  <a:pt x="188404" y="192455"/>
                </a:lnTo>
                <a:lnTo>
                  <a:pt x="189687" y="203377"/>
                </a:lnTo>
                <a:lnTo>
                  <a:pt x="196773" y="204190"/>
                </a:lnTo>
                <a:lnTo>
                  <a:pt x="196773" y="225653"/>
                </a:lnTo>
                <a:lnTo>
                  <a:pt x="206070" y="225653"/>
                </a:lnTo>
                <a:lnTo>
                  <a:pt x="206070" y="214426"/>
                </a:lnTo>
                <a:lnTo>
                  <a:pt x="215925" y="212458"/>
                </a:lnTo>
                <a:lnTo>
                  <a:pt x="269100" y="212458"/>
                </a:lnTo>
                <a:lnTo>
                  <a:pt x="269100" y="208826"/>
                </a:lnTo>
                <a:lnTo>
                  <a:pt x="225209" y="208826"/>
                </a:lnTo>
                <a:lnTo>
                  <a:pt x="220810" y="204063"/>
                </a:lnTo>
                <a:lnTo>
                  <a:pt x="210540" y="204063"/>
                </a:lnTo>
                <a:lnTo>
                  <a:pt x="206819" y="196011"/>
                </a:lnTo>
                <a:lnTo>
                  <a:pt x="198043" y="194995"/>
                </a:lnTo>
                <a:lnTo>
                  <a:pt x="197002" y="186194"/>
                </a:lnTo>
                <a:lnTo>
                  <a:pt x="188975" y="182499"/>
                </a:lnTo>
                <a:lnTo>
                  <a:pt x="190715" y="173812"/>
                </a:lnTo>
                <a:lnTo>
                  <a:pt x="184200" y="167817"/>
                </a:lnTo>
                <a:lnTo>
                  <a:pt x="188518" y="160096"/>
                </a:lnTo>
                <a:lnTo>
                  <a:pt x="184200" y="152387"/>
                </a:lnTo>
                <a:lnTo>
                  <a:pt x="190715" y="146380"/>
                </a:lnTo>
                <a:lnTo>
                  <a:pt x="188975" y="137706"/>
                </a:lnTo>
                <a:lnTo>
                  <a:pt x="197002" y="134010"/>
                </a:lnTo>
                <a:lnTo>
                  <a:pt x="198043" y="125209"/>
                </a:lnTo>
                <a:lnTo>
                  <a:pt x="206819" y="124193"/>
                </a:lnTo>
                <a:lnTo>
                  <a:pt x="210540" y="116154"/>
                </a:lnTo>
                <a:lnTo>
                  <a:pt x="220810" y="116154"/>
                </a:lnTo>
                <a:lnTo>
                  <a:pt x="225221" y="111379"/>
                </a:lnTo>
                <a:lnTo>
                  <a:pt x="263365" y="111379"/>
                </a:lnTo>
                <a:lnTo>
                  <a:pt x="261703" y="107759"/>
                </a:lnTo>
                <a:lnTo>
                  <a:pt x="249924" y="107746"/>
                </a:lnTo>
                <a:lnTo>
                  <a:pt x="215912" y="107746"/>
                </a:lnTo>
                <a:lnTo>
                  <a:pt x="205168" y="105587"/>
                </a:lnTo>
                <a:lnTo>
                  <a:pt x="247938" y="105587"/>
                </a:lnTo>
                <a:lnTo>
                  <a:pt x="247435" y="105041"/>
                </a:lnTo>
                <a:lnTo>
                  <a:pt x="232930" y="105041"/>
                </a:lnTo>
                <a:lnTo>
                  <a:pt x="223354" y="99669"/>
                </a:lnTo>
                <a:close/>
              </a:path>
              <a:path w="349884" h="308610">
                <a:moveTo>
                  <a:pt x="281853" y="33426"/>
                </a:moveTo>
                <a:lnTo>
                  <a:pt x="271081" y="33426"/>
                </a:lnTo>
                <a:lnTo>
                  <a:pt x="279660" y="48670"/>
                </a:lnTo>
                <a:lnTo>
                  <a:pt x="290847" y="62079"/>
                </a:lnTo>
                <a:lnTo>
                  <a:pt x="304251" y="73261"/>
                </a:lnTo>
                <a:lnTo>
                  <a:pt x="319481" y="81826"/>
                </a:lnTo>
                <a:lnTo>
                  <a:pt x="319481" y="177253"/>
                </a:lnTo>
                <a:lnTo>
                  <a:pt x="304246" y="185825"/>
                </a:lnTo>
                <a:lnTo>
                  <a:pt x="290842" y="197010"/>
                </a:lnTo>
                <a:lnTo>
                  <a:pt x="279658" y="210416"/>
                </a:lnTo>
                <a:lnTo>
                  <a:pt x="271081" y="225653"/>
                </a:lnTo>
                <a:lnTo>
                  <a:pt x="281851" y="225653"/>
                </a:lnTo>
                <a:lnTo>
                  <a:pt x="286533" y="216806"/>
                </a:lnTo>
                <a:lnTo>
                  <a:pt x="297391" y="203554"/>
                </a:lnTo>
                <a:lnTo>
                  <a:pt x="310641" y="192690"/>
                </a:lnTo>
                <a:lnTo>
                  <a:pt x="325869" y="184632"/>
                </a:lnTo>
                <a:lnTo>
                  <a:pt x="328777" y="183464"/>
                </a:lnTo>
                <a:lnTo>
                  <a:pt x="328777" y="75603"/>
                </a:lnTo>
                <a:lnTo>
                  <a:pt x="325845" y="74434"/>
                </a:lnTo>
                <a:lnTo>
                  <a:pt x="310641" y="66382"/>
                </a:lnTo>
                <a:lnTo>
                  <a:pt x="297389" y="55514"/>
                </a:lnTo>
                <a:lnTo>
                  <a:pt x="286528" y="42261"/>
                </a:lnTo>
                <a:lnTo>
                  <a:pt x="281853" y="33426"/>
                </a:lnTo>
                <a:close/>
              </a:path>
              <a:path w="349884" h="308610">
                <a:moveTo>
                  <a:pt x="249935" y="212458"/>
                </a:moveTo>
                <a:lnTo>
                  <a:pt x="215925" y="212458"/>
                </a:lnTo>
                <a:lnTo>
                  <a:pt x="223354" y="220510"/>
                </a:lnTo>
                <a:lnTo>
                  <a:pt x="232930" y="215163"/>
                </a:lnTo>
                <a:lnTo>
                  <a:pt x="247435" y="215163"/>
                </a:lnTo>
                <a:lnTo>
                  <a:pt x="249935" y="212458"/>
                </a:lnTo>
                <a:close/>
              </a:path>
              <a:path w="349884" h="308610">
                <a:moveTo>
                  <a:pt x="247435" y="215163"/>
                </a:moveTo>
                <a:lnTo>
                  <a:pt x="232930" y="215163"/>
                </a:lnTo>
                <a:lnTo>
                  <a:pt x="242493" y="220510"/>
                </a:lnTo>
                <a:lnTo>
                  <a:pt x="247435" y="215163"/>
                </a:lnTo>
                <a:close/>
              </a:path>
              <a:path w="349884" h="308610">
                <a:moveTo>
                  <a:pt x="232930" y="204520"/>
                </a:moveTo>
                <a:lnTo>
                  <a:pt x="225209" y="208826"/>
                </a:lnTo>
                <a:lnTo>
                  <a:pt x="240639" y="208826"/>
                </a:lnTo>
                <a:lnTo>
                  <a:pt x="232930" y="204520"/>
                </a:lnTo>
                <a:close/>
              </a:path>
              <a:path w="349884" h="308610">
                <a:moveTo>
                  <a:pt x="246659" y="202336"/>
                </a:moveTo>
                <a:lnTo>
                  <a:pt x="240639" y="208826"/>
                </a:lnTo>
                <a:lnTo>
                  <a:pt x="269100" y="208826"/>
                </a:lnTo>
                <a:lnTo>
                  <a:pt x="269100" y="204190"/>
                </a:lnTo>
                <a:lnTo>
                  <a:pt x="270207" y="204063"/>
                </a:lnTo>
                <a:lnTo>
                  <a:pt x="255320" y="204063"/>
                </a:lnTo>
                <a:lnTo>
                  <a:pt x="246659" y="202336"/>
                </a:lnTo>
                <a:close/>
              </a:path>
              <a:path w="349884" h="308610">
                <a:moveTo>
                  <a:pt x="219214" y="202336"/>
                </a:moveTo>
                <a:lnTo>
                  <a:pt x="210540" y="204063"/>
                </a:lnTo>
                <a:lnTo>
                  <a:pt x="220810" y="204063"/>
                </a:lnTo>
                <a:lnTo>
                  <a:pt x="219214" y="202336"/>
                </a:lnTo>
                <a:close/>
              </a:path>
              <a:path w="349884" h="308610">
                <a:moveTo>
                  <a:pt x="270302" y="116154"/>
                </a:moveTo>
                <a:lnTo>
                  <a:pt x="255320" y="116154"/>
                </a:lnTo>
                <a:lnTo>
                  <a:pt x="259016" y="124193"/>
                </a:lnTo>
                <a:lnTo>
                  <a:pt x="267817" y="125209"/>
                </a:lnTo>
                <a:lnTo>
                  <a:pt x="268858" y="134010"/>
                </a:lnTo>
                <a:lnTo>
                  <a:pt x="276885" y="137706"/>
                </a:lnTo>
                <a:lnTo>
                  <a:pt x="275158" y="146380"/>
                </a:lnTo>
                <a:lnTo>
                  <a:pt x="281660" y="152374"/>
                </a:lnTo>
                <a:lnTo>
                  <a:pt x="277317" y="160096"/>
                </a:lnTo>
                <a:lnTo>
                  <a:pt x="281660" y="167830"/>
                </a:lnTo>
                <a:lnTo>
                  <a:pt x="275158" y="173812"/>
                </a:lnTo>
                <a:lnTo>
                  <a:pt x="276885" y="182499"/>
                </a:lnTo>
                <a:lnTo>
                  <a:pt x="268858" y="186194"/>
                </a:lnTo>
                <a:lnTo>
                  <a:pt x="267817" y="194995"/>
                </a:lnTo>
                <a:lnTo>
                  <a:pt x="259016" y="196011"/>
                </a:lnTo>
                <a:lnTo>
                  <a:pt x="255320" y="204063"/>
                </a:lnTo>
                <a:lnTo>
                  <a:pt x="270207" y="204063"/>
                </a:lnTo>
                <a:lnTo>
                  <a:pt x="276186" y="203377"/>
                </a:lnTo>
                <a:lnTo>
                  <a:pt x="277469" y="192455"/>
                </a:lnTo>
                <a:lnTo>
                  <a:pt x="287426" y="187871"/>
                </a:lnTo>
                <a:lnTo>
                  <a:pt x="285280" y="177126"/>
                </a:lnTo>
                <a:lnTo>
                  <a:pt x="293344" y="169684"/>
                </a:lnTo>
                <a:lnTo>
                  <a:pt x="287972" y="160096"/>
                </a:lnTo>
                <a:lnTo>
                  <a:pt x="293357" y="150533"/>
                </a:lnTo>
                <a:lnTo>
                  <a:pt x="285280" y="143078"/>
                </a:lnTo>
                <a:lnTo>
                  <a:pt x="287426" y="132321"/>
                </a:lnTo>
                <a:lnTo>
                  <a:pt x="277469" y="127749"/>
                </a:lnTo>
                <a:lnTo>
                  <a:pt x="276186" y="116840"/>
                </a:lnTo>
                <a:lnTo>
                  <a:pt x="270302" y="116154"/>
                </a:lnTo>
                <a:close/>
              </a:path>
              <a:path w="349884" h="308610">
                <a:moveTo>
                  <a:pt x="220810" y="116154"/>
                </a:moveTo>
                <a:lnTo>
                  <a:pt x="210540" y="116154"/>
                </a:lnTo>
                <a:lnTo>
                  <a:pt x="219214" y="117881"/>
                </a:lnTo>
                <a:lnTo>
                  <a:pt x="220810" y="116154"/>
                </a:lnTo>
                <a:close/>
              </a:path>
              <a:path w="349884" h="308610">
                <a:moveTo>
                  <a:pt x="263365" y="111379"/>
                </a:moveTo>
                <a:lnTo>
                  <a:pt x="240639" y="111379"/>
                </a:lnTo>
                <a:lnTo>
                  <a:pt x="246659" y="117881"/>
                </a:lnTo>
                <a:lnTo>
                  <a:pt x="255320" y="116154"/>
                </a:lnTo>
                <a:lnTo>
                  <a:pt x="270302" y="116154"/>
                </a:lnTo>
                <a:lnTo>
                  <a:pt x="265290" y="115570"/>
                </a:lnTo>
                <a:lnTo>
                  <a:pt x="263365" y="111379"/>
                </a:lnTo>
                <a:close/>
              </a:path>
              <a:path w="349884" h="308610">
                <a:moveTo>
                  <a:pt x="240639" y="111379"/>
                </a:moveTo>
                <a:lnTo>
                  <a:pt x="225221" y="111379"/>
                </a:lnTo>
                <a:lnTo>
                  <a:pt x="232930" y="115709"/>
                </a:lnTo>
                <a:lnTo>
                  <a:pt x="240639" y="111379"/>
                </a:lnTo>
                <a:close/>
              </a:path>
              <a:path w="349884" h="308610">
                <a:moveTo>
                  <a:pt x="260705" y="105587"/>
                </a:moveTo>
                <a:lnTo>
                  <a:pt x="249935" y="107759"/>
                </a:lnTo>
                <a:lnTo>
                  <a:pt x="261703" y="107759"/>
                </a:lnTo>
                <a:lnTo>
                  <a:pt x="260705" y="105587"/>
                </a:lnTo>
                <a:close/>
              </a:path>
              <a:path w="349884" h="308610">
                <a:moveTo>
                  <a:pt x="242493" y="99669"/>
                </a:moveTo>
                <a:lnTo>
                  <a:pt x="232930" y="105041"/>
                </a:lnTo>
                <a:lnTo>
                  <a:pt x="247435" y="105041"/>
                </a:lnTo>
                <a:lnTo>
                  <a:pt x="242493" y="996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0" y="3199599"/>
            <a:ext cx="195580" cy="403860"/>
          </a:xfrm>
          <a:custGeom>
            <a:avLst/>
            <a:gdLst/>
            <a:ahLst/>
            <a:cxnLst/>
            <a:rect l="l" t="t" r="r" b="b"/>
            <a:pathLst>
              <a:path w="195580" h="403860">
                <a:moveTo>
                  <a:pt x="57480" y="291858"/>
                </a:moveTo>
                <a:lnTo>
                  <a:pt x="47523" y="291858"/>
                </a:lnTo>
                <a:lnTo>
                  <a:pt x="90246" y="403440"/>
                </a:lnTo>
                <a:lnTo>
                  <a:pt x="98920" y="400100"/>
                </a:lnTo>
                <a:lnTo>
                  <a:pt x="57480" y="291858"/>
                </a:lnTo>
                <a:close/>
              </a:path>
              <a:path w="195580" h="403860">
                <a:moveTo>
                  <a:pt x="22402" y="291858"/>
                </a:moveTo>
                <a:lnTo>
                  <a:pt x="13106" y="291858"/>
                </a:lnTo>
                <a:lnTo>
                  <a:pt x="12509" y="401891"/>
                </a:lnTo>
                <a:lnTo>
                  <a:pt x="21805" y="401929"/>
                </a:lnTo>
                <a:lnTo>
                  <a:pt x="22402" y="291858"/>
                </a:lnTo>
                <a:close/>
              </a:path>
              <a:path w="195580" h="403860">
                <a:moveTo>
                  <a:pt x="195516" y="59753"/>
                </a:moveTo>
                <a:lnTo>
                  <a:pt x="0" y="59753"/>
                </a:lnTo>
                <a:lnTo>
                  <a:pt x="0" y="69037"/>
                </a:lnTo>
                <a:lnTo>
                  <a:pt x="186232" y="69037"/>
                </a:lnTo>
                <a:lnTo>
                  <a:pt x="186232" y="282562"/>
                </a:lnTo>
                <a:lnTo>
                  <a:pt x="0" y="282562"/>
                </a:lnTo>
                <a:lnTo>
                  <a:pt x="0" y="291858"/>
                </a:lnTo>
                <a:lnTo>
                  <a:pt x="195516" y="291858"/>
                </a:lnTo>
                <a:lnTo>
                  <a:pt x="195516" y="59753"/>
                </a:lnTo>
                <a:close/>
              </a:path>
              <a:path w="195580" h="403860">
                <a:moveTo>
                  <a:pt x="14947" y="0"/>
                </a:moveTo>
                <a:lnTo>
                  <a:pt x="14528" y="59753"/>
                </a:lnTo>
                <a:lnTo>
                  <a:pt x="23825" y="59753"/>
                </a:lnTo>
                <a:lnTo>
                  <a:pt x="24231" y="38"/>
                </a:lnTo>
                <a:lnTo>
                  <a:pt x="14947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1294949" y="3344689"/>
            <a:ext cx="307340" cy="414655"/>
          </a:xfrm>
          <a:custGeom>
            <a:avLst/>
            <a:gdLst/>
            <a:ahLst/>
            <a:cxnLst/>
            <a:rect l="l" t="t" r="r" b="b"/>
            <a:pathLst>
              <a:path w="307340" h="414654">
                <a:moveTo>
                  <a:pt x="214617" y="0"/>
                </a:moveTo>
                <a:lnTo>
                  <a:pt x="0" y="0"/>
                </a:lnTo>
                <a:lnTo>
                  <a:pt x="0" y="414464"/>
                </a:lnTo>
                <a:lnTo>
                  <a:pt x="307213" y="414464"/>
                </a:lnTo>
                <a:lnTo>
                  <a:pt x="307213" y="405168"/>
                </a:lnTo>
                <a:lnTo>
                  <a:pt x="9283" y="405168"/>
                </a:lnTo>
                <a:lnTo>
                  <a:pt x="9283" y="9309"/>
                </a:lnTo>
                <a:lnTo>
                  <a:pt x="221915" y="9309"/>
                </a:lnTo>
                <a:lnTo>
                  <a:pt x="214820" y="2527"/>
                </a:lnTo>
                <a:lnTo>
                  <a:pt x="214617" y="0"/>
                </a:lnTo>
                <a:close/>
              </a:path>
              <a:path w="307340" h="414654">
                <a:moveTo>
                  <a:pt x="221915" y="9309"/>
                </a:moveTo>
                <a:lnTo>
                  <a:pt x="206006" y="9309"/>
                </a:lnTo>
                <a:lnTo>
                  <a:pt x="212432" y="94792"/>
                </a:lnTo>
                <a:lnTo>
                  <a:pt x="297929" y="101206"/>
                </a:lnTo>
                <a:lnTo>
                  <a:pt x="297929" y="405168"/>
                </a:lnTo>
                <a:lnTo>
                  <a:pt x="307213" y="405168"/>
                </a:lnTo>
                <a:lnTo>
                  <a:pt x="307213" y="92595"/>
                </a:lnTo>
                <a:lnTo>
                  <a:pt x="305790" y="92481"/>
                </a:lnTo>
                <a:lnTo>
                  <a:pt x="306594" y="91643"/>
                </a:lnTo>
                <a:lnTo>
                  <a:pt x="294601" y="91643"/>
                </a:lnTo>
                <a:lnTo>
                  <a:pt x="221094" y="86118"/>
                </a:lnTo>
                <a:lnTo>
                  <a:pt x="215861" y="16370"/>
                </a:lnTo>
                <a:lnTo>
                  <a:pt x="229301" y="16370"/>
                </a:lnTo>
                <a:lnTo>
                  <a:pt x="221915" y="9309"/>
                </a:lnTo>
                <a:close/>
              </a:path>
              <a:path w="307340" h="414654">
                <a:moveTo>
                  <a:pt x="229301" y="16370"/>
                </a:moveTo>
                <a:lnTo>
                  <a:pt x="215861" y="16370"/>
                </a:lnTo>
                <a:lnTo>
                  <a:pt x="294601" y="91643"/>
                </a:lnTo>
                <a:lnTo>
                  <a:pt x="306594" y="91643"/>
                </a:lnTo>
                <a:lnTo>
                  <a:pt x="307289" y="90919"/>
                </a:lnTo>
                <a:lnTo>
                  <a:pt x="229301" y="1637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340396" y="3489972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340396" y="3559879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1340396" y="3629780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1340396" y="3704063"/>
            <a:ext cx="90805" cy="0"/>
          </a:xfrm>
          <a:custGeom>
            <a:avLst/>
            <a:gdLst/>
            <a:ahLst/>
            <a:cxnLst/>
            <a:rect l="l" t="t" r="r" b="b"/>
            <a:pathLst>
              <a:path w="90805">
                <a:moveTo>
                  <a:pt x="0" y="0"/>
                </a:moveTo>
                <a:lnTo>
                  <a:pt x="9039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235565" y="4663602"/>
            <a:ext cx="170815" cy="170815"/>
          </a:xfrm>
          <a:custGeom>
            <a:avLst/>
            <a:gdLst/>
            <a:ahLst/>
            <a:cxnLst/>
            <a:rect l="l" t="t" r="r" b="b"/>
            <a:pathLst>
              <a:path w="170814" h="170814">
                <a:moveTo>
                  <a:pt x="13665" y="74167"/>
                </a:moveTo>
                <a:lnTo>
                  <a:pt x="4190" y="74167"/>
                </a:lnTo>
                <a:lnTo>
                  <a:pt x="0" y="81368"/>
                </a:lnTo>
                <a:lnTo>
                  <a:pt x="0" y="128447"/>
                </a:lnTo>
                <a:lnTo>
                  <a:pt x="42532" y="128447"/>
                </a:lnTo>
                <a:lnTo>
                  <a:pt x="44081" y="129019"/>
                </a:lnTo>
                <a:lnTo>
                  <a:pt x="45472" y="131457"/>
                </a:lnTo>
                <a:lnTo>
                  <a:pt x="44437" y="133654"/>
                </a:lnTo>
                <a:lnTo>
                  <a:pt x="43203" y="135801"/>
                </a:lnTo>
                <a:lnTo>
                  <a:pt x="41376" y="139052"/>
                </a:lnTo>
                <a:lnTo>
                  <a:pt x="41617" y="139166"/>
                </a:lnTo>
                <a:lnTo>
                  <a:pt x="40601" y="141871"/>
                </a:lnTo>
                <a:lnTo>
                  <a:pt x="40081" y="144754"/>
                </a:lnTo>
                <a:lnTo>
                  <a:pt x="40081" y="147637"/>
                </a:lnTo>
                <a:lnTo>
                  <a:pt x="41917" y="156749"/>
                </a:lnTo>
                <a:lnTo>
                  <a:pt x="46991" y="164028"/>
                </a:lnTo>
                <a:lnTo>
                  <a:pt x="54649" y="168852"/>
                </a:lnTo>
                <a:lnTo>
                  <a:pt x="64236" y="170599"/>
                </a:lnTo>
                <a:lnTo>
                  <a:pt x="73818" y="168852"/>
                </a:lnTo>
                <a:lnTo>
                  <a:pt x="81476" y="164028"/>
                </a:lnTo>
                <a:lnTo>
                  <a:pt x="83377" y="161302"/>
                </a:lnTo>
                <a:lnTo>
                  <a:pt x="55752" y="161302"/>
                </a:lnTo>
                <a:lnTo>
                  <a:pt x="49364" y="155422"/>
                </a:lnTo>
                <a:lnTo>
                  <a:pt x="49383" y="144754"/>
                </a:lnTo>
                <a:lnTo>
                  <a:pt x="50164" y="142074"/>
                </a:lnTo>
                <a:lnTo>
                  <a:pt x="53009" y="137579"/>
                </a:lnTo>
                <a:lnTo>
                  <a:pt x="53847" y="135801"/>
                </a:lnTo>
                <a:lnTo>
                  <a:pt x="53568" y="135585"/>
                </a:lnTo>
                <a:lnTo>
                  <a:pt x="55029" y="131013"/>
                </a:lnTo>
                <a:lnTo>
                  <a:pt x="53974" y="127584"/>
                </a:lnTo>
                <a:lnTo>
                  <a:pt x="52743" y="125463"/>
                </a:lnTo>
                <a:lnTo>
                  <a:pt x="50266" y="121119"/>
                </a:lnTo>
                <a:lnTo>
                  <a:pt x="45377" y="119151"/>
                </a:lnTo>
                <a:lnTo>
                  <a:pt x="9296" y="119151"/>
                </a:lnTo>
                <a:lnTo>
                  <a:pt x="9296" y="85902"/>
                </a:lnTo>
                <a:lnTo>
                  <a:pt x="9994" y="83477"/>
                </a:lnTo>
                <a:lnTo>
                  <a:pt x="41994" y="83477"/>
                </a:lnTo>
                <a:lnTo>
                  <a:pt x="44870" y="81470"/>
                </a:lnTo>
                <a:lnTo>
                  <a:pt x="46375" y="79082"/>
                </a:lnTo>
                <a:lnTo>
                  <a:pt x="25666" y="79082"/>
                </a:lnTo>
                <a:lnTo>
                  <a:pt x="22936" y="78282"/>
                </a:lnTo>
                <a:lnTo>
                  <a:pt x="20548" y="76771"/>
                </a:lnTo>
                <a:lnTo>
                  <a:pt x="17656" y="75107"/>
                </a:lnTo>
                <a:lnTo>
                  <a:pt x="17043" y="75107"/>
                </a:lnTo>
                <a:lnTo>
                  <a:pt x="15328" y="74485"/>
                </a:lnTo>
                <a:lnTo>
                  <a:pt x="13665" y="74167"/>
                </a:lnTo>
                <a:close/>
              </a:path>
              <a:path w="170814" h="170814">
                <a:moveTo>
                  <a:pt x="129552" y="73482"/>
                </a:moveTo>
                <a:lnTo>
                  <a:pt x="124879" y="75056"/>
                </a:lnTo>
                <a:lnTo>
                  <a:pt x="120230" y="80949"/>
                </a:lnTo>
                <a:lnTo>
                  <a:pt x="119164" y="83883"/>
                </a:lnTo>
                <a:lnTo>
                  <a:pt x="119164" y="119151"/>
                </a:lnTo>
                <a:lnTo>
                  <a:pt x="83083" y="119151"/>
                </a:lnTo>
                <a:lnTo>
                  <a:pt x="78193" y="121119"/>
                </a:lnTo>
                <a:lnTo>
                  <a:pt x="75691" y="125463"/>
                </a:lnTo>
                <a:lnTo>
                  <a:pt x="74333" y="127863"/>
                </a:lnTo>
                <a:lnTo>
                  <a:pt x="73215" y="131787"/>
                </a:lnTo>
                <a:lnTo>
                  <a:pt x="75450" y="137083"/>
                </a:lnTo>
                <a:lnTo>
                  <a:pt x="76771" y="139674"/>
                </a:lnTo>
                <a:lnTo>
                  <a:pt x="78282" y="142074"/>
                </a:lnTo>
                <a:lnTo>
                  <a:pt x="79076" y="144754"/>
                </a:lnTo>
                <a:lnTo>
                  <a:pt x="79095" y="155422"/>
                </a:lnTo>
                <a:lnTo>
                  <a:pt x="72707" y="161302"/>
                </a:lnTo>
                <a:lnTo>
                  <a:pt x="83377" y="161302"/>
                </a:lnTo>
                <a:lnTo>
                  <a:pt x="86553" y="156749"/>
                </a:lnTo>
                <a:lnTo>
                  <a:pt x="88391" y="147637"/>
                </a:lnTo>
                <a:lnTo>
                  <a:pt x="88337" y="144754"/>
                </a:lnTo>
                <a:lnTo>
                  <a:pt x="87985" y="142557"/>
                </a:lnTo>
                <a:lnTo>
                  <a:pt x="87198" y="140157"/>
                </a:lnTo>
                <a:lnTo>
                  <a:pt x="87744" y="140157"/>
                </a:lnTo>
                <a:lnTo>
                  <a:pt x="84023" y="133654"/>
                </a:lnTo>
                <a:lnTo>
                  <a:pt x="82989" y="131444"/>
                </a:lnTo>
                <a:lnTo>
                  <a:pt x="84366" y="129019"/>
                </a:lnTo>
                <a:lnTo>
                  <a:pt x="85940" y="128447"/>
                </a:lnTo>
                <a:lnTo>
                  <a:pt x="128447" y="128447"/>
                </a:lnTo>
                <a:lnTo>
                  <a:pt x="128507" y="85902"/>
                </a:lnTo>
                <a:lnTo>
                  <a:pt x="128600" y="85331"/>
                </a:lnTo>
                <a:lnTo>
                  <a:pt x="130441" y="83019"/>
                </a:lnTo>
                <a:lnTo>
                  <a:pt x="161818" y="83019"/>
                </a:lnTo>
                <a:lnTo>
                  <a:pt x="164039" y="81470"/>
                </a:lnTo>
                <a:lnTo>
                  <a:pt x="165543" y="79082"/>
                </a:lnTo>
                <a:lnTo>
                  <a:pt x="144843" y="79082"/>
                </a:lnTo>
                <a:lnTo>
                  <a:pt x="142100" y="78282"/>
                </a:lnTo>
                <a:lnTo>
                  <a:pt x="136931" y="75006"/>
                </a:lnTo>
                <a:lnTo>
                  <a:pt x="135941" y="74561"/>
                </a:lnTo>
                <a:lnTo>
                  <a:pt x="134353" y="74561"/>
                </a:lnTo>
                <a:lnTo>
                  <a:pt x="129552" y="73482"/>
                </a:lnTo>
                <a:close/>
              </a:path>
              <a:path w="170814" h="170814">
                <a:moveTo>
                  <a:pt x="37404" y="86588"/>
                </a:moveTo>
                <a:lnTo>
                  <a:pt x="19405" y="86588"/>
                </a:lnTo>
                <a:lnTo>
                  <a:pt x="22275" y="87769"/>
                </a:lnTo>
                <a:lnTo>
                  <a:pt x="25374" y="88391"/>
                </a:lnTo>
                <a:lnTo>
                  <a:pt x="28473" y="88391"/>
                </a:lnTo>
                <a:lnTo>
                  <a:pt x="37404" y="86588"/>
                </a:lnTo>
                <a:close/>
              </a:path>
              <a:path w="170814" h="170814">
                <a:moveTo>
                  <a:pt x="153741" y="87160"/>
                </a:moveTo>
                <a:lnTo>
                  <a:pt x="140080" y="87160"/>
                </a:lnTo>
                <a:lnTo>
                  <a:pt x="142532" y="87972"/>
                </a:lnTo>
                <a:lnTo>
                  <a:pt x="145059" y="88391"/>
                </a:lnTo>
                <a:lnTo>
                  <a:pt x="147637" y="88391"/>
                </a:lnTo>
                <a:lnTo>
                  <a:pt x="153741" y="87160"/>
                </a:lnTo>
                <a:close/>
              </a:path>
              <a:path w="170814" h="170814">
                <a:moveTo>
                  <a:pt x="161818" y="83019"/>
                </a:moveTo>
                <a:lnTo>
                  <a:pt x="130441" y="83019"/>
                </a:lnTo>
                <a:lnTo>
                  <a:pt x="132321" y="83210"/>
                </a:lnTo>
                <a:lnTo>
                  <a:pt x="134861" y="84708"/>
                </a:lnTo>
                <a:lnTo>
                  <a:pt x="139979" y="87553"/>
                </a:lnTo>
                <a:lnTo>
                  <a:pt x="140080" y="87160"/>
                </a:lnTo>
                <a:lnTo>
                  <a:pt x="153741" y="87160"/>
                </a:lnTo>
                <a:lnTo>
                  <a:pt x="156756" y="86551"/>
                </a:lnTo>
                <a:lnTo>
                  <a:pt x="161818" y="83019"/>
                </a:lnTo>
                <a:close/>
              </a:path>
              <a:path w="170814" h="170814">
                <a:moveTo>
                  <a:pt x="41994" y="83477"/>
                </a:moveTo>
                <a:lnTo>
                  <a:pt x="13068" y="83477"/>
                </a:lnTo>
                <a:lnTo>
                  <a:pt x="14300" y="83908"/>
                </a:lnTo>
                <a:lnTo>
                  <a:pt x="19303" y="86753"/>
                </a:lnTo>
                <a:lnTo>
                  <a:pt x="19405" y="86588"/>
                </a:lnTo>
                <a:lnTo>
                  <a:pt x="37404" y="86588"/>
                </a:lnTo>
                <a:lnTo>
                  <a:pt x="37587" y="86551"/>
                </a:lnTo>
                <a:lnTo>
                  <a:pt x="41994" y="83477"/>
                </a:lnTo>
                <a:close/>
              </a:path>
              <a:path w="170814" h="170814">
                <a:moveTo>
                  <a:pt x="46370" y="49352"/>
                </a:moveTo>
                <a:lnTo>
                  <a:pt x="36271" y="49352"/>
                </a:lnTo>
                <a:lnTo>
                  <a:pt x="42151" y="55752"/>
                </a:lnTo>
                <a:lnTo>
                  <a:pt x="42151" y="72694"/>
                </a:lnTo>
                <a:lnTo>
                  <a:pt x="36271" y="79082"/>
                </a:lnTo>
                <a:lnTo>
                  <a:pt x="46375" y="79082"/>
                </a:lnTo>
                <a:lnTo>
                  <a:pt x="49699" y="73808"/>
                </a:lnTo>
                <a:lnTo>
                  <a:pt x="51447" y="64223"/>
                </a:lnTo>
                <a:lnTo>
                  <a:pt x="49699" y="54634"/>
                </a:lnTo>
                <a:lnTo>
                  <a:pt x="46370" y="49352"/>
                </a:lnTo>
                <a:close/>
              </a:path>
              <a:path w="170814" h="170814">
                <a:moveTo>
                  <a:pt x="165538" y="49352"/>
                </a:moveTo>
                <a:lnTo>
                  <a:pt x="155435" y="49352"/>
                </a:lnTo>
                <a:lnTo>
                  <a:pt x="161328" y="55752"/>
                </a:lnTo>
                <a:lnTo>
                  <a:pt x="161328" y="72694"/>
                </a:lnTo>
                <a:lnTo>
                  <a:pt x="155435" y="79082"/>
                </a:lnTo>
                <a:lnTo>
                  <a:pt x="165543" y="79082"/>
                </a:lnTo>
                <a:lnTo>
                  <a:pt x="168865" y="73808"/>
                </a:lnTo>
                <a:lnTo>
                  <a:pt x="170611" y="64223"/>
                </a:lnTo>
                <a:lnTo>
                  <a:pt x="168865" y="54634"/>
                </a:lnTo>
                <a:lnTo>
                  <a:pt x="165538" y="49352"/>
                </a:lnTo>
                <a:close/>
              </a:path>
              <a:path w="170814" h="170814">
                <a:moveTo>
                  <a:pt x="17259" y="74879"/>
                </a:moveTo>
                <a:lnTo>
                  <a:pt x="17043" y="75107"/>
                </a:lnTo>
                <a:lnTo>
                  <a:pt x="17656" y="75107"/>
                </a:lnTo>
                <a:lnTo>
                  <a:pt x="17259" y="74879"/>
                </a:lnTo>
                <a:close/>
              </a:path>
              <a:path w="170814" h="170814">
                <a:moveTo>
                  <a:pt x="134556" y="73939"/>
                </a:moveTo>
                <a:lnTo>
                  <a:pt x="134353" y="74561"/>
                </a:lnTo>
                <a:lnTo>
                  <a:pt x="135941" y="74561"/>
                </a:lnTo>
                <a:lnTo>
                  <a:pt x="134556" y="73939"/>
                </a:lnTo>
                <a:close/>
              </a:path>
              <a:path w="170814" h="170814">
                <a:moveTo>
                  <a:pt x="136005" y="53987"/>
                </a:moveTo>
                <a:lnTo>
                  <a:pt x="133921" y="53987"/>
                </a:lnTo>
                <a:lnTo>
                  <a:pt x="134188" y="55117"/>
                </a:lnTo>
                <a:lnTo>
                  <a:pt x="136005" y="53987"/>
                </a:lnTo>
                <a:close/>
              </a:path>
              <a:path w="170814" h="170814">
                <a:moveTo>
                  <a:pt x="45504" y="0"/>
                </a:moveTo>
                <a:lnTo>
                  <a:pt x="0" y="0"/>
                </a:lnTo>
                <a:lnTo>
                  <a:pt x="0" y="47066"/>
                </a:lnTo>
                <a:lnTo>
                  <a:pt x="4190" y="54254"/>
                </a:lnTo>
                <a:lnTo>
                  <a:pt x="13563" y="54254"/>
                </a:lnTo>
                <a:lnTo>
                  <a:pt x="15125" y="53987"/>
                </a:lnTo>
                <a:lnTo>
                  <a:pt x="16649" y="53479"/>
                </a:lnTo>
                <a:lnTo>
                  <a:pt x="17664" y="53479"/>
                </a:lnTo>
                <a:lnTo>
                  <a:pt x="20535" y="51688"/>
                </a:lnTo>
                <a:lnTo>
                  <a:pt x="22936" y="50152"/>
                </a:lnTo>
                <a:lnTo>
                  <a:pt x="25679" y="49352"/>
                </a:lnTo>
                <a:lnTo>
                  <a:pt x="46370" y="49352"/>
                </a:lnTo>
                <a:lnTo>
                  <a:pt x="44870" y="46972"/>
                </a:lnTo>
                <a:lnTo>
                  <a:pt x="41999" y="44970"/>
                </a:lnTo>
                <a:lnTo>
                  <a:pt x="9994" y="44970"/>
                </a:lnTo>
                <a:lnTo>
                  <a:pt x="9296" y="42532"/>
                </a:lnTo>
                <a:lnTo>
                  <a:pt x="9296" y="9296"/>
                </a:lnTo>
                <a:lnTo>
                  <a:pt x="54232" y="9296"/>
                </a:lnTo>
                <a:lnTo>
                  <a:pt x="53962" y="8432"/>
                </a:lnTo>
                <a:lnTo>
                  <a:pt x="50253" y="1943"/>
                </a:lnTo>
                <a:lnTo>
                  <a:pt x="45504" y="0"/>
                </a:lnTo>
                <a:close/>
              </a:path>
              <a:path w="170814" h="170814">
                <a:moveTo>
                  <a:pt x="128447" y="9296"/>
                </a:moveTo>
                <a:lnTo>
                  <a:pt x="119164" y="9296"/>
                </a:lnTo>
                <a:lnTo>
                  <a:pt x="119164" y="47066"/>
                </a:lnTo>
                <a:lnTo>
                  <a:pt x="123367" y="54254"/>
                </a:lnTo>
                <a:lnTo>
                  <a:pt x="132130" y="54254"/>
                </a:lnTo>
                <a:lnTo>
                  <a:pt x="133032" y="54178"/>
                </a:lnTo>
                <a:lnTo>
                  <a:pt x="133921" y="53987"/>
                </a:lnTo>
                <a:lnTo>
                  <a:pt x="136005" y="53987"/>
                </a:lnTo>
                <a:lnTo>
                  <a:pt x="139699" y="51688"/>
                </a:lnTo>
                <a:lnTo>
                  <a:pt x="142100" y="50152"/>
                </a:lnTo>
                <a:lnTo>
                  <a:pt x="144843" y="49352"/>
                </a:lnTo>
                <a:lnTo>
                  <a:pt x="165538" y="49352"/>
                </a:lnTo>
                <a:lnTo>
                  <a:pt x="164039" y="46972"/>
                </a:lnTo>
                <a:lnTo>
                  <a:pt x="161168" y="44970"/>
                </a:lnTo>
                <a:lnTo>
                  <a:pt x="129158" y="44970"/>
                </a:lnTo>
                <a:lnTo>
                  <a:pt x="128447" y="42532"/>
                </a:lnTo>
                <a:lnTo>
                  <a:pt x="128447" y="9296"/>
                </a:lnTo>
                <a:close/>
              </a:path>
              <a:path w="170814" h="170814">
                <a:moveTo>
                  <a:pt x="17664" y="53479"/>
                </a:moveTo>
                <a:lnTo>
                  <a:pt x="16649" y="53479"/>
                </a:lnTo>
                <a:lnTo>
                  <a:pt x="16992" y="53898"/>
                </a:lnTo>
                <a:lnTo>
                  <a:pt x="17664" y="53479"/>
                </a:lnTo>
                <a:close/>
              </a:path>
              <a:path w="170814" h="170814">
                <a:moveTo>
                  <a:pt x="54232" y="9296"/>
                </a:moveTo>
                <a:lnTo>
                  <a:pt x="42532" y="9296"/>
                </a:lnTo>
                <a:lnTo>
                  <a:pt x="44081" y="9880"/>
                </a:lnTo>
                <a:lnTo>
                  <a:pt x="45478" y="12293"/>
                </a:lnTo>
                <a:lnTo>
                  <a:pt x="44437" y="14477"/>
                </a:lnTo>
                <a:lnTo>
                  <a:pt x="41744" y="19215"/>
                </a:lnTo>
                <a:lnTo>
                  <a:pt x="41884" y="19342"/>
                </a:lnTo>
                <a:lnTo>
                  <a:pt x="40690" y="22224"/>
                </a:lnTo>
                <a:lnTo>
                  <a:pt x="40118" y="25158"/>
                </a:lnTo>
                <a:lnTo>
                  <a:pt x="40081" y="28460"/>
                </a:lnTo>
                <a:lnTo>
                  <a:pt x="41917" y="37587"/>
                </a:lnTo>
                <a:lnTo>
                  <a:pt x="46991" y="44873"/>
                </a:lnTo>
                <a:lnTo>
                  <a:pt x="54649" y="49700"/>
                </a:lnTo>
                <a:lnTo>
                  <a:pt x="64236" y="51447"/>
                </a:lnTo>
                <a:lnTo>
                  <a:pt x="73818" y="49700"/>
                </a:lnTo>
                <a:lnTo>
                  <a:pt x="81476" y="44873"/>
                </a:lnTo>
                <a:lnTo>
                  <a:pt x="83373" y="42151"/>
                </a:lnTo>
                <a:lnTo>
                  <a:pt x="55752" y="42151"/>
                </a:lnTo>
                <a:lnTo>
                  <a:pt x="49364" y="36271"/>
                </a:lnTo>
                <a:lnTo>
                  <a:pt x="49453" y="25349"/>
                </a:lnTo>
                <a:lnTo>
                  <a:pt x="50164" y="22910"/>
                </a:lnTo>
                <a:lnTo>
                  <a:pt x="53022" y="18427"/>
                </a:lnTo>
                <a:lnTo>
                  <a:pt x="53898" y="16586"/>
                </a:lnTo>
                <a:lnTo>
                  <a:pt x="53581" y="16370"/>
                </a:lnTo>
                <a:lnTo>
                  <a:pt x="55029" y="11836"/>
                </a:lnTo>
                <a:lnTo>
                  <a:pt x="54232" y="9296"/>
                </a:lnTo>
                <a:close/>
              </a:path>
              <a:path w="170814" h="170814">
                <a:moveTo>
                  <a:pt x="19964" y="41300"/>
                </a:moveTo>
                <a:lnTo>
                  <a:pt x="14300" y="44538"/>
                </a:lnTo>
                <a:lnTo>
                  <a:pt x="13068" y="44970"/>
                </a:lnTo>
                <a:lnTo>
                  <a:pt x="41999" y="44970"/>
                </a:lnTo>
                <a:lnTo>
                  <a:pt x="37587" y="41894"/>
                </a:lnTo>
                <a:lnTo>
                  <a:pt x="36090" y="41592"/>
                </a:lnTo>
                <a:lnTo>
                  <a:pt x="20065" y="41592"/>
                </a:lnTo>
                <a:lnTo>
                  <a:pt x="19964" y="41300"/>
                </a:lnTo>
                <a:close/>
              </a:path>
              <a:path w="170814" h="170814">
                <a:moveTo>
                  <a:pt x="140334" y="40995"/>
                </a:moveTo>
                <a:lnTo>
                  <a:pt x="138061" y="41986"/>
                </a:lnTo>
                <a:lnTo>
                  <a:pt x="134848" y="43726"/>
                </a:lnTo>
                <a:lnTo>
                  <a:pt x="133464" y="44538"/>
                </a:lnTo>
                <a:lnTo>
                  <a:pt x="132219" y="44970"/>
                </a:lnTo>
                <a:lnTo>
                  <a:pt x="161168" y="44970"/>
                </a:lnTo>
                <a:lnTo>
                  <a:pt x="156756" y="41894"/>
                </a:lnTo>
                <a:lnTo>
                  <a:pt x="153243" y="41186"/>
                </a:lnTo>
                <a:lnTo>
                  <a:pt x="140373" y="41186"/>
                </a:lnTo>
                <a:lnTo>
                  <a:pt x="140334" y="40995"/>
                </a:lnTo>
                <a:close/>
              </a:path>
              <a:path w="170814" h="170814">
                <a:moveTo>
                  <a:pt x="128447" y="0"/>
                </a:moveTo>
                <a:lnTo>
                  <a:pt x="82956" y="0"/>
                </a:lnTo>
                <a:lnTo>
                  <a:pt x="78206" y="1943"/>
                </a:lnTo>
                <a:lnTo>
                  <a:pt x="75691" y="6299"/>
                </a:lnTo>
                <a:lnTo>
                  <a:pt x="74333" y="8712"/>
                </a:lnTo>
                <a:lnTo>
                  <a:pt x="73202" y="12661"/>
                </a:lnTo>
                <a:lnTo>
                  <a:pt x="75476" y="17957"/>
                </a:lnTo>
                <a:lnTo>
                  <a:pt x="76771" y="20523"/>
                </a:lnTo>
                <a:lnTo>
                  <a:pt x="78282" y="22910"/>
                </a:lnTo>
                <a:lnTo>
                  <a:pt x="79005" y="25349"/>
                </a:lnTo>
                <a:lnTo>
                  <a:pt x="79095" y="36271"/>
                </a:lnTo>
                <a:lnTo>
                  <a:pt x="72707" y="42151"/>
                </a:lnTo>
                <a:lnTo>
                  <a:pt x="83373" y="42151"/>
                </a:lnTo>
                <a:lnTo>
                  <a:pt x="86553" y="37587"/>
                </a:lnTo>
                <a:lnTo>
                  <a:pt x="88391" y="28460"/>
                </a:lnTo>
                <a:lnTo>
                  <a:pt x="88391" y="25158"/>
                </a:lnTo>
                <a:lnTo>
                  <a:pt x="87693" y="21856"/>
                </a:lnTo>
                <a:lnTo>
                  <a:pt x="86534" y="19215"/>
                </a:lnTo>
                <a:lnTo>
                  <a:pt x="86436" y="18745"/>
                </a:lnTo>
                <a:lnTo>
                  <a:pt x="84023" y="14477"/>
                </a:lnTo>
                <a:lnTo>
                  <a:pt x="82981" y="12293"/>
                </a:lnTo>
                <a:lnTo>
                  <a:pt x="84366" y="9867"/>
                </a:lnTo>
                <a:lnTo>
                  <a:pt x="85940" y="9296"/>
                </a:lnTo>
                <a:lnTo>
                  <a:pt x="128447" y="9296"/>
                </a:lnTo>
                <a:lnTo>
                  <a:pt x="128447" y="0"/>
                </a:lnTo>
                <a:close/>
              </a:path>
              <a:path w="170814" h="170814">
                <a:moveTo>
                  <a:pt x="28473" y="40055"/>
                </a:moveTo>
                <a:lnTo>
                  <a:pt x="25615" y="40055"/>
                </a:lnTo>
                <a:lnTo>
                  <a:pt x="22758" y="40589"/>
                </a:lnTo>
                <a:lnTo>
                  <a:pt x="20065" y="41592"/>
                </a:lnTo>
                <a:lnTo>
                  <a:pt x="36090" y="41592"/>
                </a:lnTo>
                <a:lnTo>
                  <a:pt x="28473" y="40055"/>
                </a:lnTo>
                <a:close/>
              </a:path>
              <a:path w="170814" h="170814">
                <a:moveTo>
                  <a:pt x="147637" y="40055"/>
                </a:moveTo>
                <a:lnTo>
                  <a:pt x="145160" y="40055"/>
                </a:lnTo>
                <a:lnTo>
                  <a:pt x="142722" y="40436"/>
                </a:lnTo>
                <a:lnTo>
                  <a:pt x="140373" y="41186"/>
                </a:lnTo>
                <a:lnTo>
                  <a:pt x="153243" y="41186"/>
                </a:lnTo>
                <a:lnTo>
                  <a:pt x="147637" y="4005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566493" y="4451662"/>
            <a:ext cx="145415" cy="386715"/>
          </a:xfrm>
          <a:custGeom>
            <a:avLst/>
            <a:gdLst/>
            <a:ahLst/>
            <a:cxnLst/>
            <a:rect l="l" t="t" r="r" b="b"/>
            <a:pathLst>
              <a:path w="145414" h="386714">
                <a:moveTo>
                  <a:pt x="31711" y="10782"/>
                </a:moveTo>
                <a:lnTo>
                  <a:pt x="20916" y="10782"/>
                </a:lnTo>
                <a:lnTo>
                  <a:pt x="20916" y="318211"/>
                </a:lnTo>
                <a:lnTo>
                  <a:pt x="24985" y="344715"/>
                </a:lnTo>
                <a:lnTo>
                  <a:pt x="36075" y="366383"/>
                </a:lnTo>
                <a:lnTo>
                  <a:pt x="52511" y="381006"/>
                </a:lnTo>
                <a:lnTo>
                  <a:pt x="72618" y="386372"/>
                </a:lnTo>
                <a:lnTo>
                  <a:pt x="92732" y="381006"/>
                </a:lnTo>
                <a:lnTo>
                  <a:pt x="98822" y="375589"/>
                </a:lnTo>
                <a:lnTo>
                  <a:pt x="72618" y="375589"/>
                </a:lnTo>
                <a:lnTo>
                  <a:pt x="56711" y="371073"/>
                </a:lnTo>
                <a:lnTo>
                  <a:pt x="43707" y="358763"/>
                </a:lnTo>
                <a:lnTo>
                  <a:pt x="34931" y="340522"/>
                </a:lnTo>
                <a:lnTo>
                  <a:pt x="31711" y="318211"/>
                </a:lnTo>
                <a:lnTo>
                  <a:pt x="31711" y="146773"/>
                </a:lnTo>
                <a:lnTo>
                  <a:pt x="124333" y="146773"/>
                </a:lnTo>
                <a:lnTo>
                  <a:pt x="124333" y="135991"/>
                </a:lnTo>
                <a:lnTo>
                  <a:pt x="31711" y="135991"/>
                </a:lnTo>
                <a:lnTo>
                  <a:pt x="31711" y="10782"/>
                </a:lnTo>
                <a:close/>
              </a:path>
              <a:path w="145414" h="386714">
                <a:moveTo>
                  <a:pt x="124333" y="146773"/>
                </a:moveTo>
                <a:lnTo>
                  <a:pt x="113550" y="146773"/>
                </a:lnTo>
                <a:lnTo>
                  <a:pt x="113550" y="318211"/>
                </a:lnTo>
                <a:lnTo>
                  <a:pt x="110328" y="340522"/>
                </a:lnTo>
                <a:lnTo>
                  <a:pt x="101547" y="358763"/>
                </a:lnTo>
                <a:lnTo>
                  <a:pt x="88535" y="371073"/>
                </a:lnTo>
                <a:lnTo>
                  <a:pt x="72618" y="375589"/>
                </a:lnTo>
                <a:lnTo>
                  <a:pt x="98822" y="375589"/>
                </a:lnTo>
                <a:lnTo>
                  <a:pt x="109172" y="366383"/>
                </a:lnTo>
                <a:lnTo>
                  <a:pt x="120263" y="344715"/>
                </a:lnTo>
                <a:lnTo>
                  <a:pt x="124333" y="318211"/>
                </a:lnTo>
                <a:lnTo>
                  <a:pt x="124333" y="146773"/>
                </a:lnTo>
                <a:close/>
              </a:path>
              <a:path w="145414" h="386714">
                <a:moveTo>
                  <a:pt x="124333" y="10782"/>
                </a:moveTo>
                <a:lnTo>
                  <a:pt x="113550" y="10782"/>
                </a:lnTo>
                <a:lnTo>
                  <a:pt x="113550" y="135991"/>
                </a:lnTo>
                <a:lnTo>
                  <a:pt x="124333" y="135991"/>
                </a:lnTo>
                <a:lnTo>
                  <a:pt x="124333" y="10782"/>
                </a:lnTo>
                <a:close/>
              </a:path>
              <a:path w="145414" h="386714">
                <a:moveTo>
                  <a:pt x="145237" y="0"/>
                </a:moveTo>
                <a:lnTo>
                  <a:pt x="0" y="0"/>
                </a:lnTo>
                <a:lnTo>
                  <a:pt x="0" y="10782"/>
                </a:lnTo>
                <a:lnTo>
                  <a:pt x="145237" y="10782"/>
                </a:lnTo>
                <a:lnTo>
                  <a:pt x="145237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671030" y="301658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33" y="0"/>
                </a:moveTo>
                <a:lnTo>
                  <a:pt x="17316" y="2230"/>
                </a:lnTo>
                <a:lnTo>
                  <a:pt x="8308" y="8308"/>
                </a:lnTo>
                <a:lnTo>
                  <a:pt x="2230" y="17316"/>
                </a:lnTo>
                <a:lnTo>
                  <a:pt x="0" y="28333"/>
                </a:lnTo>
                <a:lnTo>
                  <a:pt x="2230" y="39350"/>
                </a:lnTo>
                <a:lnTo>
                  <a:pt x="8308" y="48358"/>
                </a:lnTo>
                <a:lnTo>
                  <a:pt x="17316" y="54436"/>
                </a:lnTo>
                <a:lnTo>
                  <a:pt x="28333" y="56667"/>
                </a:lnTo>
                <a:lnTo>
                  <a:pt x="39348" y="54436"/>
                </a:lnTo>
                <a:lnTo>
                  <a:pt x="48352" y="48358"/>
                </a:lnTo>
                <a:lnTo>
                  <a:pt x="49017" y="47371"/>
                </a:lnTo>
                <a:lnTo>
                  <a:pt x="28333" y="47371"/>
                </a:lnTo>
                <a:lnTo>
                  <a:pt x="20926" y="45871"/>
                </a:lnTo>
                <a:lnTo>
                  <a:pt x="14870" y="41786"/>
                </a:lnTo>
                <a:lnTo>
                  <a:pt x="10783" y="35733"/>
                </a:lnTo>
                <a:lnTo>
                  <a:pt x="9283" y="28333"/>
                </a:lnTo>
                <a:lnTo>
                  <a:pt x="10783" y="20933"/>
                </a:lnTo>
                <a:lnTo>
                  <a:pt x="14870" y="14881"/>
                </a:lnTo>
                <a:lnTo>
                  <a:pt x="20926" y="10795"/>
                </a:lnTo>
                <a:lnTo>
                  <a:pt x="28333" y="9296"/>
                </a:lnTo>
                <a:lnTo>
                  <a:pt x="49017" y="9296"/>
                </a:lnTo>
                <a:lnTo>
                  <a:pt x="48352" y="8308"/>
                </a:lnTo>
                <a:lnTo>
                  <a:pt x="39348" y="2230"/>
                </a:lnTo>
                <a:lnTo>
                  <a:pt x="28333" y="0"/>
                </a:lnTo>
                <a:close/>
              </a:path>
              <a:path w="57150" h="57150">
                <a:moveTo>
                  <a:pt x="49017" y="9296"/>
                </a:moveTo>
                <a:lnTo>
                  <a:pt x="28333" y="9296"/>
                </a:lnTo>
                <a:lnTo>
                  <a:pt x="35731" y="10795"/>
                </a:lnTo>
                <a:lnTo>
                  <a:pt x="41779" y="14881"/>
                </a:lnTo>
                <a:lnTo>
                  <a:pt x="45860" y="20933"/>
                </a:lnTo>
                <a:lnTo>
                  <a:pt x="47358" y="28333"/>
                </a:lnTo>
                <a:lnTo>
                  <a:pt x="45860" y="35733"/>
                </a:lnTo>
                <a:lnTo>
                  <a:pt x="41779" y="41786"/>
                </a:lnTo>
                <a:lnTo>
                  <a:pt x="35731" y="45871"/>
                </a:lnTo>
                <a:lnTo>
                  <a:pt x="28333" y="47371"/>
                </a:lnTo>
                <a:lnTo>
                  <a:pt x="49017" y="47371"/>
                </a:lnTo>
                <a:lnTo>
                  <a:pt x="54426" y="39350"/>
                </a:lnTo>
                <a:lnTo>
                  <a:pt x="56654" y="28333"/>
                </a:lnTo>
                <a:lnTo>
                  <a:pt x="54426" y="17316"/>
                </a:lnTo>
                <a:lnTo>
                  <a:pt x="49017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543276" y="2870347"/>
            <a:ext cx="312420" cy="349250"/>
          </a:xfrm>
          <a:custGeom>
            <a:avLst/>
            <a:gdLst/>
            <a:ahLst/>
            <a:cxnLst/>
            <a:rect l="l" t="t" r="r" b="b"/>
            <a:pathLst>
              <a:path w="312419" h="349250">
                <a:moveTo>
                  <a:pt x="105264" y="280669"/>
                </a:moveTo>
                <a:lnTo>
                  <a:pt x="95474" y="280669"/>
                </a:lnTo>
                <a:lnTo>
                  <a:pt x="107621" y="309879"/>
                </a:lnTo>
                <a:lnTo>
                  <a:pt x="122116" y="331469"/>
                </a:lnTo>
                <a:lnTo>
                  <a:pt x="138444" y="345439"/>
                </a:lnTo>
                <a:lnTo>
                  <a:pt x="156091" y="349249"/>
                </a:lnTo>
                <a:lnTo>
                  <a:pt x="167073" y="347979"/>
                </a:lnTo>
                <a:lnTo>
                  <a:pt x="177694" y="342899"/>
                </a:lnTo>
                <a:lnTo>
                  <a:pt x="180587" y="340359"/>
                </a:lnTo>
                <a:lnTo>
                  <a:pt x="156091" y="340359"/>
                </a:lnTo>
                <a:lnTo>
                  <a:pt x="141387" y="336549"/>
                </a:lnTo>
                <a:lnTo>
                  <a:pt x="127466" y="323849"/>
                </a:lnTo>
                <a:lnTo>
                  <a:pt x="114897" y="304799"/>
                </a:lnTo>
                <a:lnTo>
                  <a:pt x="105264" y="280669"/>
                </a:lnTo>
                <a:close/>
              </a:path>
              <a:path w="312419" h="349250">
                <a:moveTo>
                  <a:pt x="202269" y="290829"/>
                </a:moveTo>
                <a:lnTo>
                  <a:pt x="192236" y="290829"/>
                </a:lnTo>
                <a:lnTo>
                  <a:pt x="185162" y="298449"/>
                </a:lnTo>
                <a:lnTo>
                  <a:pt x="185162" y="311149"/>
                </a:lnTo>
                <a:lnTo>
                  <a:pt x="186648" y="314959"/>
                </a:lnTo>
                <a:lnTo>
                  <a:pt x="189302" y="317499"/>
                </a:lnTo>
                <a:lnTo>
                  <a:pt x="181400" y="327659"/>
                </a:lnTo>
                <a:lnTo>
                  <a:pt x="173159" y="335279"/>
                </a:lnTo>
                <a:lnTo>
                  <a:pt x="164686" y="339089"/>
                </a:lnTo>
                <a:lnTo>
                  <a:pt x="156091" y="340359"/>
                </a:lnTo>
                <a:lnTo>
                  <a:pt x="180587" y="340359"/>
                </a:lnTo>
                <a:lnTo>
                  <a:pt x="187820" y="334009"/>
                </a:lnTo>
                <a:lnTo>
                  <a:pt x="197316" y="322579"/>
                </a:lnTo>
                <a:lnTo>
                  <a:pt x="204637" y="322579"/>
                </a:lnTo>
                <a:lnTo>
                  <a:pt x="210827" y="320039"/>
                </a:lnTo>
                <a:lnTo>
                  <a:pt x="215109" y="313689"/>
                </a:lnTo>
                <a:lnTo>
                  <a:pt x="197379" y="313689"/>
                </a:lnTo>
                <a:lnTo>
                  <a:pt x="194458" y="311149"/>
                </a:lnTo>
                <a:lnTo>
                  <a:pt x="194458" y="303529"/>
                </a:lnTo>
                <a:lnTo>
                  <a:pt x="197379" y="300989"/>
                </a:lnTo>
                <a:lnTo>
                  <a:pt x="216061" y="300989"/>
                </a:lnTo>
                <a:lnTo>
                  <a:pt x="214765" y="298449"/>
                </a:lnTo>
                <a:lnTo>
                  <a:pt x="211413" y="295909"/>
                </a:lnTo>
                <a:lnTo>
                  <a:pt x="212803" y="292099"/>
                </a:lnTo>
                <a:lnTo>
                  <a:pt x="202954" y="292099"/>
                </a:lnTo>
                <a:lnTo>
                  <a:pt x="202269" y="290829"/>
                </a:lnTo>
                <a:close/>
              </a:path>
              <a:path w="312419" h="349250">
                <a:moveTo>
                  <a:pt x="216061" y="300989"/>
                </a:moveTo>
                <a:lnTo>
                  <a:pt x="204517" y="300989"/>
                </a:lnTo>
                <a:lnTo>
                  <a:pt x="207425" y="303529"/>
                </a:lnTo>
                <a:lnTo>
                  <a:pt x="207425" y="311149"/>
                </a:lnTo>
                <a:lnTo>
                  <a:pt x="204517" y="313689"/>
                </a:lnTo>
                <a:lnTo>
                  <a:pt x="215109" y="313689"/>
                </a:lnTo>
                <a:lnTo>
                  <a:pt x="216709" y="307339"/>
                </a:lnTo>
                <a:lnTo>
                  <a:pt x="216709" y="302259"/>
                </a:lnTo>
                <a:lnTo>
                  <a:pt x="216061" y="300989"/>
                </a:lnTo>
                <a:close/>
              </a:path>
              <a:path w="312419" h="349250">
                <a:moveTo>
                  <a:pt x="181976" y="260349"/>
                </a:moveTo>
                <a:lnTo>
                  <a:pt x="156053" y="260349"/>
                </a:lnTo>
                <a:lnTo>
                  <a:pt x="182268" y="270509"/>
                </a:lnTo>
                <a:lnTo>
                  <a:pt x="207768" y="278129"/>
                </a:lnTo>
                <a:lnTo>
                  <a:pt x="206168" y="283209"/>
                </a:lnTo>
                <a:lnTo>
                  <a:pt x="204580" y="287019"/>
                </a:lnTo>
                <a:lnTo>
                  <a:pt x="202954" y="292099"/>
                </a:lnTo>
                <a:lnTo>
                  <a:pt x="212803" y="292099"/>
                </a:lnTo>
                <a:lnTo>
                  <a:pt x="213267" y="290829"/>
                </a:lnTo>
                <a:lnTo>
                  <a:pt x="216848" y="280669"/>
                </a:lnTo>
                <a:lnTo>
                  <a:pt x="282616" y="280669"/>
                </a:lnTo>
                <a:lnTo>
                  <a:pt x="287624" y="279399"/>
                </a:lnTo>
                <a:lnTo>
                  <a:pt x="293448" y="275589"/>
                </a:lnTo>
                <a:lnTo>
                  <a:pt x="246488" y="275589"/>
                </a:lnTo>
                <a:lnTo>
                  <a:pt x="219528" y="271779"/>
                </a:lnTo>
                <a:lnTo>
                  <a:pt x="220179" y="269239"/>
                </a:lnTo>
                <a:lnTo>
                  <a:pt x="210460" y="269239"/>
                </a:lnTo>
                <a:lnTo>
                  <a:pt x="199942" y="266699"/>
                </a:lnTo>
                <a:lnTo>
                  <a:pt x="181976" y="260349"/>
                </a:lnTo>
                <a:close/>
              </a:path>
              <a:path w="312419" h="349250">
                <a:moveTo>
                  <a:pt x="48434" y="55879"/>
                </a:moveTo>
                <a:lnTo>
                  <a:pt x="33867" y="55879"/>
                </a:lnTo>
                <a:lnTo>
                  <a:pt x="27098" y="62229"/>
                </a:lnTo>
                <a:lnTo>
                  <a:pt x="26399" y="71119"/>
                </a:lnTo>
                <a:lnTo>
                  <a:pt x="19459" y="73659"/>
                </a:lnTo>
                <a:lnTo>
                  <a:pt x="13531" y="77469"/>
                </a:lnTo>
                <a:lnTo>
                  <a:pt x="8636" y="82549"/>
                </a:lnTo>
                <a:lnTo>
                  <a:pt x="4796" y="87629"/>
                </a:lnTo>
                <a:lnTo>
                  <a:pt x="0" y="105409"/>
                </a:lnTo>
                <a:lnTo>
                  <a:pt x="3569" y="126999"/>
                </a:lnTo>
                <a:lnTo>
                  <a:pt x="15242" y="149859"/>
                </a:lnTo>
                <a:lnTo>
                  <a:pt x="34756" y="175259"/>
                </a:lnTo>
                <a:lnTo>
                  <a:pt x="15244" y="200659"/>
                </a:lnTo>
                <a:lnTo>
                  <a:pt x="3574" y="223519"/>
                </a:lnTo>
                <a:lnTo>
                  <a:pt x="5" y="245109"/>
                </a:lnTo>
                <a:lnTo>
                  <a:pt x="4796" y="262889"/>
                </a:lnTo>
                <a:lnTo>
                  <a:pt x="12943" y="271779"/>
                </a:lnTo>
                <a:lnTo>
                  <a:pt x="24594" y="279399"/>
                </a:lnTo>
                <a:lnTo>
                  <a:pt x="39567" y="283209"/>
                </a:lnTo>
                <a:lnTo>
                  <a:pt x="57679" y="284479"/>
                </a:lnTo>
                <a:lnTo>
                  <a:pt x="66435" y="284479"/>
                </a:lnTo>
                <a:lnTo>
                  <a:pt x="95474" y="280669"/>
                </a:lnTo>
                <a:lnTo>
                  <a:pt x="105264" y="280669"/>
                </a:lnTo>
                <a:lnTo>
                  <a:pt x="104250" y="278129"/>
                </a:lnTo>
                <a:lnTo>
                  <a:pt x="112699" y="275589"/>
                </a:lnTo>
                <a:lnTo>
                  <a:pt x="57679" y="275589"/>
                </a:lnTo>
                <a:lnTo>
                  <a:pt x="19494" y="265429"/>
                </a:lnTo>
                <a:lnTo>
                  <a:pt x="9170" y="242569"/>
                </a:lnTo>
                <a:lnTo>
                  <a:pt x="12839" y="224789"/>
                </a:lnTo>
                <a:lnTo>
                  <a:pt x="23532" y="204469"/>
                </a:lnTo>
                <a:lnTo>
                  <a:pt x="40928" y="181609"/>
                </a:lnTo>
                <a:lnTo>
                  <a:pt x="53609" y="181609"/>
                </a:lnTo>
                <a:lnTo>
                  <a:pt x="47125" y="175259"/>
                </a:lnTo>
                <a:lnTo>
                  <a:pt x="53609" y="168909"/>
                </a:lnTo>
                <a:lnTo>
                  <a:pt x="40928" y="168909"/>
                </a:lnTo>
                <a:lnTo>
                  <a:pt x="23533" y="146049"/>
                </a:lnTo>
                <a:lnTo>
                  <a:pt x="12843" y="125729"/>
                </a:lnTo>
                <a:lnTo>
                  <a:pt x="9176" y="107949"/>
                </a:lnTo>
                <a:lnTo>
                  <a:pt x="12848" y="92709"/>
                </a:lnTo>
                <a:lnTo>
                  <a:pt x="15972" y="87629"/>
                </a:lnTo>
                <a:lnTo>
                  <a:pt x="21243" y="82549"/>
                </a:lnTo>
                <a:lnTo>
                  <a:pt x="28507" y="80009"/>
                </a:lnTo>
                <a:lnTo>
                  <a:pt x="56523" y="80009"/>
                </a:lnTo>
                <a:lnTo>
                  <a:pt x="56765" y="78739"/>
                </a:lnTo>
                <a:lnTo>
                  <a:pt x="38515" y="78739"/>
                </a:lnTo>
                <a:lnTo>
                  <a:pt x="35607" y="74929"/>
                </a:lnTo>
                <a:lnTo>
                  <a:pt x="35607" y="68579"/>
                </a:lnTo>
                <a:lnTo>
                  <a:pt x="38515" y="64769"/>
                </a:lnTo>
                <a:lnTo>
                  <a:pt x="56018" y="64769"/>
                </a:lnTo>
                <a:lnTo>
                  <a:pt x="54047" y="59689"/>
                </a:lnTo>
                <a:lnTo>
                  <a:pt x="48434" y="55879"/>
                </a:lnTo>
                <a:close/>
              </a:path>
              <a:path w="312419" h="349250">
                <a:moveTo>
                  <a:pt x="282616" y="280669"/>
                </a:moveTo>
                <a:lnTo>
                  <a:pt x="216848" y="280669"/>
                </a:lnTo>
                <a:lnTo>
                  <a:pt x="245663" y="284479"/>
                </a:lnTo>
                <a:lnTo>
                  <a:pt x="254389" y="284479"/>
                </a:lnTo>
                <a:lnTo>
                  <a:pt x="272601" y="283209"/>
                </a:lnTo>
                <a:lnTo>
                  <a:pt x="282616" y="280669"/>
                </a:lnTo>
                <a:close/>
              </a:path>
              <a:path w="312419" h="349250">
                <a:moveTo>
                  <a:pt x="53609" y="181609"/>
                </a:moveTo>
                <a:lnTo>
                  <a:pt x="40928" y="181609"/>
                </a:lnTo>
                <a:lnTo>
                  <a:pt x="50279" y="190499"/>
                </a:lnTo>
                <a:lnTo>
                  <a:pt x="60346" y="200659"/>
                </a:lnTo>
                <a:lnTo>
                  <a:pt x="71099" y="209549"/>
                </a:lnTo>
                <a:lnTo>
                  <a:pt x="82508" y="217169"/>
                </a:lnTo>
                <a:lnTo>
                  <a:pt x="84316" y="232409"/>
                </a:lnTo>
                <a:lnTo>
                  <a:pt x="86632" y="245109"/>
                </a:lnTo>
                <a:lnTo>
                  <a:pt x="89448" y="259079"/>
                </a:lnTo>
                <a:lnTo>
                  <a:pt x="92757" y="271779"/>
                </a:lnTo>
                <a:lnTo>
                  <a:pt x="65821" y="275589"/>
                </a:lnTo>
                <a:lnTo>
                  <a:pt x="112699" y="275589"/>
                </a:lnTo>
                <a:lnTo>
                  <a:pt x="129809" y="270509"/>
                </a:lnTo>
                <a:lnTo>
                  <a:pt x="133073" y="269239"/>
                </a:lnTo>
                <a:lnTo>
                  <a:pt x="101558" y="269239"/>
                </a:lnTo>
                <a:lnTo>
                  <a:pt x="98818" y="259079"/>
                </a:lnTo>
                <a:lnTo>
                  <a:pt x="96416" y="247649"/>
                </a:lnTo>
                <a:lnTo>
                  <a:pt x="94359" y="236219"/>
                </a:lnTo>
                <a:lnTo>
                  <a:pt x="92655" y="224789"/>
                </a:lnTo>
                <a:lnTo>
                  <a:pt x="108772" y="224789"/>
                </a:lnTo>
                <a:lnTo>
                  <a:pt x="106784" y="223519"/>
                </a:lnTo>
                <a:lnTo>
                  <a:pt x="98962" y="218439"/>
                </a:lnTo>
                <a:lnTo>
                  <a:pt x="91296" y="212089"/>
                </a:lnTo>
                <a:lnTo>
                  <a:pt x="90743" y="205739"/>
                </a:lnTo>
                <a:lnTo>
                  <a:pt x="81352" y="205739"/>
                </a:lnTo>
                <a:lnTo>
                  <a:pt x="72043" y="198119"/>
                </a:lnTo>
                <a:lnTo>
                  <a:pt x="63220" y="190499"/>
                </a:lnTo>
                <a:lnTo>
                  <a:pt x="54906" y="182879"/>
                </a:lnTo>
                <a:lnTo>
                  <a:pt x="53609" y="181609"/>
                </a:lnTo>
                <a:close/>
              </a:path>
              <a:path w="312419" h="349250">
                <a:moveTo>
                  <a:pt x="282278" y="181609"/>
                </a:moveTo>
                <a:lnTo>
                  <a:pt x="271230" y="181609"/>
                </a:lnTo>
                <a:lnTo>
                  <a:pt x="288626" y="204469"/>
                </a:lnTo>
                <a:lnTo>
                  <a:pt x="299319" y="224789"/>
                </a:lnTo>
                <a:lnTo>
                  <a:pt x="292644" y="265429"/>
                </a:lnTo>
                <a:lnTo>
                  <a:pt x="254631" y="275589"/>
                </a:lnTo>
                <a:lnTo>
                  <a:pt x="293448" y="275589"/>
                </a:lnTo>
                <a:lnTo>
                  <a:pt x="299272" y="271779"/>
                </a:lnTo>
                <a:lnTo>
                  <a:pt x="307361" y="262889"/>
                </a:lnTo>
                <a:lnTo>
                  <a:pt x="312151" y="245109"/>
                </a:lnTo>
                <a:lnTo>
                  <a:pt x="308579" y="223519"/>
                </a:lnTo>
                <a:lnTo>
                  <a:pt x="296908" y="200659"/>
                </a:lnTo>
                <a:lnTo>
                  <a:pt x="282278" y="181609"/>
                </a:lnTo>
                <a:close/>
              </a:path>
              <a:path w="312419" h="349250">
                <a:moveTo>
                  <a:pt x="108772" y="224789"/>
                </a:moveTo>
                <a:lnTo>
                  <a:pt x="92655" y="224789"/>
                </a:lnTo>
                <a:lnTo>
                  <a:pt x="98865" y="228599"/>
                </a:lnTo>
                <a:lnTo>
                  <a:pt x="105196" y="233679"/>
                </a:lnTo>
                <a:lnTo>
                  <a:pt x="124635" y="245109"/>
                </a:lnTo>
                <a:lnTo>
                  <a:pt x="131236" y="247649"/>
                </a:lnTo>
                <a:lnTo>
                  <a:pt x="144725" y="255269"/>
                </a:lnTo>
                <a:lnTo>
                  <a:pt x="112064" y="266699"/>
                </a:lnTo>
                <a:lnTo>
                  <a:pt x="101558" y="269239"/>
                </a:lnTo>
                <a:lnTo>
                  <a:pt x="133073" y="269239"/>
                </a:lnTo>
                <a:lnTo>
                  <a:pt x="156053" y="260349"/>
                </a:lnTo>
                <a:lnTo>
                  <a:pt x="181976" y="260349"/>
                </a:lnTo>
                <a:lnTo>
                  <a:pt x="167331" y="255269"/>
                </a:lnTo>
                <a:lnTo>
                  <a:pt x="176386" y="250189"/>
                </a:lnTo>
                <a:lnTo>
                  <a:pt x="156041" y="250189"/>
                </a:lnTo>
                <a:lnTo>
                  <a:pt x="147670" y="246379"/>
                </a:lnTo>
                <a:lnTo>
                  <a:pt x="139323" y="241299"/>
                </a:lnTo>
                <a:lnTo>
                  <a:pt x="131025" y="237489"/>
                </a:lnTo>
                <a:lnTo>
                  <a:pt x="122805" y="232409"/>
                </a:lnTo>
                <a:lnTo>
                  <a:pt x="114738" y="228599"/>
                </a:lnTo>
                <a:lnTo>
                  <a:pt x="108772" y="224789"/>
                </a:lnTo>
                <a:close/>
              </a:path>
              <a:path w="312419" h="349250">
                <a:moveTo>
                  <a:pt x="228741" y="224789"/>
                </a:moveTo>
                <a:lnTo>
                  <a:pt x="219452" y="224789"/>
                </a:lnTo>
                <a:lnTo>
                  <a:pt x="217724" y="236219"/>
                </a:lnTo>
                <a:lnTo>
                  <a:pt x="215646" y="247649"/>
                </a:lnTo>
                <a:lnTo>
                  <a:pt x="213224" y="259079"/>
                </a:lnTo>
                <a:lnTo>
                  <a:pt x="210460" y="269239"/>
                </a:lnTo>
                <a:lnTo>
                  <a:pt x="220179" y="269239"/>
                </a:lnTo>
                <a:lnTo>
                  <a:pt x="222784" y="259079"/>
                </a:lnTo>
                <a:lnTo>
                  <a:pt x="225559" y="246379"/>
                </a:lnTo>
                <a:lnTo>
                  <a:pt x="227845" y="232409"/>
                </a:lnTo>
                <a:lnTo>
                  <a:pt x="228741" y="224789"/>
                </a:lnTo>
                <a:close/>
              </a:path>
              <a:path w="312419" h="349250">
                <a:moveTo>
                  <a:pt x="176410" y="100329"/>
                </a:moveTo>
                <a:lnTo>
                  <a:pt x="156091" y="100329"/>
                </a:lnTo>
                <a:lnTo>
                  <a:pt x="164562" y="104139"/>
                </a:lnTo>
                <a:lnTo>
                  <a:pt x="172946" y="109219"/>
                </a:lnTo>
                <a:lnTo>
                  <a:pt x="181218" y="113029"/>
                </a:lnTo>
                <a:lnTo>
                  <a:pt x="189353" y="118109"/>
                </a:lnTo>
                <a:lnTo>
                  <a:pt x="197407" y="121919"/>
                </a:lnTo>
                <a:lnTo>
                  <a:pt x="222176" y="156209"/>
                </a:lnTo>
                <a:lnTo>
                  <a:pt x="222504" y="166369"/>
                </a:lnTo>
                <a:lnTo>
                  <a:pt x="222502" y="184149"/>
                </a:lnTo>
                <a:lnTo>
                  <a:pt x="205386" y="223519"/>
                </a:lnTo>
                <a:lnTo>
                  <a:pt x="189353" y="232409"/>
                </a:lnTo>
                <a:lnTo>
                  <a:pt x="181112" y="237489"/>
                </a:lnTo>
                <a:lnTo>
                  <a:pt x="172792" y="241299"/>
                </a:lnTo>
                <a:lnTo>
                  <a:pt x="164425" y="246379"/>
                </a:lnTo>
                <a:lnTo>
                  <a:pt x="156041" y="250189"/>
                </a:lnTo>
                <a:lnTo>
                  <a:pt x="176386" y="250189"/>
                </a:lnTo>
                <a:lnTo>
                  <a:pt x="180871" y="247649"/>
                </a:lnTo>
                <a:lnTo>
                  <a:pt x="187496" y="245109"/>
                </a:lnTo>
                <a:lnTo>
                  <a:pt x="206917" y="233679"/>
                </a:lnTo>
                <a:lnTo>
                  <a:pt x="213239" y="228599"/>
                </a:lnTo>
                <a:lnTo>
                  <a:pt x="219452" y="224789"/>
                </a:lnTo>
                <a:lnTo>
                  <a:pt x="228741" y="224789"/>
                </a:lnTo>
                <a:lnTo>
                  <a:pt x="229637" y="217169"/>
                </a:lnTo>
                <a:lnTo>
                  <a:pt x="241033" y="209549"/>
                </a:lnTo>
                <a:lnTo>
                  <a:pt x="245641" y="205739"/>
                </a:lnTo>
                <a:lnTo>
                  <a:pt x="230831" y="205739"/>
                </a:lnTo>
                <a:lnTo>
                  <a:pt x="231307" y="198119"/>
                </a:lnTo>
                <a:lnTo>
                  <a:pt x="231648" y="190499"/>
                </a:lnTo>
                <a:lnTo>
                  <a:pt x="231820" y="184149"/>
                </a:lnTo>
                <a:lnTo>
                  <a:pt x="231816" y="166369"/>
                </a:lnTo>
                <a:lnTo>
                  <a:pt x="231639" y="160019"/>
                </a:lnTo>
                <a:lnTo>
                  <a:pt x="231286" y="152399"/>
                </a:lnTo>
                <a:lnTo>
                  <a:pt x="230793" y="144779"/>
                </a:lnTo>
                <a:lnTo>
                  <a:pt x="245695" y="144779"/>
                </a:lnTo>
                <a:lnTo>
                  <a:pt x="241085" y="140969"/>
                </a:lnTo>
                <a:lnTo>
                  <a:pt x="229663" y="133349"/>
                </a:lnTo>
                <a:lnTo>
                  <a:pt x="228755" y="125729"/>
                </a:lnTo>
                <a:lnTo>
                  <a:pt x="219503" y="125729"/>
                </a:lnTo>
                <a:lnTo>
                  <a:pt x="213291" y="121919"/>
                </a:lnTo>
                <a:lnTo>
                  <a:pt x="206957" y="116839"/>
                </a:lnTo>
                <a:lnTo>
                  <a:pt x="187481" y="105409"/>
                </a:lnTo>
                <a:lnTo>
                  <a:pt x="180869" y="102869"/>
                </a:lnTo>
                <a:lnTo>
                  <a:pt x="176410" y="100329"/>
                </a:lnTo>
                <a:close/>
              </a:path>
              <a:path w="312419" h="349250">
                <a:moveTo>
                  <a:pt x="90743" y="144779"/>
                </a:moveTo>
                <a:lnTo>
                  <a:pt x="81352" y="144779"/>
                </a:lnTo>
                <a:lnTo>
                  <a:pt x="80861" y="152399"/>
                </a:lnTo>
                <a:lnTo>
                  <a:pt x="80512" y="160019"/>
                </a:lnTo>
                <a:lnTo>
                  <a:pt x="80338" y="166369"/>
                </a:lnTo>
                <a:lnTo>
                  <a:pt x="80338" y="184149"/>
                </a:lnTo>
                <a:lnTo>
                  <a:pt x="80512" y="190499"/>
                </a:lnTo>
                <a:lnTo>
                  <a:pt x="80861" y="198119"/>
                </a:lnTo>
                <a:lnTo>
                  <a:pt x="81352" y="205739"/>
                </a:lnTo>
                <a:lnTo>
                  <a:pt x="90743" y="205739"/>
                </a:lnTo>
                <a:lnTo>
                  <a:pt x="90522" y="203199"/>
                </a:lnTo>
                <a:lnTo>
                  <a:pt x="89970" y="194309"/>
                </a:lnTo>
                <a:lnTo>
                  <a:pt x="89640" y="184149"/>
                </a:lnTo>
                <a:lnTo>
                  <a:pt x="89640" y="166369"/>
                </a:lnTo>
                <a:lnTo>
                  <a:pt x="89970" y="156209"/>
                </a:lnTo>
                <a:lnTo>
                  <a:pt x="90522" y="147319"/>
                </a:lnTo>
                <a:lnTo>
                  <a:pt x="90743" y="144779"/>
                </a:lnTo>
                <a:close/>
              </a:path>
              <a:path w="312419" h="349250">
                <a:moveTo>
                  <a:pt x="245695" y="144779"/>
                </a:moveTo>
                <a:lnTo>
                  <a:pt x="230793" y="144779"/>
                </a:lnTo>
                <a:lnTo>
                  <a:pt x="240127" y="152399"/>
                </a:lnTo>
                <a:lnTo>
                  <a:pt x="248965" y="160019"/>
                </a:lnTo>
                <a:lnTo>
                  <a:pt x="257276" y="167639"/>
                </a:lnTo>
                <a:lnTo>
                  <a:pt x="265032" y="175259"/>
                </a:lnTo>
                <a:lnTo>
                  <a:pt x="257288" y="182879"/>
                </a:lnTo>
                <a:lnTo>
                  <a:pt x="248989" y="190499"/>
                </a:lnTo>
                <a:lnTo>
                  <a:pt x="240161" y="198119"/>
                </a:lnTo>
                <a:lnTo>
                  <a:pt x="230831" y="205739"/>
                </a:lnTo>
                <a:lnTo>
                  <a:pt x="245641" y="205739"/>
                </a:lnTo>
                <a:lnTo>
                  <a:pt x="251786" y="200659"/>
                </a:lnTo>
                <a:lnTo>
                  <a:pt x="261863" y="190499"/>
                </a:lnTo>
                <a:lnTo>
                  <a:pt x="271230" y="181609"/>
                </a:lnTo>
                <a:lnTo>
                  <a:pt x="282278" y="181609"/>
                </a:lnTo>
                <a:lnTo>
                  <a:pt x="277402" y="175259"/>
                </a:lnTo>
                <a:lnTo>
                  <a:pt x="282280" y="168909"/>
                </a:lnTo>
                <a:lnTo>
                  <a:pt x="271230" y="168909"/>
                </a:lnTo>
                <a:lnTo>
                  <a:pt x="261900" y="160019"/>
                </a:lnTo>
                <a:lnTo>
                  <a:pt x="251841" y="149859"/>
                </a:lnTo>
                <a:lnTo>
                  <a:pt x="245695" y="144779"/>
                </a:lnTo>
                <a:close/>
              </a:path>
              <a:path w="312419" h="349250">
                <a:moveTo>
                  <a:pt x="116910" y="74929"/>
                </a:moveTo>
                <a:lnTo>
                  <a:pt x="65930" y="74929"/>
                </a:lnTo>
                <a:lnTo>
                  <a:pt x="92744" y="78739"/>
                </a:lnTo>
                <a:lnTo>
                  <a:pt x="89442" y="91439"/>
                </a:lnTo>
                <a:lnTo>
                  <a:pt x="86629" y="105409"/>
                </a:lnTo>
                <a:lnTo>
                  <a:pt x="84311" y="118109"/>
                </a:lnTo>
                <a:lnTo>
                  <a:pt x="82495" y="133349"/>
                </a:lnTo>
                <a:lnTo>
                  <a:pt x="71080" y="140969"/>
                </a:lnTo>
                <a:lnTo>
                  <a:pt x="60325" y="149859"/>
                </a:lnTo>
                <a:lnTo>
                  <a:pt x="50264" y="160019"/>
                </a:lnTo>
                <a:lnTo>
                  <a:pt x="40928" y="168909"/>
                </a:lnTo>
                <a:lnTo>
                  <a:pt x="53609" y="168909"/>
                </a:lnTo>
                <a:lnTo>
                  <a:pt x="54906" y="167639"/>
                </a:lnTo>
                <a:lnTo>
                  <a:pt x="63220" y="160019"/>
                </a:lnTo>
                <a:lnTo>
                  <a:pt x="72043" y="152399"/>
                </a:lnTo>
                <a:lnTo>
                  <a:pt x="81352" y="144779"/>
                </a:lnTo>
                <a:lnTo>
                  <a:pt x="90743" y="144779"/>
                </a:lnTo>
                <a:lnTo>
                  <a:pt x="91296" y="138429"/>
                </a:lnTo>
                <a:lnTo>
                  <a:pt x="98980" y="132079"/>
                </a:lnTo>
                <a:lnTo>
                  <a:pt x="108800" y="125729"/>
                </a:lnTo>
                <a:lnTo>
                  <a:pt x="92655" y="125729"/>
                </a:lnTo>
                <a:lnTo>
                  <a:pt x="94364" y="114299"/>
                </a:lnTo>
                <a:lnTo>
                  <a:pt x="96424" y="102869"/>
                </a:lnTo>
                <a:lnTo>
                  <a:pt x="98831" y="91439"/>
                </a:lnTo>
                <a:lnTo>
                  <a:pt x="101583" y="81279"/>
                </a:lnTo>
                <a:lnTo>
                  <a:pt x="133065" y="81279"/>
                </a:lnTo>
                <a:lnTo>
                  <a:pt x="116910" y="74929"/>
                </a:lnTo>
                <a:close/>
              </a:path>
              <a:path w="312419" h="349250">
                <a:moveTo>
                  <a:pt x="293390" y="74929"/>
                </a:moveTo>
                <a:lnTo>
                  <a:pt x="254491" y="74929"/>
                </a:lnTo>
                <a:lnTo>
                  <a:pt x="270100" y="76199"/>
                </a:lnTo>
                <a:lnTo>
                  <a:pt x="282877" y="78739"/>
                </a:lnTo>
                <a:lnTo>
                  <a:pt x="292665" y="85089"/>
                </a:lnTo>
                <a:lnTo>
                  <a:pt x="299309" y="92709"/>
                </a:lnTo>
                <a:lnTo>
                  <a:pt x="302989" y="107949"/>
                </a:lnTo>
                <a:lnTo>
                  <a:pt x="299324" y="125729"/>
                </a:lnTo>
                <a:lnTo>
                  <a:pt x="288631" y="146049"/>
                </a:lnTo>
                <a:lnTo>
                  <a:pt x="271230" y="168909"/>
                </a:lnTo>
                <a:lnTo>
                  <a:pt x="282280" y="168909"/>
                </a:lnTo>
                <a:lnTo>
                  <a:pt x="296913" y="149859"/>
                </a:lnTo>
                <a:lnTo>
                  <a:pt x="308584" y="126999"/>
                </a:lnTo>
                <a:lnTo>
                  <a:pt x="312153" y="105409"/>
                </a:lnTo>
                <a:lnTo>
                  <a:pt x="307361" y="87629"/>
                </a:lnTo>
                <a:lnTo>
                  <a:pt x="299214" y="78739"/>
                </a:lnTo>
                <a:lnTo>
                  <a:pt x="293390" y="74929"/>
                </a:lnTo>
                <a:close/>
              </a:path>
              <a:path w="312419" h="349250">
                <a:moveTo>
                  <a:pt x="133065" y="81279"/>
                </a:moveTo>
                <a:lnTo>
                  <a:pt x="101583" y="81279"/>
                </a:lnTo>
                <a:lnTo>
                  <a:pt x="112063" y="83819"/>
                </a:lnTo>
                <a:lnTo>
                  <a:pt x="144776" y="95249"/>
                </a:lnTo>
                <a:lnTo>
                  <a:pt x="131295" y="102869"/>
                </a:lnTo>
                <a:lnTo>
                  <a:pt x="124673" y="105409"/>
                </a:lnTo>
                <a:lnTo>
                  <a:pt x="105206" y="116839"/>
                </a:lnTo>
                <a:lnTo>
                  <a:pt x="98872" y="121919"/>
                </a:lnTo>
                <a:lnTo>
                  <a:pt x="92655" y="125729"/>
                </a:lnTo>
                <a:lnTo>
                  <a:pt x="108800" y="125729"/>
                </a:lnTo>
                <a:lnTo>
                  <a:pt x="114763" y="121919"/>
                </a:lnTo>
                <a:lnTo>
                  <a:pt x="122805" y="118109"/>
                </a:lnTo>
                <a:lnTo>
                  <a:pt x="130963" y="113029"/>
                </a:lnTo>
                <a:lnTo>
                  <a:pt x="139248" y="109219"/>
                </a:lnTo>
                <a:lnTo>
                  <a:pt x="147633" y="104139"/>
                </a:lnTo>
                <a:lnTo>
                  <a:pt x="156091" y="100329"/>
                </a:lnTo>
                <a:lnTo>
                  <a:pt x="176410" y="100329"/>
                </a:lnTo>
                <a:lnTo>
                  <a:pt x="167433" y="95249"/>
                </a:lnTo>
                <a:lnTo>
                  <a:pt x="182117" y="90169"/>
                </a:lnTo>
                <a:lnTo>
                  <a:pt x="156117" y="90169"/>
                </a:lnTo>
                <a:lnTo>
                  <a:pt x="133065" y="81279"/>
                </a:lnTo>
                <a:close/>
              </a:path>
              <a:path w="312419" h="349250">
                <a:moveTo>
                  <a:pt x="220074" y="81279"/>
                </a:moveTo>
                <a:lnTo>
                  <a:pt x="210600" y="81279"/>
                </a:lnTo>
                <a:lnTo>
                  <a:pt x="213352" y="91439"/>
                </a:lnTo>
                <a:lnTo>
                  <a:pt x="215756" y="102869"/>
                </a:lnTo>
                <a:lnTo>
                  <a:pt x="217808" y="114299"/>
                </a:lnTo>
                <a:lnTo>
                  <a:pt x="219503" y="125729"/>
                </a:lnTo>
                <a:lnTo>
                  <a:pt x="228755" y="125729"/>
                </a:lnTo>
                <a:lnTo>
                  <a:pt x="227847" y="118109"/>
                </a:lnTo>
                <a:lnTo>
                  <a:pt x="225529" y="105409"/>
                </a:lnTo>
                <a:lnTo>
                  <a:pt x="222715" y="91439"/>
                </a:lnTo>
                <a:lnTo>
                  <a:pt x="220074" y="81279"/>
                </a:lnTo>
                <a:close/>
              </a:path>
              <a:path w="312419" h="349250">
                <a:moveTo>
                  <a:pt x="179667" y="10159"/>
                </a:moveTo>
                <a:lnTo>
                  <a:pt x="156091" y="10159"/>
                </a:lnTo>
                <a:lnTo>
                  <a:pt x="170787" y="13969"/>
                </a:lnTo>
                <a:lnTo>
                  <a:pt x="184700" y="26669"/>
                </a:lnTo>
                <a:lnTo>
                  <a:pt x="197263" y="45719"/>
                </a:lnTo>
                <a:lnTo>
                  <a:pt x="207907" y="72389"/>
                </a:lnTo>
                <a:lnTo>
                  <a:pt x="182350" y="80009"/>
                </a:lnTo>
                <a:lnTo>
                  <a:pt x="156117" y="90169"/>
                </a:lnTo>
                <a:lnTo>
                  <a:pt x="182117" y="90169"/>
                </a:lnTo>
                <a:lnTo>
                  <a:pt x="200099" y="83819"/>
                </a:lnTo>
                <a:lnTo>
                  <a:pt x="210600" y="81279"/>
                </a:lnTo>
                <a:lnTo>
                  <a:pt x="220074" y="81279"/>
                </a:lnTo>
                <a:lnTo>
                  <a:pt x="219414" y="78739"/>
                </a:lnTo>
                <a:lnTo>
                  <a:pt x="246349" y="74929"/>
                </a:lnTo>
                <a:lnTo>
                  <a:pt x="293390" y="74929"/>
                </a:lnTo>
                <a:lnTo>
                  <a:pt x="287565" y="71119"/>
                </a:lnTo>
                <a:lnTo>
                  <a:pt x="282575" y="69849"/>
                </a:lnTo>
                <a:lnTo>
                  <a:pt x="216683" y="69849"/>
                </a:lnTo>
                <a:lnTo>
                  <a:pt x="204544" y="40639"/>
                </a:lnTo>
                <a:lnTo>
                  <a:pt x="190054" y="19049"/>
                </a:lnTo>
                <a:lnTo>
                  <a:pt x="179667" y="10159"/>
                </a:lnTo>
                <a:close/>
              </a:path>
              <a:path w="312419" h="349250">
                <a:moveTo>
                  <a:pt x="56523" y="80009"/>
                </a:moveTo>
                <a:lnTo>
                  <a:pt x="28507" y="80009"/>
                </a:lnTo>
                <a:lnTo>
                  <a:pt x="31327" y="85089"/>
                </a:lnTo>
                <a:lnTo>
                  <a:pt x="36457" y="87629"/>
                </a:lnTo>
                <a:lnTo>
                  <a:pt x="49615" y="87629"/>
                </a:lnTo>
                <a:lnTo>
                  <a:pt x="56041" y="82549"/>
                </a:lnTo>
                <a:lnTo>
                  <a:pt x="56523" y="80009"/>
                </a:lnTo>
                <a:close/>
              </a:path>
              <a:path w="312419" h="349250">
                <a:moveTo>
                  <a:pt x="56018" y="64769"/>
                </a:moveTo>
                <a:lnTo>
                  <a:pt x="45652" y="64769"/>
                </a:lnTo>
                <a:lnTo>
                  <a:pt x="48561" y="68579"/>
                </a:lnTo>
                <a:lnTo>
                  <a:pt x="48561" y="74929"/>
                </a:lnTo>
                <a:lnTo>
                  <a:pt x="45652" y="78739"/>
                </a:lnTo>
                <a:lnTo>
                  <a:pt x="56765" y="78739"/>
                </a:lnTo>
                <a:lnTo>
                  <a:pt x="57489" y="74929"/>
                </a:lnTo>
                <a:lnTo>
                  <a:pt x="116910" y="74929"/>
                </a:lnTo>
                <a:lnTo>
                  <a:pt x="104263" y="72389"/>
                </a:lnTo>
                <a:lnTo>
                  <a:pt x="105277" y="69849"/>
                </a:lnTo>
                <a:lnTo>
                  <a:pt x="95474" y="69849"/>
                </a:lnTo>
                <a:lnTo>
                  <a:pt x="85111" y="68579"/>
                </a:lnTo>
                <a:lnTo>
                  <a:pt x="75164" y="66039"/>
                </a:lnTo>
                <a:lnTo>
                  <a:pt x="56511" y="66039"/>
                </a:lnTo>
                <a:lnTo>
                  <a:pt x="56018" y="64769"/>
                </a:lnTo>
                <a:close/>
              </a:path>
              <a:path w="312419" h="349250">
                <a:moveTo>
                  <a:pt x="156091" y="0"/>
                </a:moveTo>
                <a:lnTo>
                  <a:pt x="138449" y="5079"/>
                </a:lnTo>
                <a:lnTo>
                  <a:pt x="122121" y="19049"/>
                </a:lnTo>
                <a:lnTo>
                  <a:pt x="107623" y="40639"/>
                </a:lnTo>
                <a:lnTo>
                  <a:pt x="95474" y="69849"/>
                </a:lnTo>
                <a:lnTo>
                  <a:pt x="105277" y="69849"/>
                </a:lnTo>
                <a:lnTo>
                  <a:pt x="114915" y="45719"/>
                </a:lnTo>
                <a:lnTo>
                  <a:pt x="127482" y="26669"/>
                </a:lnTo>
                <a:lnTo>
                  <a:pt x="141396" y="13969"/>
                </a:lnTo>
                <a:lnTo>
                  <a:pt x="156091" y="10159"/>
                </a:lnTo>
                <a:lnTo>
                  <a:pt x="179667" y="10159"/>
                </a:lnTo>
                <a:lnTo>
                  <a:pt x="173731" y="5079"/>
                </a:lnTo>
                <a:lnTo>
                  <a:pt x="156091" y="0"/>
                </a:lnTo>
                <a:close/>
              </a:path>
              <a:path w="312419" h="349250">
                <a:moveTo>
                  <a:pt x="254491" y="66039"/>
                </a:moveTo>
                <a:lnTo>
                  <a:pt x="236497" y="66039"/>
                </a:lnTo>
                <a:lnTo>
                  <a:pt x="226804" y="68579"/>
                </a:lnTo>
                <a:lnTo>
                  <a:pt x="216683" y="69849"/>
                </a:lnTo>
                <a:lnTo>
                  <a:pt x="282575" y="69849"/>
                </a:lnTo>
                <a:lnTo>
                  <a:pt x="272596" y="67309"/>
                </a:lnTo>
                <a:lnTo>
                  <a:pt x="254491" y="660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289281" y="4017396"/>
            <a:ext cx="170815" cy="170815"/>
          </a:xfrm>
          <a:custGeom>
            <a:avLst/>
            <a:gdLst/>
            <a:ahLst/>
            <a:cxnLst/>
            <a:rect l="l" t="t" r="r" b="b"/>
            <a:pathLst>
              <a:path w="170814" h="170814">
                <a:moveTo>
                  <a:pt x="13576" y="116344"/>
                </a:moveTo>
                <a:lnTo>
                  <a:pt x="4203" y="116344"/>
                </a:lnTo>
                <a:lnTo>
                  <a:pt x="0" y="123532"/>
                </a:lnTo>
                <a:lnTo>
                  <a:pt x="0" y="170611"/>
                </a:lnTo>
                <a:lnTo>
                  <a:pt x="45491" y="170611"/>
                </a:lnTo>
                <a:lnTo>
                  <a:pt x="50253" y="168656"/>
                </a:lnTo>
                <a:lnTo>
                  <a:pt x="53975" y="162179"/>
                </a:lnTo>
                <a:lnTo>
                  <a:pt x="54245" y="161302"/>
                </a:lnTo>
                <a:lnTo>
                  <a:pt x="9296" y="161302"/>
                </a:lnTo>
                <a:lnTo>
                  <a:pt x="9296" y="128079"/>
                </a:lnTo>
                <a:lnTo>
                  <a:pt x="9994" y="125628"/>
                </a:lnTo>
                <a:lnTo>
                  <a:pt x="42007" y="125628"/>
                </a:lnTo>
                <a:lnTo>
                  <a:pt x="44877" y="123626"/>
                </a:lnTo>
                <a:lnTo>
                  <a:pt x="46375" y="121246"/>
                </a:lnTo>
                <a:lnTo>
                  <a:pt x="25679" y="121246"/>
                </a:lnTo>
                <a:lnTo>
                  <a:pt x="22936" y="120446"/>
                </a:lnTo>
                <a:lnTo>
                  <a:pt x="20523" y="118922"/>
                </a:lnTo>
                <a:lnTo>
                  <a:pt x="17322" y="117144"/>
                </a:lnTo>
                <a:lnTo>
                  <a:pt x="16675" y="117144"/>
                </a:lnTo>
                <a:lnTo>
                  <a:pt x="15100" y="116611"/>
                </a:lnTo>
                <a:lnTo>
                  <a:pt x="13576" y="116344"/>
                </a:lnTo>
                <a:close/>
              </a:path>
              <a:path w="170814" h="170814">
                <a:moveTo>
                  <a:pt x="83370" y="128447"/>
                </a:moveTo>
                <a:lnTo>
                  <a:pt x="72707" y="128447"/>
                </a:lnTo>
                <a:lnTo>
                  <a:pt x="79095" y="134340"/>
                </a:lnTo>
                <a:lnTo>
                  <a:pt x="78992" y="145300"/>
                </a:lnTo>
                <a:lnTo>
                  <a:pt x="78295" y="147701"/>
                </a:lnTo>
                <a:lnTo>
                  <a:pt x="76746" y="150101"/>
                </a:lnTo>
                <a:lnTo>
                  <a:pt x="75877" y="151511"/>
                </a:lnTo>
                <a:lnTo>
                  <a:pt x="75488" y="152603"/>
                </a:lnTo>
                <a:lnTo>
                  <a:pt x="73202" y="157911"/>
                </a:lnTo>
                <a:lnTo>
                  <a:pt x="74333" y="161886"/>
                </a:lnTo>
                <a:lnTo>
                  <a:pt x="75704" y="164312"/>
                </a:lnTo>
                <a:lnTo>
                  <a:pt x="78206" y="168656"/>
                </a:lnTo>
                <a:lnTo>
                  <a:pt x="82956" y="170611"/>
                </a:lnTo>
                <a:lnTo>
                  <a:pt x="128460" y="170611"/>
                </a:lnTo>
                <a:lnTo>
                  <a:pt x="128460" y="161302"/>
                </a:lnTo>
                <a:lnTo>
                  <a:pt x="85940" y="161302"/>
                </a:lnTo>
                <a:lnTo>
                  <a:pt x="84366" y="160743"/>
                </a:lnTo>
                <a:lnTo>
                  <a:pt x="82994" y="158318"/>
                </a:lnTo>
                <a:lnTo>
                  <a:pt x="84023" y="156121"/>
                </a:lnTo>
                <a:lnTo>
                  <a:pt x="84874" y="154673"/>
                </a:lnTo>
                <a:lnTo>
                  <a:pt x="86664" y="151511"/>
                </a:lnTo>
                <a:lnTo>
                  <a:pt x="86546" y="151345"/>
                </a:lnTo>
                <a:lnTo>
                  <a:pt x="87757" y="148412"/>
                </a:lnTo>
                <a:lnTo>
                  <a:pt x="88392" y="145300"/>
                </a:lnTo>
                <a:lnTo>
                  <a:pt x="88392" y="142138"/>
                </a:lnTo>
                <a:lnTo>
                  <a:pt x="86553" y="133017"/>
                </a:lnTo>
                <a:lnTo>
                  <a:pt x="83370" y="128447"/>
                </a:lnTo>
                <a:close/>
              </a:path>
              <a:path w="170814" h="170814">
                <a:moveTo>
                  <a:pt x="64236" y="119151"/>
                </a:moveTo>
                <a:lnTo>
                  <a:pt x="54654" y="120900"/>
                </a:lnTo>
                <a:lnTo>
                  <a:pt x="46996" y="125730"/>
                </a:lnTo>
                <a:lnTo>
                  <a:pt x="41919" y="133017"/>
                </a:lnTo>
                <a:lnTo>
                  <a:pt x="40081" y="142138"/>
                </a:lnTo>
                <a:lnTo>
                  <a:pt x="40088" y="145300"/>
                </a:lnTo>
                <a:lnTo>
                  <a:pt x="40703" y="148412"/>
                </a:lnTo>
                <a:lnTo>
                  <a:pt x="41910" y="151345"/>
                </a:lnTo>
                <a:lnTo>
                  <a:pt x="41752" y="151511"/>
                </a:lnTo>
                <a:lnTo>
                  <a:pt x="44437" y="156121"/>
                </a:lnTo>
                <a:lnTo>
                  <a:pt x="45478" y="158318"/>
                </a:lnTo>
                <a:lnTo>
                  <a:pt x="44081" y="160743"/>
                </a:lnTo>
                <a:lnTo>
                  <a:pt x="42545" y="161302"/>
                </a:lnTo>
                <a:lnTo>
                  <a:pt x="54245" y="161302"/>
                </a:lnTo>
                <a:lnTo>
                  <a:pt x="55029" y="158762"/>
                </a:lnTo>
                <a:lnTo>
                  <a:pt x="53581" y="154228"/>
                </a:lnTo>
                <a:lnTo>
                  <a:pt x="54089" y="153860"/>
                </a:lnTo>
                <a:lnTo>
                  <a:pt x="50177" y="147701"/>
                </a:lnTo>
                <a:lnTo>
                  <a:pt x="49469" y="145300"/>
                </a:lnTo>
                <a:lnTo>
                  <a:pt x="49364" y="134340"/>
                </a:lnTo>
                <a:lnTo>
                  <a:pt x="55765" y="128447"/>
                </a:lnTo>
                <a:lnTo>
                  <a:pt x="83370" y="128447"/>
                </a:lnTo>
                <a:lnTo>
                  <a:pt x="81476" y="125730"/>
                </a:lnTo>
                <a:lnTo>
                  <a:pt x="73818" y="120900"/>
                </a:lnTo>
                <a:lnTo>
                  <a:pt x="64236" y="119151"/>
                </a:lnTo>
                <a:close/>
              </a:path>
              <a:path w="170814" h="170814">
                <a:moveTo>
                  <a:pt x="132118" y="116344"/>
                </a:moveTo>
                <a:lnTo>
                  <a:pt x="123367" y="116344"/>
                </a:lnTo>
                <a:lnTo>
                  <a:pt x="119164" y="123532"/>
                </a:lnTo>
                <a:lnTo>
                  <a:pt x="119164" y="161302"/>
                </a:lnTo>
                <a:lnTo>
                  <a:pt x="128460" y="161302"/>
                </a:lnTo>
                <a:lnTo>
                  <a:pt x="128460" y="128079"/>
                </a:lnTo>
                <a:lnTo>
                  <a:pt x="129159" y="125628"/>
                </a:lnTo>
                <a:lnTo>
                  <a:pt x="161171" y="125628"/>
                </a:lnTo>
                <a:lnTo>
                  <a:pt x="164041" y="123626"/>
                </a:lnTo>
                <a:lnTo>
                  <a:pt x="165539" y="121246"/>
                </a:lnTo>
                <a:lnTo>
                  <a:pt x="144843" y="121246"/>
                </a:lnTo>
                <a:lnTo>
                  <a:pt x="142100" y="120446"/>
                </a:lnTo>
                <a:lnTo>
                  <a:pt x="136664" y="117043"/>
                </a:lnTo>
                <a:lnTo>
                  <a:pt x="135707" y="116611"/>
                </a:lnTo>
                <a:lnTo>
                  <a:pt x="133896" y="116611"/>
                </a:lnTo>
                <a:lnTo>
                  <a:pt x="133007" y="116433"/>
                </a:lnTo>
                <a:lnTo>
                  <a:pt x="132118" y="116344"/>
                </a:lnTo>
                <a:close/>
              </a:path>
              <a:path w="170814" h="170814">
                <a:moveTo>
                  <a:pt x="36038" y="129019"/>
                </a:moveTo>
                <a:lnTo>
                  <a:pt x="20066" y="129019"/>
                </a:lnTo>
                <a:lnTo>
                  <a:pt x="22745" y="130022"/>
                </a:lnTo>
                <a:lnTo>
                  <a:pt x="25615" y="130543"/>
                </a:lnTo>
                <a:lnTo>
                  <a:pt x="28486" y="130543"/>
                </a:lnTo>
                <a:lnTo>
                  <a:pt x="36038" y="129019"/>
                </a:lnTo>
                <a:close/>
              </a:path>
              <a:path w="170814" h="170814">
                <a:moveTo>
                  <a:pt x="153188" y="129425"/>
                </a:moveTo>
                <a:lnTo>
                  <a:pt x="140385" y="129425"/>
                </a:lnTo>
                <a:lnTo>
                  <a:pt x="142722" y="130162"/>
                </a:lnTo>
                <a:lnTo>
                  <a:pt x="145161" y="130543"/>
                </a:lnTo>
                <a:lnTo>
                  <a:pt x="147650" y="130543"/>
                </a:lnTo>
                <a:lnTo>
                  <a:pt x="153188" y="129425"/>
                </a:lnTo>
                <a:close/>
              </a:path>
              <a:path w="170814" h="170814">
                <a:moveTo>
                  <a:pt x="161171" y="125628"/>
                </a:moveTo>
                <a:lnTo>
                  <a:pt x="132219" y="125628"/>
                </a:lnTo>
                <a:lnTo>
                  <a:pt x="133464" y="126072"/>
                </a:lnTo>
                <a:lnTo>
                  <a:pt x="134874" y="126898"/>
                </a:lnTo>
                <a:lnTo>
                  <a:pt x="137426" y="128346"/>
                </a:lnTo>
                <a:lnTo>
                  <a:pt x="140360" y="129552"/>
                </a:lnTo>
                <a:lnTo>
                  <a:pt x="153188" y="129425"/>
                </a:lnTo>
                <a:lnTo>
                  <a:pt x="156761" y="128704"/>
                </a:lnTo>
                <a:lnTo>
                  <a:pt x="161171" y="125628"/>
                </a:lnTo>
                <a:close/>
              </a:path>
              <a:path w="170814" h="170814">
                <a:moveTo>
                  <a:pt x="42007" y="125628"/>
                </a:moveTo>
                <a:lnTo>
                  <a:pt x="13055" y="125628"/>
                </a:lnTo>
                <a:lnTo>
                  <a:pt x="14321" y="126072"/>
                </a:lnTo>
                <a:lnTo>
                  <a:pt x="15732" y="126898"/>
                </a:lnTo>
                <a:lnTo>
                  <a:pt x="19977" y="129260"/>
                </a:lnTo>
                <a:lnTo>
                  <a:pt x="20066" y="129019"/>
                </a:lnTo>
                <a:lnTo>
                  <a:pt x="36038" y="129019"/>
                </a:lnTo>
                <a:lnTo>
                  <a:pt x="37597" y="128704"/>
                </a:lnTo>
                <a:lnTo>
                  <a:pt x="42007" y="125628"/>
                </a:lnTo>
                <a:close/>
              </a:path>
              <a:path w="170814" h="170814">
                <a:moveTo>
                  <a:pt x="46377" y="91516"/>
                </a:moveTo>
                <a:lnTo>
                  <a:pt x="36271" y="91516"/>
                </a:lnTo>
                <a:lnTo>
                  <a:pt x="42151" y="97917"/>
                </a:lnTo>
                <a:lnTo>
                  <a:pt x="42151" y="114858"/>
                </a:lnTo>
                <a:lnTo>
                  <a:pt x="36271" y="121246"/>
                </a:lnTo>
                <a:lnTo>
                  <a:pt x="46375" y="121246"/>
                </a:lnTo>
                <a:lnTo>
                  <a:pt x="49701" y="115964"/>
                </a:lnTo>
                <a:lnTo>
                  <a:pt x="51447" y="106375"/>
                </a:lnTo>
                <a:lnTo>
                  <a:pt x="49701" y="96793"/>
                </a:lnTo>
                <a:lnTo>
                  <a:pt x="46377" y="91516"/>
                </a:lnTo>
                <a:close/>
              </a:path>
              <a:path w="170814" h="170814">
                <a:moveTo>
                  <a:pt x="165541" y="91516"/>
                </a:moveTo>
                <a:lnTo>
                  <a:pt x="155448" y="91516"/>
                </a:lnTo>
                <a:lnTo>
                  <a:pt x="161328" y="97917"/>
                </a:lnTo>
                <a:lnTo>
                  <a:pt x="161328" y="114858"/>
                </a:lnTo>
                <a:lnTo>
                  <a:pt x="155448" y="121246"/>
                </a:lnTo>
                <a:lnTo>
                  <a:pt x="165539" y="121246"/>
                </a:lnTo>
                <a:lnTo>
                  <a:pt x="168865" y="115964"/>
                </a:lnTo>
                <a:lnTo>
                  <a:pt x="170611" y="106375"/>
                </a:lnTo>
                <a:lnTo>
                  <a:pt x="168865" y="96793"/>
                </a:lnTo>
                <a:lnTo>
                  <a:pt x="165541" y="91516"/>
                </a:lnTo>
                <a:close/>
              </a:path>
              <a:path w="170814" h="170814">
                <a:moveTo>
                  <a:pt x="16865" y="116890"/>
                </a:moveTo>
                <a:lnTo>
                  <a:pt x="16675" y="117144"/>
                </a:lnTo>
                <a:lnTo>
                  <a:pt x="17322" y="117144"/>
                </a:lnTo>
                <a:lnTo>
                  <a:pt x="16865" y="116890"/>
                </a:lnTo>
                <a:close/>
              </a:path>
              <a:path w="170814" h="170814">
                <a:moveTo>
                  <a:pt x="134073" y="115874"/>
                </a:moveTo>
                <a:lnTo>
                  <a:pt x="133896" y="116611"/>
                </a:lnTo>
                <a:lnTo>
                  <a:pt x="135707" y="116611"/>
                </a:lnTo>
                <a:lnTo>
                  <a:pt x="134073" y="115874"/>
                </a:lnTo>
                <a:close/>
              </a:path>
              <a:path w="170814" h="170814">
                <a:moveTo>
                  <a:pt x="83372" y="9296"/>
                </a:moveTo>
                <a:lnTo>
                  <a:pt x="72707" y="9296"/>
                </a:lnTo>
                <a:lnTo>
                  <a:pt x="79095" y="15189"/>
                </a:lnTo>
                <a:lnTo>
                  <a:pt x="79077" y="25844"/>
                </a:lnTo>
                <a:lnTo>
                  <a:pt x="78295" y="28524"/>
                </a:lnTo>
                <a:lnTo>
                  <a:pt x="75895" y="32334"/>
                </a:lnTo>
                <a:lnTo>
                  <a:pt x="75476" y="33451"/>
                </a:lnTo>
                <a:lnTo>
                  <a:pt x="73202" y="38773"/>
                </a:lnTo>
                <a:lnTo>
                  <a:pt x="74333" y="42735"/>
                </a:lnTo>
                <a:lnTo>
                  <a:pt x="75704" y="45161"/>
                </a:lnTo>
                <a:lnTo>
                  <a:pt x="78193" y="49479"/>
                </a:lnTo>
                <a:lnTo>
                  <a:pt x="83083" y="51460"/>
                </a:lnTo>
                <a:lnTo>
                  <a:pt x="119164" y="51460"/>
                </a:lnTo>
                <a:lnTo>
                  <a:pt x="119164" y="86728"/>
                </a:lnTo>
                <a:lnTo>
                  <a:pt x="120218" y="89649"/>
                </a:lnTo>
                <a:lnTo>
                  <a:pt x="124879" y="95542"/>
                </a:lnTo>
                <a:lnTo>
                  <a:pt x="129527" y="97116"/>
                </a:lnTo>
                <a:lnTo>
                  <a:pt x="134315" y="96050"/>
                </a:lnTo>
                <a:lnTo>
                  <a:pt x="136202" y="96050"/>
                </a:lnTo>
                <a:lnTo>
                  <a:pt x="142100" y="92329"/>
                </a:lnTo>
                <a:lnTo>
                  <a:pt x="144843" y="91516"/>
                </a:lnTo>
                <a:lnTo>
                  <a:pt x="165541" y="91516"/>
                </a:lnTo>
                <a:lnTo>
                  <a:pt x="164041" y="89134"/>
                </a:lnTo>
                <a:lnTo>
                  <a:pt x="161828" y="87591"/>
                </a:lnTo>
                <a:lnTo>
                  <a:pt x="130454" y="87591"/>
                </a:lnTo>
                <a:lnTo>
                  <a:pt x="128612" y="85280"/>
                </a:lnTo>
                <a:lnTo>
                  <a:pt x="128520" y="84709"/>
                </a:lnTo>
                <a:lnTo>
                  <a:pt x="128460" y="42164"/>
                </a:lnTo>
                <a:lnTo>
                  <a:pt x="85940" y="42164"/>
                </a:lnTo>
                <a:lnTo>
                  <a:pt x="84366" y="41579"/>
                </a:lnTo>
                <a:lnTo>
                  <a:pt x="82981" y="39154"/>
                </a:lnTo>
                <a:lnTo>
                  <a:pt x="84023" y="36957"/>
                </a:lnTo>
                <a:lnTo>
                  <a:pt x="85432" y="34505"/>
                </a:lnTo>
                <a:lnTo>
                  <a:pt x="87693" y="30454"/>
                </a:lnTo>
                <a:lnTo>
                  <a:pt x="87198" y="30454"/>
                </a:lnTo>
                <a:lnTo>
                  <a:pt x="87998" y="28041"/>
                </a:lnTo>
                <a:lnTo>
                  <a:pt x="88338" y="25844"/>
                </a:lnTo>
                <a:lnTo>
                  <a:pt x="88392" y="22974"/>
                </a:lnTo>
                <a:lnTo>
                  <a:pt x="86553" y="13860"/>
                </a:lnTo>
                <a:lnTo>
                  <a:pt x="83372" y="9296"/>
                </a:lnTo>
                <a:close/>
              </a:path>
              <a:path w="170814" h="170814">
                <a:moveTo>
                  <a:pt x="136202" y="96050"/>
                </a:moveTo>
                <a:lnTo>
                  <a:pt x="134315" y="96050"/>
                </a:lnTo>
                <a:lnTo>
                  <a:pt x="134632" y="97040"/>
                </a:lnTo>
                <a:lnTo>
                  <a:pt x="136202" y="96050"/>
                </a:lnTo>
                <a:close/>
              </a:path>
              <a:path w="170814" h="170814">
                <a:moveTo>
                  <a:pt x="64236" y="0"/>
                </a:moveTo>
                <a:lnTo>
                  <a:pt x="54654" y="1748"/>
                </a:lnTo>
                <a:lnTo>
                  <a:pt x="46996" y="6577"/>
                </a:lnTo>
                <a:lnTo>
                  <a:pt x="41919" y="13860"/>
                </a:lnTo>
                <a:lnTo>
                  <a:pt x="40081" y="22974"/>
                </a:lnTo>
                <a:lnTo>
                  <a:pt x="40081" y="25844"/>
                </a:lnTo>
                <a:lnTo>
                  <a:pt x="40614" y="28740"/>
                </a:lnTo>
                <a:lnTo>
                  <a:pt x="41617" y="31432"/>
                </a:lnTo>
                <a:lnTo>
                  <a:pt x="41313" y="31584"/>
                </a:lnTo>
                <a:lnTo>
                  <a:pt x="44437" y="36957"/>
                </a:lnTo>
                <a:lnTo>
                  <a:pt x="45491" y="39154"/>
                </a:lnTo>
                <a:lnTo>
                  <a:pt x="44081" y="41592"/>
                </a:lnTo>
                <a:lnTo>
                  <a:pt x="42545" y="42164"/>
                </a:lnTo>
                <a:lnTo>
                  <a:pt x="0" y="42164"/>
                </a:lnTo>
                <a:lnTo>
                  <a:pt x="0" y="89242"/>
                </a:lnTo>
                <a:lnTo>
                  <a:pt x="4203" y="96431"/>
                </a:lnTo>
                <a:lnTo>
                  <a:pt x="13665" y="96431"/>
                </a:lnTo>
                <a:lnTo>
                  <a:pt x="15328" y="96126"/>
                </a:lnTo>
                <a:lnTo>
                  <a:pt x="17043" y="95504"/>
                </a:lnTo>
                <a:lnTo>
                  <a:pt x="17977" y="95504"/>
                </a:lnTo>
                <a:lnTo>
                  <a:pt x="20535" y="93840"/>
                </a:lnTo>
                <a:lnTo>
                  <a:pt x="22936" y="92329"/>
                </a:lnTo>
                <a:lnTo>
                  <a:pt x="25679" y="91516"/>
                </a:lnTo>
                <a:lnTo>
                  <a:pt x="46377" y="91516"/>
                </a:lnTo>
                <a:lnTo>
                  <a:pt x="44877" y="89134"/>
                </a:lnTo>
                <a:lnTo>
                  <a:pt x="42009" y="87134"/>
                </a:lnTo>
                <a:lnTo>
                  <a:pt x="9994" y="87134"/>
                </a:lnTo>
                <a:lnTo>
                  <a:pt x="9296" y="84709"/>
                </a:lnTo>
                <a:lnTo>
                  <a:pt x="9296" y="51460"/>
                </a:lnTo>
                <a:lnTo>
                  <a:pt x="45491" y="51460"/>
                </a:lnTo>
                <a:lnTo>
                  <a:pt x="50253" y="49504"/>
                </a:lnTo>
                <a:lnTo>
                  <a:pt x="53975" y="43014"/>
                </a:lnTo>
                <a:lnTo>
                  <a:pt x="55029" y="39585"/>
                </a:lnTo>
                <a:lnTo>
                  <a:pt x="53555" y="35026"/>
                </a:lnTo>
                <a:lnTo>
                  <a:pt x="54051" y="34671"/>
                </a:lnTo>
                <a:lnTo>
                  <a:pt x="50177" y="28524"/>
                </a:lnTo>
                <a:lnTo>
                  <a:pt x="49383" y="25844"/>
                </a:lnTo>
                <a:lnTo>
                  <a:pt x="49364" y="15189"/>
                </a:lnTo>
                <a:lnTo>
                  <a:pt x="55765" y="9296"/>
                </a:lnTo>
                <a:lnTo>
                  <a:pt x="83372" y="9296"/>
                </a:lnTo>
                <a:lnTo>
                  <a:pt x="81476" y="6577"/>
                </a:lnTo>
                <a:lnTo>
                  <a:pt x="73818" y="1748"/>
                </a:lnTo>
                <a:lnTo>
                  <a:pt x="64236" y="0"/>
                </a:lnTo>
                <a:close/>
              </a:path>
              <a:path w="170814" h="170814">
                <a:moveTo>
                  <a:pt x="17977" y="95504"/>
                </a:moveTo>
                <a:lnTo>
                  <a:pt x="17043" y="95504"/>
                </a:lnTo>
                <a:lnTo>
                  <a:pt x="17411" y="95872"/>
                </a:lnTo>
                <a:lnTo>
                  <a:pt x="17977" y="95504"/>
                </a:lnTo>
                <a:close/>
              </a:path>
              <a:path w="170814" h="170814">
                <a:moveTo>
                  <a:pt x="139865" y="82969"/>
                </a:moveTo>
                <a:lnTo>
                  <a:pt x="134848" y="85890"/>
                </a:lnTo>
                <a:lnTo>
                  <a:pt x="132321" y="87401"/>
                </a:lnTo>
                <a:lnTo>
                  <a:pt x="130454" y="87591"/>
                </a:lnTo>
                <a:lnTo>
                  <a:pt x="161828" y="87591"/>
                </a:lnTo>
                <a:lnTo>
                  <a:pt x="156761" y="84058"/>
                </a:lnTo>
                <a:lnTo>
                  <a:pt x="153819" y="83464"/>
                </a:lnTo>
                <a:lnTo>
                  <a:pt x="140030" y="83464"/>
                </a:lnTo>
                <a:lnTo>
                  <a:pt x="139865" y="82969"/>
                </a:lnTo>
                <a:close/>
              </a:path>
              <a:path w="170814" h="170814">
                <a:moveTo>
                  <a:pt x="19050" y="83947"/>
                </a:moveTo>
                <a:lnTo>
                  <a:pt x="14300" y="86702"/>
                </a:lnTo>
                <a:lnTo>
                  <a:pt x="13055" y="87134"/>
                </a:lnTo>
                <a:lnTo>
                  <a:pt x="42009" y="87134"/>
                </a:lnTo>
                <a:lnTo>
                  <a:pt x="37656" y="84099"/>
                </a:lnTo>
                <a:lnTo>
                  <a:pt x="19189" y="84099"/>
                </a:lnTo>
                <a:lnTo>
                  <a:pt x="19050" y="83947"/>
                </a:lnTo>
                <a:close/>
              </a:path>
              <a:path w="170814" h="170814">
                <a:moveTo>
                  <a:pt x="28486" y="82219"/>
                </a:moveTo>
                <a:lnTo>
                  <a:pt x="25298" y="82219"/>
                </a:lnTo>
                <a:lnTo>
                  <a:pt x="22123" y="82867"/>
                </a:lnTo>
                <a:lnTo>
                  <a:pt x="19189" y="84099"/>
                </a:lnTo>
                <a:lnTo>
                  <a:pt x="37656" y="84099"/>
                </a:lnTo>
                <a:lnTo>
                  <a:pt x="28486" y="82219"/>
                </a:lnTo>
                <a:close/>
              </a:path>
              <a:path w="170814" h="170814">
                <a:moveTo>
                  <a:pt x="147650" y="82219"/>
                </a:moveTo>
                <a:lnTo>
                  <a:pt x="145046" y="82219"/>
                </a:lnTo>
                <a:lnTo>
                  <a:pt x="142494" y="82638"/>
                </a:lnTo>
                <a:lnTo>
                  <a:pt x="140030" y="83464"/>
                </a:lnTo>
                <a:lnTo>
                  <a:pt x="153819" y="83464"/>
                </a:lnTo>
                <a:lnTo>
                  <a:pt x="147650" y="8221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4079083" y="3915562"/>
            <a:ext cx="94615" cy="347345"/>
          </a:xfrm>
          <a:custGeom>
            <a:avLst/>
            <a:gdLst/>
            <a:ahLst/>
            <a:cxnLst/>
            <a:rect l="l" t="t" r="r" b="b"/>
            <a:pathLst>
              <a:path w="94614" h="347345">
                <a:moveTo>
                  <a:pt x="12484" y="267449"/>
                </a:moveTo>
                <a:lnTo>
                  <a:pt x="1879" y="267449"/>
                </a:lnTo>
                <a:lnTo>
                  <a:pt x="33807" y="325945"/>
                </a:lnTo>
                <a:lnTo>
                  <a:pt x="33947" y="346824"/>
                </a:lnTo>
                <a:lnTo>
                  <a:pt x="43243" y="346748"/>
                </a:lnTo>
                <a:lnTo>
                  <a:pt x="43103" y="325920"/>
                </a:lnTo>
                <a:lnTo>
                  <a:pt x="49035" y="315061"/>
                </a:lnTo>
                <a:lnTo>
                  <a:pt x="38442" y="315061"/>
                </a:lnTo>
                <a:lnTo>
                  <a:pt x="12484" y="267449"/>
                </a:lnTo>
                <a:close/>
              </a:path>
              <a:path w="94614" h="347345">
                <a:moveTo>
                  <a:pt x="75044" y="267449"/>
                </a:moveTo>
                <a:lnTo>
                  <a:pt x="64439" y="267449"/>
                </a:lnTo>
                <a:lnTo>
                  <a:pt x="38442" y="315061"/>
                </a:lnTo>
                <a:lnTo>
                  <a:pt x="49035" y="315061"/>
                </a:lnTo>
                <a:lnTo>
                  <a:pt x="75044" y="267449"/>
                </a:lnTo>
                <a:close/>
              </a:path>
              <a:path w="94614" h="347345">
                <a:moveTo>
                  <a:pt x="38468" y="0"/>
                </a:moveTo>
                <a:lnTo>
                  <a:pt x="4338" y="21307"/>
                </a:lnTo>
                <a:lnTo>
                  <a:pt x="0" y="267449"/>
                </a:lnTo>
                <a:lnTo>
                  <a:pt x="76923" y="267449"/>
                </a:lnTo>
                <a:lnTo>
                  <a:pt x="76923" y="258152"/>
                </a:lnTo>
                <a:lnTo>
                  <a:pt x="9309" y="258152"/>
                </a:lnTo>
                <a:lnTo>
                  <a:pt x="9296" y="96050"/>
                </a:lnTo>
                <a:lnTo>
                  <a:pt x="76923" y="96050"/>
                </a:lnTo>
                <a:lnTo>
                  <a:pt x="76923" y="86741"/>
                </a:lnTo>
                <a:lnTo>
                  <a:pt x="9296" y="86741"/>
                </a:lnTo>
                <a:lnTo>
                  <a:pt x="9414" y="40304"/>
                </a:lnTo>
                <a:lnTo>
                  <a:pt x="29806" y="9271"/>
                </a:lnTo>
                <a:lnTo>
                  <a:pt x="64109" y="9271"/>
                </a:lnTo>
                <a:lnTo>
                  <a:pt x="60246" y="5990"/>
                </a:lnTo>
                <a:lnTo>
                  <a:pt x="53824" y="2654"/>
                </a:lnTo>
                <a:lnTo>
                  <a:pt x="46570" y="665"/>
                </a:lnTo>
                <a:lnTo>
                  <a:pt x="38468" y="0"/>
                </a:lnTo>
                <a:close/>
              </a:path>
              <a:path w="94614" h="347345">
                <a:moveTo>
                  <a:pt x="76923" y="96050"/>
                </a:moveTo>
                <a:lnTo>
                  <a:pt x="67627" y="96050"/>
                </a:lnTo>
                <a:lnTo>
                  <a:pt x="67627" y="258152"/>
                </a:lnTo>
                <a:lnTo>
                  <a:pt x="76923" y="258152"/>
                </a:lnTo>
                <a:lnTo>
                  <a:pt x="76923" y="96050"/>
                </a:lnTo>
                <a:close/>
              </a:path>
              <a:path w="94614" h="347345">
                <a:moveTo>
                  <a:pt x="94030" y="62699"/>
                </a:moveTo>
                <a:lnTo>
                  <a:pt x="84747" y="62699"/>
                </a:lnTo>
                <a:lnTo>
                  <a:pt x="84747" y="150926"/>
                </a:lnTo>
                <a:lnTo>
                  <a:pt x="94030" y="150926"/>
                </a:lnTo>
                <a:lnTo>
                  <a:pt x="94030" y="62699"/>
                </a:lnTo>
                <a:close/>
              </a:path>
              <a:path w="94614" h="347345">
                <a:moveTo>
                  <a:pt x="64109" y="9271"/>
                </a:moveTo>
                <a:lnTo>
                  <a:pt x="47205" y="9271"/>
                </a:lnTo>
                <a:lnTo>
                  <a:pt x="54102" y="11887"/>
                </a:lnTo>
                <a:lnTo>
                  <a:pt x="58953" y="17005"/>
                </a:lnTo>
                <a:lnTo>
                  <a:pt x="64139" y="24984"/>
                </a:lnTo>
                <a:lnTo>
                  <a:pt x="66714" y="33366"/>
                </a:lnTo>
                <a:lnTo>
                  <a:pt x="67519" y="39838"/>
                </a:lnTo>
                <a:lnTo>
                  <a:pt x="67627" y="86741"/>
                </a:lnTo>
                <a:lnTo>
                  <a:pt x="76923" y="86741"/>
                </a:lnTo>
                <a:lnTo>
                  <a:pt x="76923" y="62699"/>
                </a:lnTo>
                <a:lnTo>
                  <a:pt x="94030" y="62699"/>
                </a:lnTo>
                <a:lnTo>
                  <a:pt x="94030" y="53416"/>
                </a:lnTo>
                <a:lnTo>
                  <a:pt x="76923" y="53416"/>
                </a:lnTo>
                <a:lnTo>
                  <a:pt x="76889" y="39838"/>
                </a:lnTo>
                <a:lnTo>
                  <a:pt x="75822" y="31348"/>
                </a:lnTo>
                <a:lnTo>
                  <a:pt x="72501" y="20893"/>
                </a:lnTo>
                <a:lnTo>
                  <a:pt x="65709" y="10629"/>
                </a:lnTo>
                <a:lnTo>
                  <a:pt x="64109" y="927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059162" y="3949144"/>
            <a:ext cx="109855" cy="278765"/>
          </a:xfrm>
          <a:custGeom>
            <a:avLst/>
            <a:gdLst/>
            <a:ahLst/>
            <a:cxnLst/>
            <a:rect l="l" t="t" r="r" b="b"/>
            <a:pathLst>
              <a:path w="109855" h="278764">
                <a:moveTo>
                  <a:pt x="35610" y="217449"/>
                </a:moveTo>
                <a:lnTo>
                  <a:pt x="26327" y="217449"/>
                </a:lnTo>
                <a:lnTo>
                  <a:pt x="26327" y="278688"/>
                </a:lnTo>
                <a:lnTo>
                  <a:pt x="83362" y="278688"/>
                </a:lnTo>
                <a:lnTo>
                  <a:pt x="83362" y="269379"/>
                </a:lnTo>
                <a:lnTo>
                  <a:pt x="35610" y="269379"/>
                </a:lnTo>
                <a:lnTo>
                  <a:pt x="35610" y="217449"/>
                </a:lnTo>
                <a:close/>
              </a:path>
              <a:path w="109855" h="278764">
                <a:moveTo>
                  <a:pt x="83362" y="217449"/>
                </a:moveTo>
                <a:lnTo>
                  <a:pt x="74079" y="217449"/>
                </a:lnTo>
                <a:lnTo>
                  <a:pt x="74079" y="269379"/>
                </a:lnTo>
                <a:lnTo>
                  <a:pt x="83362" y="269379"/>
                </a:lnTo>
                <a:lnTo>
                  <a:pt x="83362" y="217449"/>
                </a:lnTo>
                <a:close/>
              </a:path>
              <a:path w="109855" h="278764">
                <a:moveTo>
                  <a:pt x="56070" y="0"/>
                </a:moveTo>
                <a:lnTo>
                  <a:pt x="53619" y="0"/>
                </a:lnTo>
                <a:lnTo>
                  <a:pt x="32768" y="4222"/>
                </a:lnTo>
                <a:lnTo>
                  <a:pt x="15722" y="15728"/>
                </a:lnTo>
                <a:lnTo>
                  <a:pt x="4220" y="32779"/>
                </a:lnTo>
                <a:lnTo>
                  <a:pt x="0" y="53632"/>
                </a:lnTo>
                <a:lnTo>
                  <a:pt x="0" y="217449"/>
                </a:lnTo>
                <a:lnTo>
                  <a:pt x="109715" y="217449"/>
                </a:lnTo>
                <a:lnTo>
                  <a:pt x="109715" y="208153"/>
                </a:lnTo>
                <a:lnTo>
                  <a:pt x="9283" y="208153"/>
                </a:lnTo>
                <a:lnTo>
                  <a:pt x="9283" y="53632"/>
                </a:lnTo>
                <a:lnTo>
                  <a:pt x="12773" y="36390"/>
                </a:lnTo>
                <a:lnTo>
                  <a:pt x="22283" y="22296"/>
                </a:lnTo>
                <a:lnTo>
                  <a:pt x="36378" y="12785"/>
                </a:lnTo>
                <a:lnTo>
                  <a:pt x="53619" y="9296"/>
                </a:lnTo>
                <a:lnTo>
                  <a:pt x="84451" y="9296"/>
                </a:lnTo>
                <a:lnTo>
                  <a:pt x="76930" y="4222"/>
                </a:lnTo>
                <a:lnTo>
                  <a:pt x="56070" y="0"/>
                </a:lnTo>
                <a:close/>
              </a:path>
              <a:path w="109855" h="278764">
                <a:moveTo>
                  <a:pt x="84451" y="9296"/>
                </a:moveTo>
                <a:lnTo>
                  <a:pt x="56070" y="9296"/>
                </a:lnTo>
                <a:lnTo>
                  <a:pt x="73311" y="12785"/>
                </a:lnTo>
                <a:lnTo>
                  <a:pt x="87406" y="22296"/>
                </a:lnTo>
                <a:lnTo>
                  <a:pt x="96916" y="36390"/>
                </a:lnTo>
                <a:lnTo>
                  <a:pt x="100406" y="53632"/>
                </a:lnTo>
                <a:lnTo>
                  <a:pt x="100406" y="208153"/>
                </a:lnTo>
                <a:lnTo>
                  <a:pt x="109715" y="208153"/>
                </a:lnTo>
                <a:lnTo>
                  <a:pt x="109715" y="53632"/>
                </a:lnTo>
                <a:lnTo>
                  <a:pt x="105492" y="32779"/>
                </a:lnTo>
                <a:lnTo>
                  <a:pt x="93984" y="15728"/>
                </a:lnTo>
                <a:lnTo>
                  <a:pt x="84451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119158" y="420542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83" y="0"/>
                </a:lnTo>
              </a:path>
            </a:pathLst>
          </a:custGeom>
          <a:ln w="1889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099574" y="420542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83" y="0"/>
                </a:lnTo>
              </a:path>
            </a:pathLst>
          </a:custGeom>
          <a:ln w="1889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3337288" y="3784794"/>
            <a:ext cx="159385" cy="93345"/>
          </a:xfrm>
          <a:custGeom>
            <a:avLst/>
            <a:gdLst/>
            <a:ahLst/>
            <a:cxnLst/>
            <a:rect l="l" t="t" r="r" b="b"/>
            <a:pathLst>
              <a:path w="159385" h="93345">
                <a:moveTo>
                  <a:pt x="79667" y="0"/>
                </a:moveTo>
                <a:lnTo>
                  <a:pt x="45862" y="5893"/>
                </a:lnTo>
                <a:lnTo>
                  <a:pt x="20850" y="23060"/>
                </a:lnTo>
                <a:lnTo>
                  <a:pt x="5329" y="50727"/>
                </a:lnTo>
                <a:lnTo>
                  <a:pt x="0" y="88125"/>
                </a:lnTo>
                <a:lnTo>
                  <a:pt x="0" y="92773"/>
                </a:lnTo>
                <a:lnTo>
                  <a:pt x="159346" y="92773"/>
                </a:lnTo>
                <a:lnTo>
                  <a:pt x="159346" y="88125"/>
                </a:lnTo>
                <a:lnTo>
                  <a:pt x="158684" y="83477"/>
                </a:lnTo>
                <a:lnTo>
                  <a:pt x="9372" y="83477"/>
                </a:lnTo>
                <a:lnTo>
                  <a:pt x="14808" y="51690"/>
                </a:lnTo>
                <a:lnTo>
                  <a:pt x="28613" y="28430"/>
                </a:lnTo>
                <a:lnTo>
                  <a:pt x="50370" y="14145"/>
                </a:lnTo>
                <a:lnTo>
                  <a:pt x="79667" y="9283"/>
                </a:lnTo>
                <a:lnTo>
                  <a:pt x="118419" y="9283"/>
                </a:lnTo>
                <a:lnTo>
                  <a:pt x="113478" y="5893"/>
                </a:lnTo>
                <a:lnTo>
                  <a:pt x="79667" y="0"/>
                </a:lnTo>
                <a:close/>
              </a:path>
              <a:path w="159385" h="93345">
                <a:moveTo>
                  <a:pt x="118419" y="9283"/>
                </a:moveTo>
                <a:lnTo>
                  <a:pt x="79667" y="9283"/>
                </a:lnTo>
                <a:lnTo>
                  <a:pt x="108985" y="14145"/>
                </a:lnTo>
                <a:lnTo>
                  <a:pt x="130752" y="28430"/>
                </a:lnTo>
                <a:lnTo>
                  <a:pt x="144557" y="51690"/>
                </a:lnTo>
                <a:lnTo>
                  <a:pt x="149987" y="83477"/>
                </a:lnTo>
                <a:lnTo>
                  <a:pt x="158684" y="83477"/>
                </a:lnTo>
                <a:lnTo>
                  <a:pt x="154017" y="50727"/>
                </a:lnTo>
                <a:lnTo>
                  <a:pt x="138495" y="23060"/>
                </a:lnTo>
                <a:lnTo>
                  <a:pt x="118419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242289" y="3717161"/>
            <a:ext cx="349885" cy="228600"/>
          </a:xfrm>
          <a:custGeom>
            <a:avLst/>
            <a:gdLst/>
            <a:ahLst/>
            <a:cxnLst/>
            <a:rect l="l" t="t" r="r" b="b"/>
            <a:pathLst>
              <a:path w="349885" h="228600">
                <a:moveTo>
                  <a:pt x="174663" y="0"/>
                </a:moveTo>
                <a:lnTo>
                  <a:pt x="126385" y="7029"/>
                </a:lnTo>
                <a:lnTo>
                  <a:pt x="86100" y="27132"/>
                </a:lnTo>
                <a:lnTo>
                  <a:pt x="55232" y="58830"/>
                </a:lnTo>
                <a:lnTo>
                  <a:pt x="35202" y="100647"/>
                </a:lnTo>
                <a:lnTo>
                  <a:pt x="27431" y="151104"/>
                </a:lnTo>
                <a:lnTo>
                  <a:pt x="0" y="151104"/>
                </a:lnTo>
                <a:lnTo>
                  <a:pt x="0" y="228028"/>
                </a:lnTo>
                <a:lnTo>
                  <a:pt x="349351" y="228028"/>
                </a:lnTo>
                <a:lnTo>
                  <a:pt x="349351" y="218744"/>
                </a:lnTo>
                <a:lnTo>
                  <a:pt x="9296" y="218744"/>
                </a:lnTo>
                <a:lnTo>
                  <a:pt x="9296" y="160400"/>
                </a:lnTo>
                <a:lnTo>
                  <a:pt x="36677" y="160400"/>
                </a:lnTo>
                <a:lnTo>
                  <a:pt x="36677" y="155752"/>
                </a:lnTo>
                <a:lnTo>
                  <a:pt x="43105" y="106886"/>
                </a:lnTo>
                <a:lnTo>
                  <a:pt x="61481" y="66360"/>
                </a:lnTo>
                <a:lnTo>
                  <a:pt x="90441" y="35622"/>
                </a:lnTo>
                <a:lnTo>
                  <a:pt x="128623" y="16119"/>
                </a:lnTo>
                <a:lnTo>
                  <a:pt x="174663" y="9296"/>
                </a:lnTo>
                <a:lnTo>
                  <a:pt x="227504" y="9296"/>
                </a:lnTo>
                <a:lnTo>
                  <a:pt x="222959" y="7029"/>
                </a:lnTo>
                <a:lnTo>
                  <a:pt x="174663" y="0"/>
                </a:lnTo>
                <a:close/>
              </a:path>
              <a:path w="349885" h="228600">
                <a:moveTo>
                  <a:pt x="61721" y="198793"/>
                </a:moveTo>
                <a:lnTo>
                  <a:pt x="52425" y="198793"/>
                </a:lnTo>
                <a:lnTo>
                  <a:pt x="52425" y="218744"/>
                </a:lnTo>
                <a:lnTo>
                  <a:pt x="61721" y="218744"/>
                </a:lnTo>
                <a:lnTo>
                  <a:pt x="61721" y="198793"/>
                </a:lnTo>
                <a:close/>
              </a:path>
              <a:path w="349885" h="228600">
                <a:moveTo>
                  <a:pt x="121234" y="198793"/>
                </a:moveTo>
                <a:lnTo>
                  <a:pt x="111950" y="198793"/>
                </a:lnTo>
                <a:lnTo>
                  <a:pt x="111950" y="218744"/>
                </a:lnTo>
                <a:lnTo>
                  <a:pt x="121234" y="218744"/>
                </a:lnTo>
                <a:lnTo>
                  <a:pt x="121234" y="198793"/>
                </a:lnTo>
                <a:close/>
              </a:path>
              <a:path w="349885" h="228600">
                <a:moveTo>
                  <a:pt x="180746" y="198793"/>
                </a:moveTo>
                <a:lnTo>
                  <a:pt x="171449" y="198793"/>
                </a:lnTo>
                <a:lnTo>
                  <a:pt x="171449" y="218744"/>
                </a:lnTo>
                <a:lnTo>
                  <a:pt x="180746" y="218744"/>
                </a:lnTo>
                <a:lnTo>
                  <a:pt x="180746" y="198793"/>
                </a:lnTo>
                <a:close/>
              </a:path>
              <a:path w="349885" h="228600">
                <a:moveTo>
                  <a:pt x="240258" y="198793"/>
                </a:moveTo>
                <a:lnTo>
                  <a:pt x="230949" y="198793"/>
                </a:lnTo>
                <a:lnTo>
                  <a:pt x="230949" y="218744"/>
                </a:lnTo>
                <a:lnTo>
                  <a:pt x="240258" y="218744"/>
                </a:lnTo>
                <a:lnTo>
                  <a:pt x="240258" y="198793"/>
                </a:lnTo>
                <a:close/>
              </a:path>
              <a:path w="349885" h="228600">
                <a:moveTo>
                  <a:pt x="299758" y="198793"/>
                </a:moveTo>
                <a:lnTo>
                  <a:pt x="290461" y="198793"/>
                </a:lnTo>
                <a:lnTo>
                  <a:pt x="290461" y="218744"/>
                </a:lnTo>
                <a:lnTo>
                  <a:pt x="299758" y="218744"/>
                </a:lnTo>
                <a:lnTo>
                  <a:pt x="299758" y="198793"/>
                </a:lnTo>
                <a:close/>
              </a:path>
              <a:path w="349885" h="228600">
                <a:moveTo>
                  <a:pt x="227504" y="9296"/>
                </a:moveTo>
                <a:lnTo>
                  <a:pt x="174663" y="9296"/>
                </a:lnTo>
                <a:lnTo>
                  <a:pt x="220715" y="16119"/>
                </a:lnTo>
                <a:lnTo>
                  <a:pt x="258904" y="35622"/>
                </a:lnTo>
                <a:lnTo>
                  <a:pt x="287868" y="66360"/>
                </a:lnTo>
                <a:lnTo>
                  <a:pt x="306245" y="106886"/>
                </a:lnTo>
                <a:lnTo>
                  <a:pt x="312673" y="155752"/>
                </a:lnTo>
                <a:lnTo>
                  <a:pt x="312673" y="160400"/>
                </a:lnTo>
                <a:lnTo>
                  <a:pt x="340067" y="160400"/>
                </a:lnTo>
                <a:lnTo>
                  <a:pt x="340067" y="218744"/>
                </a:lnTo>
                <a:lnTo>
                  <a:pt x="349351" y="218744"/>
                </a:lnTo>
                <a:lnTo>
                  <a:pt x="349351" y="151104"/>
                </a:lnTo>
                <a:lnTo>
                  <a:pt x="321932" y="151104"/>
                </a:lnTo>
                <a:lnTo>
                  <a:pt x="314161" y="100647"/>
                </a:lnTo>
                <a:lnTo>
                  <a:pt x="294129" y="58830"/>
                </a:lnTo>
                <a:lnTo>
                  <a:pt x="263255" y="27132"/>
                </a:lnTo>
                <a:lnTo>
                  <a:pt x="227504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3653330" y="3854357"/>
            <a:ext cx="392430" cy="361315"/>
          </a:xfrm>
          <a:custGeom>
            <a:avLst/>
            <a:gdLst/>
            <a:ahLst/>
            <a:cxnLst/>
            <a:rect l="l" t="t" r="r" b="b"/>
            <a:pathLst>
              <a:path w="392429" h="361314">
                <a:moveTo>
                  <a:pt x="105338" y="319011"/>
                </a:moveTo>
                <a:lnTo>
                  <a:pt x="90703" y="319011"/>
                </a:lnTo>
                <a:lnTo>
                  <a:pt x="113701" y="337010"/>
                </a:lnTo>
                <a:lnTo>
                  <a:pt x="139306" y="350169"/>
                </a:lnTo>
                <a:lnTo>
                  <a:pt x="166916" y="358248"/>
                </a:lnTo>
                <a:lnTo>
                  <a:pt x="195910" y="360997"/>
                </a:lnTo>
                <a:lnTo>
                  <a:pt x="224906" y="358248"/>
                </a:lnTo>
                <a:lnTo>
                  <a:pt x="245024" y="352361"/>
                </a:lnTo>
                <a:lnTo>
                  <a:pt x="191630" y="352361"/>
                </a:lnTo>
                <a:lnTo>
                  <a:pt x="148151" y="344182"/>
                </a:lnTo>
                <a:lnTo>
                  <a:pt x="110144" y="323819"/>
                </a:lnTo>
                <a:lnTo>
                  <a:pt x="105338" y="319011"/>
                </a:lnTo>
                <a:close/>
              </a:path>
              <a:path w="392429" h="361314">
                <a:moveTo>
                  <a:pt x="200164" y="336118"/>
                </a:moveTo>
                <a:lnTo>
                  <a:pt x="191630" y="336118"/>
                </a:lnTo>
                <a:lnTo>
                  <a:pt x="191630" y="352361"/>
                </a:lnTo>
                <a:lnTo>
                  <a:pt x="200164" y="352361"/>
                </a:lnTo>
                <a:lnTo>
                  <a:pt x="200164" y="336118"/>
                </a:lnTo>
                <a:close/>
              </a:path>
              <a:path w="392429" h="361314">
                <a:moveTo>
                  <a:pt x="244689" y="63207"/>
                </a:moveTo>
                <a:lnTo>
                  <a:pt x="200164" y="63207"/>
                </a:lnTo>
                <a:lnTo>
                  <a:pt x="243631" y="71389"/>
                </a:lnTo>
                <a:lnTo>
                  <a:pt x="281633" y="91745"/>
                </a:lnTo>
                <a:lnTo>
                  <a:pt x="311934" y="122038"/>
                </a:lnTo>
                <a:lnTo>
                  <a:pt x="332297" y="160033"/>
                </a:lnTo>
                <a:lnTo>
                  <a:pt x="340487" y="203492"/>
                </a:lnTo>
                <a:lnTo>
                  <a:pt x="324269" y="203492"/>
                </a:lnTo>
                <a:lnTo>
                  <a:pt x="324269" y="212026"/>
                </a:lnTo>
                <a:lnTo>
                  <a:pt x="340487" y="212026"/>
                </a:lnTo>
                <a:lnTo>
                  <a:pt x="332322" y="255506"/>
                </a:lnTo>
                <a:lnTo>
                  <a:pt x="311971" y="293518"/>
                </a:lnTo>
                <a:lnTo>
                  <a:pt x="281670" y="323822"/>
                </a:lnTo>
                <a:lnTo>
                  <a:pt x="243655" y="344183"/>
                </a:lnTo>
                <a:lnTo>
                  <a:pt x="200164" y="352361"/>
                </a:lnTo>
                <a:lnTo>
                  <a:pt x="245024" y="352361"/>
                </a:lnTo>
                <a:lnTo>
                  <a:pt x="252520" y="350167"/>
                </a:lnTo>
                <a:lnTo>
                  <a:pt x="278130" y="337005"/>
                </a:lnTo>
                <a:lnTo>
                  <a:pt x="301104" y="319024"/>
                </a:lnTo>
                <a:lnTo>
                  <a:pt x="313166" y="319024"/>
                </a:lnTo>
                <a:lnTo>
                  <a:pt x="307136" y="312991"/>
                </a:lnTo>
                <a:lnTo>
                  <a:pt x="325125" y="290018"/>
                </a:lnTo>
                <a:lnTo>
                  <a:pt x="338288" y="264414"/>
                </a:lnTo>
                <a:lnTo>
                  <a:pt x="346372" y="236799"/>
                </a:lnTo>
                <a:lnTo>
                  <a:pt x="349123" y="207797"/>
                </a:lnTo>
                <a:lnTo>
                  <a:pt x="346372" y="178794"/>
                </a:lnTo>
                <a:lnTo>
                  <a:pt x="338288" y="151179"/>
                </a:lnTo>
                <a:lnTo>
                  <a:pt x="325125" y="125571"/>
                </a:lnTo>
                <a:lnTo>
                  <a:pt x="307136" y="102590"/>
                </a:lnTo>
                <a:lnTo>
                  <a:pt x="313156" y="96570"/>
                </a:lnTo>
                <a:lnTo>
                  <a:pt x="301104" y="96570"/>
                </a:lnTo>
                <a:lnTo>
                  <a:pt x="279040" y="79189"/>
                </a:lnTo>
                <a:lnTo>
                  <a:pt x="254477" y="66255"/>
                </a:lnTo>
                <a:lnTo>
                  <a:pt x="244689" y="63207"/>
                </a:lnTo>
                <a:close/>
              </a:path>
              <a:path w="392429" h="361314">
                <a:moveTo>
                  <a:pt x="83103" y="88963"/>
                </a:moveTo>
                <a:lnTo>
                  <a:pt x="71043" y="88963"/>
                </a:lnTo>
                <a:lnTo>
                  <a:pt x="84670" y="102603"/>
                </a:lnTo>
                <a:lnTo>
                  <a:pt x="66689" y="125576"/>
                </a:lnTo>
                <a:lnTo>
                  <a:pt x="53530" y="151180"/>
                </a:lnTo>
                <a:lnTo>
                  <a:pt x="45448" y="178794"/>
                </a:lnTo>
                <a:lnTo>
                  <a:pt x="42697" y="207797"/>
                </a:lnTo>
                <a:lnTo>
                  <a:pt x="45448" y="236799"/>
                </a:lnTo>
                <a:lnTo>
                  <a:pt x="53530" y="264414"/>
                </a:lnTo>
                <a:lnTo>
                  <a:pt x="66689" y="290018"/>
                </a:lnTo>
                <a:lnTo>
                  <a:pt x="84670" y="312991"/>
                </a:lnTo>
                <a:lnTo>
                  <a:pt x="60553" y="337121"/>
                </a:lnTo>
                <a:lnTo>
                  <a:pt x="66573" y="343141"/>
                </a:lnTo>
                <a:lnTo>
                  <a:pt x="90703" y="319011"/>
                </a:lnTo>
                <a:lnTo>
                  <a:pt x="105338" y="319011"/>
                </a:lnTo>
                <a:lnTo>
                  <a:pt x="79847" y="293512"/>
                </a:lnTo>
                <a:lnTo>
                  <a:pt x="59497" y="255501"/>
                </a:lnTo>
                <a:lnTo>
                  <a:pt x="51333" y="212026"/>
                </a:lnTo>
                <a:lnTo>
                  <a:pt x="67538" y="212026"/>
                </a:lnTo>
                <a:lnTo>
                  <a:pt x="67538" y="203492"/>
                </a:lnTo>
                <a:lnTo>
                  <a:pt x="51333" y="203492"/>
                </a:lnTo>
                <a:lnTo>
                  <a:pt x="59516" y="160033"/>
                </a:lnTo>
                <a:lnTo>
                  <a:pt x="79875" y="122038"/>
                </a:lnTo>
                <a:lnTo>
                  <a:pt x="105346" y="96570"/>
                </a:lnTo>
                <a:lnTo>
                  <a:pt x="90703" y="96570"/>
                </a:lnTo>
                <a:lnTo>
                  <a:pt x="83103" y="88963"/>
                </a:lnTo>
                <a:close/>
              </a:path>
              <a:path w="392429" h="361314">
                <a:moveTo>
                  <a:pt x="313166" y="319024"/>
                </a:moveTo>
                <a:lnTo>
                  <a:pt x="301104" y="319024"/>
                </a:lnTo>
                <a:lnTo>
                  <a:pt x="325234" y="343141"/>
                </a:lnTo>
                <a:lnTo>
                  <a:pt x="331254" y="337121"/>
                </a:lnTo>
                <a:lnTo>
                  <a:pt x="313166" y="319024"/>
                </a:lnTo>
                <a:close/>
              </a:path>
              <a:path w="392429" h="361314">
                <a:moveTo>
                  <a:pt x="70561" y="12827"/>
                </a:moveTo>
                <a:lnTo>
                  <a:pt x="31440" y="24646"/>
                </a:lnTo>
                <a:lnTo>
                  <a:pt x="5332" y="56399"/>
                </a:lnTo>
                <a:lnTo>
                  <a:pt x="0" y="83400"/>
                </a:lnTo>
                <a:lnTo>
                  <a:pt x="1353" y="97273"/>
                </a:lnTo>
                <a:lnTo>
                  <a:pt x="5330" y="110416"/>
                </a:lnTo>
                <a:lnTo>
                  <a:pt x="11808" y="122527"/>
                </a:lnTo>
                <a:lnTo>
                  <a:pt x="20662" y="133299"/>
                </a:lnTo>
                <a:lnTo>
                  <a:pt x="23672" y="136334"/>
                </a:lnTo>
                <a:lnTo>
                  <a:pt x="35839" y="124167"/>
                </a:lnTo>
                <a:lnTo>
                  <a:pt x="23787" y="124167"/>
                </a:lnTo>
                <a:lnTo>
                  <a:pt x="17244" y="115156"/>
                </a:lnTo>
                <a:lnTo>
                  <a:pt x="12458" y="105208"/>
                </a:lnTo>
                <a:lnTo>
                  <a:pt x="9521" y="94548"/>
                </a:lnTo>
                <a:lnTo>
                  <a:pt x="8521" y="83400"/>
                </a:lnTo>
                <a:lnTo>
                  <a:pt x="9714" y="71208"/>
                </a:lnTo>
                <a:lnTo>
                  <a:pt x="36169" y="31755"/>
                </a:lnTo>
                <a:lnTo>
                  <a:pt x="70561" y="21361"/>
                </a:lnTo>
                <a:lnTo>
                  <a:pt x="103567" y="21361"/>
                </a:lnTo>
                <a:lnTo>
                  <a:pt x="97593" y="18164"/>
                </a:lnTo>
                <a:lnTo>
                  <a:pt x="84442" y="14182"/>
                </a:lnTo>
                <a:lnTo>
                  <a:pt x="70561" y="12827"/>
                </a:lnTo>
                <a:close/>
              </a:path>
              <a:path w="392429" h="361314">
                <a:moveTo>
                  <a:pt x="332821" y="88963"/>
                </a:moveTo>
                <a:lnTo>
                  <a:pt x="320763" y="88963"/>
                </a:lnTo>
                <a:lnTo>
                  <a:pt x="368122" y="136321"/>
                </a:lnTo>
                <a:lnTo>
                  <a:pt x="371144" y="133299"/>
                </a:lnTo>
                <a:lnTo>
                  <a:pt x="378645" y="124167"/>
                </a:lnTo>
                <a:lnTo>
                  <a:pt x="368020" y="124167"/>
                </a:lnTo>
                <a:lnTo>
                  <a:pt x="332821" y="88963"/>
                </a:lnTo>
                <a:close/>
              </a:path>
              <a:path w="392429" h="361314">
                <a:moveTo>
                  <a:pt x="103567" y="21361"/>
                </a:moveTo>
                <a:lnTo>
                  <a:pt x="70561" y="21361"/>
                </a:lnTo>
                <a:lnTo>
                  <a:pt x="81708" y="22358"/>
                </a:lnTo>
                <a:lnTo>
                  <a:pt x="92368" y="25293"/>
                </a:lnTo>
                <a:lnTo>
                  <a:pt x="102316" y="30078"/>
                </a:lnTo>
                <a:lnTo>
                  <a:pt x="111328" y="36626"/>
                </a:lnTo>
                <a:lnTo>
                  <a:pt x="23787" y="124167"/>
                </a:lnTo>
                <a:lnTo>
                  <a:pt x="35839" y="124167"/>
                </a:lnTo>
                <a:lnTo>
                  <a:pt x="71043" y="88963"/>
                </a:lnTo>
                <a:lnTo>
                  <a:pt x="83103" y="88963"/>
                </a:lnTo>
                <a:lnTo>
                  <a:pt x="77076" y="82931"/>
                </a:lnTo>
                <a:lnTo>
                  <a:pt x="123482" y="36512"/>
                </a:lnTo>
                <a:lnTo>
                  <a:pt x="120472" y="33502"/>
                </a:lnTo>
                <a:lnTo>
                  <a:pt x="109705" y="24646"/>
                </a:lnTo>
                <a:lnTo>
                  <a:pt x="103567" y="21361"/>
                </a:lnTo>
                <a:close/>
              </a:path>
              <a:path w="392429" h="361314">
                <a:moveTo>
                  <a:pt x="354235" y="21361"/>
                </a:moveTo>
                <a:lnTo>
                  <a:pt x="321246" y="21361"/>
                </a:lnTo>
                <a:lnTo>
                  <a:pt x="333445" y="22552"/>
                </a:lnTo>
                <a:lnTo>
                  <a:pt x="345003" y="26054"/>
                </a:lnTo>
                <a:lnTo>
                  <a:pt x="378594" y="59655"/>
                </a:lnTo>
                <a:lnTo>
                  <a:pt x="383286" y="83400"/>
                </a:lnTo>
                <a:lnTo>
                  <a:pt x="382288" y="94549"/>
                </a:lnTo>
                <a:lnTo>
                  <a:pt x="379353" y="105213"/>
                </a:lnTo>
                <a:lnTo>
                  <a:pt x="374568" y="115162"/>
                </a:lnTo>
                <a:lnTo>
                  <a:pt x="368020" y="124167"/>
                </a:lnTo>
                <a:lnTo>
                  <a:pt x="378645" y="124167"/>
                </a:lnTo>
                <a:lnTo>
                  <a:pt x="379993" y="122527"/>
                </a:lnTo>
                <a:lnTo>
                  <a:pt x="386472" y="110416"/>
                </a:lnTo>
                <a:lnTo>
                  <a:pt x="390452" y="97273"/>
                </a:lnTo>
                <a:lnTo>
                  <a:pt x="391807" y="83400"/>
                </a:lnTo>
                <a:lnTo>
                  <a:pt x="390452" y="69535"/>
                </a:lnTo>
                <a:lnTo>
                  <a:pt x="386472" y="56394"/>
                </a:lnTo>
                <a:lnTo>
                  <a:pt x="379993" y="44281"/>
                </a:lnTo>
                <a:lnTo>
                  <a:pt x="371144" y="33502"/>
                </a:lnTo>
                <a:lnTo>
                  <a:pt x="360372" y="24646"/>
                </a:lnTo>
                <a:lnTo>
                  <a:pt x="354235" y="21361"/>
                </a:lnTo>
                <a:close/>
              </a:path>
              <a:path w="392429" h="361314">
                <a:moveTo>
                  <a:pt x="200164" y="8521"/>
                </a:moveTo>
                <a:lnTo>
                  <a:pt x="191655" y="8521"/>
                </a:lnTo>
                <a:lnTo>
                  <a:pt x="191655" y="54686"/>
                </a:lnTo>
                <a:lnTo>
                  <a:pt x="163812" y="58010"/>
                </a:lnTo>
                <a:lnTo>
                  <a:pt x="137321" y="66260"/>
                </a:lnTo>
                <a:lnTo>
                  <a:pt x="112760" y="79194"/>
                </a:lnTo>
                <a:lnTo>
                  <a:pt x="90703" y="96570"/>
                </a:lnTo>
                <a:lnTo>
                  <a:pt x="105346" y="96570"/>
                </a:lnTo>
                <a:lnTo>
                  <a:pt x="110172" y="91745"/>
                </a:lnTo>
                <a:lnTo>
                  <a:pt x="148169" y="71389"/>
                </a:lnTo>
                <a:lnTo>
                  <a:pt x="191630" y="63207"/>
                </a:lnTo>
                <a:lnTo>
                  <a:pt x="244689" y="63207"/>
                </a:lnTo>
                <a:lnTo>
                  <a:pt x="227993" y="58008"/>
                </a:lnTo>
                <a:lnTo>
                  <a:pt x="200164" y="54686"/>
                </a:lnTo>
                <a:lnTo>
                  <a:pt x="200164" y="8521"/>
                </a:lnTo>
                <a:close/>
              </a:path>
              <a:path w="392429" h="361314">
                <a:moveTo>
                  <a:pt x="321246" y="12827"/>
                </a:moveTo>
                <a:lnTo>
                  <a:pt x="282121" y="24646"/>
                </a:lnTo>
                <a:lnTo>
                  <a:pt x="268325" y="36512"/>
                </a:lnTo>
                <a:lnTo>
                  <a:pt x="314744" y="82931"/>
                </a:lnTo>
                <a:lnTo>
                  <a:pt x="301104" y="96570"/>
                </a:lnTo>
                <a:lnTo>
                  <a:pt x="313156" y="96570"/>
                </a:lnTo>
                <a:lnTo>
                  <a:pt x="320763" y="88963"/>
                </a:lnTo>
                <a:lnTo>
                  <a:pt x="332821" y="88963"/>
                </a:lnTo>
                <a:lnTo>
                  <a:pt x="280492" y="36626"/>
                </a:lnTo>
                <a:lnTo>
                  <a:pt x="289496" y="30078"/>
                </a:lnTo>
                <a:lnTo>
                  <a:pt x="299440" y="25293"/>
                </a:lnTo>
                <a:lnTo>
                  <a:pt x="310099" y="22358"/>
                </a:lnTo>
                <a:lnTo>
                  <a:pt x="321246" y="21361"/>
                </a:lnTo>
                <a:lnTo>
                  <a:pt x="354235" y="21361"/>
                </a:lnTo>
                <a:lnTo>
                  <a:pt x="348262" y="18164"/>
                </a:lnTo>
                <a:lnTo>
                  <a:pt x="335118" y="14182"/>
                </a:lnTo>
                <a:lnTo>
                  <a:pt x="321246" y="12827"/>
                </a:lnTo>
                <a:close/>
              </a:path>
              <a:path w="392429" h="361314">
                <a:moveTo>
                  <a:pt x="200164" y="63207"/>
                </a:moveTo>
                <a:lnTo>
                  <a:pt x="191630" y="63207"/>
                </a:lnTo>
                <a:lnTo>
                  <a:pt x="191630" y="79387"/>
                </a:lnTo>
                <a:lnTo>
                  <a:pt x="200164" y="79387"/>
                </a:lnTo>
                <a:lnTo>
                  <a:pt x="200164" y="63207"/>
                </a:lnTo>
                <a:close/>
              </a:path>
              <a:path w="392429" h="361314">
                <a:moveTo>
                  <a:pt x="225285" y="0"/>
                </a:moveTo>
                <a:lnTo>
                  <a:pt x="166522" y="0"/>
                </a:lnTo>
                <a:lnTo>
                  <a:pt x="166522" y="8521"/>
                </a:lnTo>
                <a:lnTo>
                  <a:pt x="225285" y="8521"/>
                </a:lnTo>
                <a:lnTo>
                  <a:pt x="22528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844125" y="3931360"/>
            <a:ext cx="92710" cy="137160"/>
          </a:xfrm>
          <a:custGeom>
            <a:avLst/>
            <a:gdLst/>
            <a:ahLst/>
            <a:cxnLst/>
            <a:rect l="l" t="t" r="r" b="b"/>
            <a:pathLst>
              <a:path w="92710" h="137160">
                <a:moveTo>
                  <a:pt x="24942" y="0"/>
                </a:moveTo>
                <a:lnTo>
                  <a:pt x="0" y="134962"/>
                </a:lnTo>
                <a:lnTo>
                  <a:pt x="92481" y="136550"/>
                </a:lnTo>
                <a:lnTo>
                  <a:pt x="92646" y="128028"/>
                </a:lnTo>
                <a:lnTo>
                  <a:pt x="10223" y="126606"/>
                </a:lnTo>
                <a:lnTo>
                  <a:pt x="33324" y="1549"/>
                </a:lnTo>
                <a:lnTo>
                  <a:pt x="2494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275823" y="2924105"/>
            <a:ext cx="283845" cy="259715"/>
          </a:xfrm>
          <a:custGeom>
            <a:avLst/>
            <a:gdLst/>
            <a:ahLst/>
            <a:cxnLst/>
            <a:rect l="l" t="t" r="r" b="b"/>
            <a:pathLst>
              <a:path w="283845" h="259714">
                <a:moveTo>
                  <a:pt x="182879" y="0"/>
                </a:moveTo>
                <a:lnTo>
                  <a:pt x="0" y="188810"/>
                </a:lnTo>
                <a:lnTo>
                  <a:pt x="69722" y="259333"/>
                </a:lnTo>
                <a:lnTo>
                  <a:pt x="127723" y="258406"/>
                </a:lnTo>
                <a:lnTo>
                  <a:pt x="135891" y="249974"/>
                </a:lnTo>
                <a:lnTo>
                  <a:pt x="73545" y="249974"/>
                </a:lnTo>
                <a:lnTo>
                  <a:pt x="13017" y="188747"/>
                </a:lnTo>
                <a:lnTo>
                  <a:pt x="97662" y="101345"/>
                </a:lnTo>
                <a:lnTo>
                  <a:pt x="111022" y="101345"/>
                </a:lnTo>
                <a:lnTo>
                  <a:pt x="104127" y="94665"/>
                </a:lnTo>
                <a:lnTo>
                  <a:pt x="183095" y="13144"/>
                </a:lnTo>
                <a:lnTo>
                  <a:pt x="196452" y="13144"/>
                </a:lnTo>
                <a:lnTo>
                  <a:pt x="182879" y="0"/>
                </a:lnTo>
                <a:close/>
              </a:path>
              <a:path w="283845" h="259714">
                <a:moveTo>
                  <a:pt x="111022" y="101345"/>
                </a:moveTo>
                <a:lnTo>
                  <a:pt x="97662" y="101345"/>
                </a:lnTo>
                <a:lnTo>
                  <a:pt x="184975" y="185940"/>
                </a:lnTo>
                <a:lnTo>
                  <a:pt x="123723" y="249173"/>
                </a:lnTo>
                <a:lnTo>
                  <a:pt x="73545" y="249974"/>
                </a:lnTo>
                <a:lnTo>
                  <a:pt x="135891" y="249974"/>
                </a:lnTo>
                <a:lnTo>
                  <a:pt x="204383" y="179260"/>
                </a:lnTo>
                <a:lnTo>
                  <a:pt x="191439" y="179260"/>
                </a:lnTo>
                <a:lnTo>
                  <a:pt x="111022" y="101345"/>
                </a:lnTo>
                <a:close/>
              </a:path>
              <a:path w="283845" h="259714">
                <a:moveTo>
                  <a:pt x="196452" y="13144"/>
                </a:moveTo>
                <a:lnTo>
                  <a:pt x="183095" y="13144"/>
                </a:lnTo>
                <a:lnTo>
                  <a:pt x="270408" y="97726"/>
                </a:lnTo>
                <a:lnTo>
                  <a:pt x="191439" y="179260"/>
                </a:lnTo>
                <a:lnTo>
                  <a:pt x="204383" y="179260"/>
                </a:lnTo>
                <a:lnTo>
                  <a:pt x="283565" y="97510"/>
                </a:lnTo>
                <a:lnTo>
                  <a:pt x="196452" y="1314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4289612" y="315703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818" y="0"/>
                </a:moveTo>
                <a:lnTo>
                  <a:pt x="13275" y="0"/>
                </a:lnTo>
                <a:lnTo>
                  <a:pt x="9655" y="50"/>
                </a:lnTo>
                <a:lnTo>
                  <a:pt x="6290" y="1511"/>
                </a:lnTo>
                <a:lnTo>
                  <a:pt x="1260" y="6705"/>
                </a:lnTo>
                <a:lnTo>
                  <a:pt x="49" y="9779"/>
                </a:lnTo>
                <a:lnTo>
                  <a:pt x="0" y="15760"/>
                </a:lnTo>
                <a:lnTo>
                  <a:pt x="79" y="21043"/>
                </a:lnTo>
                <a:lnTo>
                  <a:pt x="6150" y="27012"/>
                </a:lnTo>
                <a:lnTo>
                  <a:pt x="13478" y="27012"/>
                </a:lnTo>
                <a:lnTo>
                  <a:pt x="17301" y="26962"/>
                </a:lnTo>
                <a:lnTo>
                  <a:pt x="20666" y="25501"/>
                </a:lnTo>
                <a:lnTo>
                  <a:pt x="21232" y="24917"/>
                </a:lnTo>
                <a:lnTo>
                  <a:pt x="13478" y="24917"/>
                </a:lnTo>
                <a:lnTo>
                  <a:pt x="21244" y="24904"/>
                </a:lnTo>
                <a:lnTo>
                  <a:pt x="25695" y="20307"/>
                </a:lnTo>
                <a:lnTo>
                  <a:pt x="26717" y="17729"/>
                </a:lnTo>
                <a:lnTo>
                  <a:pt x="11205" y="17729"/>
                </a:lnTo>
                <a:lnTo>
                  <a:pt x="9300" y="15862"/>
                </a:lnTo>
                <a:lnTo>
                  <a:pt x="13414" y="9296"/>
                </a:lnTo>
                <a:lnTo>
                  <a:pt x="13491" y="7213"/>
                </a:lnTo>
                <a:lnTo>
                  <a:pt x="26897" y="7213"/>
                </a:lnTo>
                <a:lnTo>
                  <a:pt x="26876" y="5956"/>
                </a:lnTo>
                <a:lnTo>
                  <a:pt x="20818" y="0"/>
                </a:lnTo>
                <a:close/>
              </a:path>
              <a:path w="27304" h="27305">
                <a:moveTo>
                  <a:pt x="21244" y="24904"/>
                </a:moveTo>
                <a:lnTo>
                  <a:pt x="13478" y="24904"/>
                </a:lnTo>
                <a:lnTo>
                  <a:pt x="21244" y="24904"/>
                </a:lnTo>
                <a:close/>
              </a:path>
              <a:path w="27304" h="27305">
                <a:moveTo>
                  <a:pt x="26897" y="7213"/>
                </a:moveTo>
                <a:lnTo>
                  <a:pt x="13491" y="7213"/>
                </a:lnTo>
                <a:lnTo>
                  <a:pt x="13491" y="9296"/>
                </a:lnTo>
                <a:lnTo>
                  <a:pt x="15777" y="9309"/>
                </a:lnTo>
                <a:lnTo>
                  <a:pt x="17656" y="11163"/>
                </a:lnTo>
                <a:lnTo>
                  <a:pt x="17634" y="15862"/>
                </a:lnTo>
                <a:lnTo>
                  <a:pt x="15865" y="17691"/>
                </a:lnTo>
                <a:lnTo>
                  <a:pt x="13491" y="17729"/>
                </a:lnTo>
                <a:lnTo>
                  <a:pt x="26717" y="17729"/>
                </a:lnTo>
                <a:lnTo>
                  <a:pt x="27054" y="16878"/>
                </a:lnTo>
                <a:lnTo>
                  <a:pt x="26897" y="721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4271490" y="313338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955" y="0"/>
                </a:moveTo>
                <a:lnTo>
                  <a:pt x="13398" y="0"/>
                </a:lnTo>
                <a:lnTo>
                  <a:pt x="5956" y="126"/>
                </a:lnTo>
                <a:lnTo>
                  <a:pt x="0" y="6273"/>
                </a:lnTo>
                <a:lnTo>
                  <a:pt x="241" y="21056"/>
                </a:lnTo>
                <a:lnTo>
                  <a:pt x="6299" y="27025"/>
                </a:lnTo>
                <a:lnTo>
                  <a:pt x="13830" y="27025"/>
                </a:lnTo>
                <a:lnTo>
                  <a:pt x="17437" y="26974"/>
                </a:lnTo>
                <a:lnTo>
                  <a:pt x="20802" y="25514"/>
                </a:lnTo>
                <a:lnTo>
                  <a:pt x="21368" y="24930"/>
                </a:lnTo>
                <a:lnTo>
                  <a:pt x="13614" y="24930"/>
                </a:lnTo>
                <a:lnTo>
                  <a:pt x="21380" y="24917"/>
                </a:lnTo>
                <a:lnTo>
                  <a:pt x="25831" y="20319"/>
                </a:lnTo>
                <a:lnTo>
                  <a:pt x="26862" y="17729"/>
                </a:lnTo>
                <a:lnTo>
                  <a:pt x="11328" y="17729"/>
                </a:lnTo>
                <a:lnTo>
                  <a:pt x="9436" y="15874"/>
                </a:lnTo>
                <a:lnTo>
                  <a:pt x="9458" y="11163"/>
                </a:lnTo>
                <a:lnTo>
                  <a:pt x="11214" y="9347"/>
                </a:lnTo>
                <a:lnTo>
                  <a:pt x="13550" y="9309"/>
                </a:lnTo>
                <a:lnTo>
                  <a:pt x="13627" y="7226"/>
                </a:lnTo>
                <a:lnTo>
                  <a:pt x="27033" y="7226"/>
                </a:lnTo>
                <a:lnTo>
                  <a:pt x="27012" y="5968"/>
                </a:lnTo>
                <a:lnTo>
                  <a:pt x="20955" y="0"/>
                </a:lnTo>
                <a:close/>
              </a:path>
              <a:path w="27304" h="27305">
                <a:moveTo>
                  <a:pt x="21380" y="24917"/>
                </a:moveTo>
                <a:lnTo>
                  <a:pt x="13614" y="24917"/>
                </a:lnTo>
                <a:lnTo>
                  <a:pt x="21380" y="24917"/>
                </a:lnTo>
                <a:close/>
              </a:path>
              <a:path w="27304" h="27305">
                <a:moveTo>
                  <a:pt x="27033" y="7226"/>
                </a:moveTo>
                <a:lnTo>
                  <a:pt x="13627" y="7226"/>
                </a:lnTo>
                <a:lnTo>
                  <a:pt x="13627" y="9309"/>
                </a:lnTo>
                <a:lnTo>
                  <a:pt x="15900" y="9309"/>
                </a:lnTo>
                <a:lnTo>
                  <a:pt x="17792" y="11163"/>
                </a:lnTo>
                <a:lnTo>
                  <a:pt x="17769" y="15874"/>
                </a:lnTo>
                <a:lnTo>
                  <a:pt x="16002" y="17691"/>
                </a:lnTo>
                <a:lnTo>
                  <a:pt x="13601" y="17729"/>
                </a:lnTo>
                <a:lnTo>
                  <a:pt x="26862" y="17729"/>
                </a:lnTo>
                <a:lnTo>
                  <a:pt x="27190" y="16903"/>
                </a:lnTo>
                <a:lnTo>
                  <a:pt x="27033" y="722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4249680" y="3151106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904" y="0"/>
                </a:moveTo>
                <a:lnTo>
                  <a:pt x="13360" y="0"/>
                </a:lnTo>
                <a:lnTo>
                  <a:pt x="9753" y="50"/>
                </a:lnTo>
                <a:lnTo>
                  <a:pt x="6375" y="1511"/>
                </a:lnTo>
                <a:lnTo>
                  <a:pt x="1346" y="6705"/>
                </a:lnTo>
                <a:lnTo>
                  <a:pt x="0" y="10134"/>
                </a:lnTo>
                <a:lnTo>
                  <a:pt x="165" y="21069"/>
                </a:lnTo>
                <a:lnTo>
                  <a:pt x="6222" y="27025"/>
                </a:lnTo>
                <a:lnTo>
                  <a:pt x="13563" y="27025"/>
                </a:lnTo>
                <a:lnTo>
                  <a:pt x="21247" y="26911"/>
                </a:lnTo>
                <a:lnTo>
                  <a:pt x="23162" y="24930"/>
                </a:lnTo>
                <a:lnTo>
                  <a:pt x="13563" y="24930"/>
                </a:lnTo>
                <a:lnTo>
                  <a:pt x="23175" y="24917"/>
                </a:lnTo>
                <a:lnTo>
                  <a:pt x="27203" y="20751"/>
                </a:lnTo>
                <a:lnTo>
                  <a:pt x="27156" y="17729"/>
                </a:lnTo>
                <a:lnTo>
                  <a:pt x="11264" y="17716"/>
                </a:lnTo>
                <a:lnTo>
                  <a:pt x="9385" y="15874"/>
                </a:lnTo>
                <a:lnTo>
                  <a:pt x="9395" y="11163"/>
                </a:lnTo>
                <a:lnTo>
                  <a:pt x="11175" y="9334"/>
                </a:lnTo>
                <a:lnTo>
                  <a:pt x="13500" y="9296"/>
                </a:lnTo>
                <a:lnTo>
                  <a:pt x="13576" y="7226"/>
                </a:lnTo>
                <a:lnTo>
                  <a:pt x="26994" y="7226"/>
                </a:lnTo>
                <a:lnTo>
                  <a:pt x="26974" y="5968"/>
                </a:lnTo>
                <a:lnTo>
                  <a:pt x="20904" y="0"/>
                </a:lnTo>
                <a:close/>
              </a:path>
              <a:path w="27304" h="27305">
                <a:moveTo>
                  <a:pt x="23175" y="24917"/>
                </a:moveTo>
                <a:lnTo>
                  <a:pt x="13563" y="24917"/>
                </a:lnTo>
                <a:lnTo>
                  <a:pt x="23175" y="24917"/>
                </a:lnTo>
                <a:close/>
              </a:path>
              <a:path w="27304" h="27305">
                <a:moveTo>
                  <a:pt x="26994" y="7226"/>
                </a:moveTo>
                <a:lnTo>
                  <a:pt x="13576" y="7226"/>
                </a:lnTo>
                <a:lnTo>
                  <a:pt x="13576" y="9296"/>
                </a:lnTo>
                <a:lnTo>
                  <a:pt x="15874" y="9296"/>
                </a:lnTo>
                <a:lnTo>
                  <a:pt x="17767" y="11163"/>
                </a:lnTo>
                <a:lnTo>
                  <a:pt x="13576" y="17729"/>
                </a:lnTo>
                <a:lnTo>
                  <a:pt x="27156" y="17729"/>
                </a:lnTo>
                <a:lnTo>
                  <a:pt x="26994" y="722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943682" y="2178221"/>
            <a:ext cx="257175" cy="372110"/>
          </a:xfrm>
          <a:custGeom>
            <a:avLst/>
            <a:gdLst/>
            <a:ahLst/>
            <a:cxnLst/>
            <a:rect l="l" t="t" r="r" b="b"/>
            <a:pathLst>
              <a:path w="257175" h="372110">
                <a:moveTo>
                  <a:pt x="93725" y="9626"/>
                </a:moveTo>
                <a:lnTo>
                  <a:pt x="84112" y="9626"/>
                </a:lnTo>
                <a:lnTo>
                  <a:pt x="84063" y="122834"/>
                </a:lnTo>
                <a:lnTo>
                  <a:pt x="49694" y="141884"/>
                </a:lnTo>
                <a:lnTo>
                  <a:pt x="23156" y="169825"/>
                </a:lnTo>
                <a:lnTo>
                  <a:pt x="6056" y="204389"/>
                </a:lnTo>
                <a:lnTo>
                  <a:pt x="0" y="243306"/>
                </a:lnTo>
                <a:lnTo>
                  <a:pt x="10098" y="293197"/>
                </a:lnTo>
                <a:lnTo>
                  <a:pt x="37622" y="333987"/>
                </a:lnTo>
                <a:lnTo>
                  <a:pt x="78411" y="361514"/>
                </a:lnTo>
                <a:lnTo>
                  <a:pt x="128308" y="371614"/>
                </a:lnTo>
                <a:lnTo>
                  <a:pt x="175856" y="361988"/>
                </a:lnTo>
                <a:lnTo>
                  <a:pt x="128308" y="361988"/>
                </a:lnTo>
                <a:lnTo>
                  <a:pt x="82149" y="352645"/>
                </a:lnTo>
                <a:lnTo>
                  <a:pt x="44421" y="327183"/>
                </a:lnTo>
                <a:lnTo>
                  <a:pt x="18965" y="289454"/>
                </a:lnTo>
                <a:lnTo>
                  <a:pt x="9626" y="243306"/>
                </a:lnTo>
                <a:lnTo>
                  <a:pt x="10242" y="231208"/>
                </a:lnTo>
                <a:lnTo>
                  <a:pt x="12084" y="219305"/>
                </a:lnTo>
                <a:lnTo>
                  <a:pt x="15145" y="207632"/>
                </a:lnTo>
                <a:lnTo>
                  <a:pt x="19418" y="196227"/>
                </a:lnTo>
                <a:lnTo>
                  <a:pt x="246511" y="196227"/>
                </a:lnTo>
                <a:lnTo>
                  <a:pt x="241749" y="186601"/>
                </a:lnTo>
                <a:lnTo>
                  <a:pt x="24015" y="186601"/>
                </a:lnTo>
                <a:lnTo>
                  <a:pt x="36410" y="168078"/>
                </a:lnTo>
                <a:lnTo>
                  <a:pt x="51858" y="152388"/>
                </a:lnTo>
                <a:lnTo>
                  <a:pt x="69991" y="139854"/>
                </a:lnTo>
                <a:lnTo>
                  <a:pt x="90436" y="130797"/>
                </a:lnTo>
                <a:lnTo>
                  <a:pt x="93675" y="129705"/>
                </a:lnTo>
                <a:lnTo>
                  <a:pt x="93725" y="9626"/>
                </a:lnTo>
                <a:close/>
              </a:path>
              <a:path w="257175" h="372110">
                <a:moveTo>
                  <a:pt x="246511" y="196227"/>
                </a:moveTo>
                <a:lnTo>
                  <a:pt x="237185" y="196227"/>
                </a:lnTo>
                <a:lnTo>
                  <a:pt x="241460" y="207632"/>
                </a:lnTo>
                <a:lnTo>
                  <a:pt x="244525" y="219305"/>
                </a:lnTo>
                <a:lnTo>
                  <a:pt x="246372" y="231208"/>
                </a:lnTo>
                <a:lnTo>
                  <a:pt x="246989" y="243306"/>
                </a:lnTo>
                <a:lnTo>
                  <a:pt x="237648" y="289454"/>
                </a:lnTo>
                <a:lnTo>
                  <a:pt x="212190" y="327183"/>
                </a:lnTo>
                <a:lnTo>
                  <a:pt x="174460" y="352645"/>
                </a:lnTo>
                <a:lnTo>
                  <a:pt x="128308" y="361988"/>
                </a:lnTo>
                <a:lnTo>
                  <a:pt x="175856" y="361988"/>
                </a:lnTo>
                <a:lnTo>
                  <a:pt x="178197" y="361514"/>
                </a:lnTo>
                <a:lnTo>
                  <a:pt x="218982" y="333987"/>
                </a:lnTo>
                <a:lnTo>
                  <a:pt x="246505" y="293197"/>
                </a:lnTo>
                <a:lnTo>
                  <a:pt x="256603" y="243306"/>
                </a:lnTo>
                <a:lnTo>
                  <a:pt x="250547" y="204387"/>
                </a:lnTo>
                <a:lnTo>
                  <a:pt x="246511" y="196227"/>
                </a:lnTo>
                <a:close/>
              </a:path>
              <a:path w="257175" h="372110">
                <a:moveTo>
                  <a:pt x="172504" y="9626"/>
                </a:moveTo>
                <a:lnTo>
                  <a:pt x="162890" y="9626"/>
                </a:lnTo>
                <a:lnTo>
                  <a:pt x="162928" y="129705"/>
                </a:lnTo>
                <a:lnTo>
                  <a:pt x="166204" y="130809"/>
                </a:lnTo>
                <a:lnTo>
                  <a:pt x="186635" y="139879"/>
                </a:lnTo>
                <a:lnTo>
                  <a:pt x="204758" y="152414"/>
                </a:lnTo>
                <a:lnTo>
                  <a:pt x="220200" y="168095"/>
                </a:lnTo>
                <a:lnTo>
                  <a:pt x="232587" y="186601"/>
                </a:lnTo>
                <a:lnTo>
                  <a:pt x="241749" y="186601"/>
                </a:lnTo>
                <a:lnTo>
                  <a:pt x="233445" y="169819"/>
                </a:lnTo>
                <a:lnTo>
                  <a:pt x="206895" y="141874"/>
                </a:lnTo>
                <a:lnTo>
                  <a:pt x="172542" y="122834"/>
                </a:lnTo>
                <a:lnTo>
                  <a:pt x="172504" y="9626"/>
                </a:lnTo>
                <a:close/>
              </a:path>
              <a:path w="257175" h="372110">
                <a:moveTo>
                  <a:pt x="199262" y="0"/>
                </a:moveTo>
                <a:lnTo>
                  <a:pt x="57340" y="0"/>
                </a:lnTo>
                <a:lnTo>
                  <a:pt x="57340" y="9626"/>
                </a:lnTo>
                <a:lnTo>
                  <a:pt x="199262" y="9626"/>
                </a:lnTo>
                <a:lnTo>
                  <a:pt x="19926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4221103" y="2624651"/>
            <a:ext cx="213995" cy="349885"/>
          </a:xfrm>
          <a:custGeom>
            <a:avLst/>
            <a:gdLst/>
            <a:ahLst/>
            <a:cxnLst/>
            <a:rect l="l" t="t" r="r" b="b"/>
            <a:pathLst>
              <a:path w="213995" h="349885">
                <a:moveTo>
                  <a:pt x="106946" y="0"/>
                </a:moveTo>
                <a:lnTo>
                  <a:pt x="65359" y="8788"/>
                </a:lnTo>
                <a:lnTo>
                  <a:pt x="31361" y="32739"/>
                </a:lnTo>
                <a:lnTo>
                  <a:pt x="8418" y="68231"/>
                </a:lnTo>
                <a:lnTo>
                  <a:pt x="0" y="111645"/>
                </a:lnTo>
                <a:lnTo>
                  <a:pt x="503" y="122172"/>
                </a:lnTo>
                <a:lnTo>
                  <a:pt x="592" y="123393"/>
                </a:lnTo>
                <a:lnTo>
                  <a:pt x="2201" y="134331"/>
                </a:lnTo>
                <a:lnTo>
                  <a:pt x="4870" y="145032"/>
                </a:lnTo>
                <a:lnTo>
                  <a:pt x="8644" y="155549"/>
                </a:lnTo>
                <a:lnTo>
                  <a:pt x="8928" y="156603"/>
                </a:lnTo>
                <a:lnTo>
                  <a:pt x="9372" y="157937"/>
                </a:lnTo>
                <a:lnTo>
                  <a:pt x="10375" y="159384"/>
                </a:lnTo>
                <a:lnTo>
                  <a:pt x="13636" y="166015"/>
                </a:lnTo>
                <a:lnTo>
                  <a:pt x="17300" y="172389"/>
                </a:lnTo>
                <a:lnTo>
                  <a:pt x="21200" y="178244"/>
                </a:lnTo>
                <a:lnTo>
                  <a:pt x="25272" y="183540"/>
                </a:lnTo>
                <a:lnTo>
                  <a:pt x="50390" y="231871"/>
                </a:lnTo>
                <a:lnTo>
                  <a:pt x="62307" y="265177"/>
                </a:lnTo>
                <a:lnTo>
                  <a:pt x="65854" y="284722"/>
                </a:lnTo>
                <a:lnTo>
                  <a:pt x="65862" y="349351"/>
                </a:lnTo>
                <a:lnTo>
                  <a:pt x="148031" y="349351"/>
                </a:lnTo>
                <a:lnTo>
                  <a:pt x="148021" y="340055"/>
                </a:lnTo>
                <a:lnTo>
                  <a:pt x="75171" y="340055"/>
                </a:lnTo>
                <a:lnTo>
                  <a:pt x="75133" y="310883"/>
                </a:lnTo>
                <a:lnTo>
                  <a:pt x="147989" y="310883"/>
                </a:lnTo>
                <a:lnTo>
                  <a:pt x="147979" y="301574"/>
                </a:lnTo>
                <a:lnTo>
                  <a:pt x="75120" y="301574"/>
                </a:lnTo>
                <a:lnTo>
                  <a:pt x="75135" y="290969"/>
                </a:lnTo>
                <a:lnTo>
                  <a:pt x="59669" y="229932"/>
                </a:lnTo>
                <a:lnTo>
                  <a:pt x="32867" y="178244"/>
                </a:lnTo>
                <a:lnTo>
                  <a:pt x="28872" y="173010"/>
                </a:lnTo>
                <a:lnTo>
                  <a:pt x="25179" y="167446"/>
                </a:lnTo>
                <a:lnTo>
                  <a:pt x="21793" y="161553"/>
                </a:lnTo>
                <a:lnTo>
                  <a:pt x="18719" y="155333"/>
                </a:lnTo>
                <a:lnTo>
                  <a:pt x="17881" y="153962"/>
                </a:lnTo>
                <a:lnTo>
                  <a:pt x="17754" y="153644"/>
                </a:lnTo>
                <a:lnTo>
                  <a:pt x="17411" y="152476"/>
                </a:lnTo>
                <a:lnTo>
                  <a:pt x="13871" y="142620"/>
                </a:lnTo>
                <a:lnTo>
                  <a:pt x="11334" y="132508"/>
                </a:lnTo>
                <a:lnTo>
                  <a:pt x="9807" y="122172"/>
                </a:lnTo>
                <a:lnTo>
                  <a:pt x="9296" y="111645"/>
                </a:lnTo>
                <a:lnTo>
                  <a:pt x="16981" y="71848"/>
                </a:lnTo>
                <a:lnTo>
                  <a:pt x="37928" y="39311"/>
                </a:lnTo>
                <a:lnTo>
                  <a:pt x="68971" y="17353"/>
                </a:lnTo>
                <a:lnTo>
                  <a:pt x="106946" y="9296"/>
                </a:lnTo>
                <a:lnTo>
                  <a:pt x="149260" y="9296"/>
                </a:lnTo>
                <a:lnTo>
                  <a:pt x="148538" y="8788"/>
                </a:lnTo>
                <a:lnTo>
                  <a:pt x="106946" y="0"/>
                </a:lnTo>
                <a:close/>
              </a:path>
              <a:path w="213995" h="349885">
                <a:moveTo>
                  <a:pt x="147989" y="310883"/>
                </a:moveTo>
                <a:lnTo>
                  <a:pt x="138734" y="310883"/>
                </a:lnTo>
                <a:lnTo>
                  <a:pt x="138734" y="340055"/>
                </a:lnTo>
                <a:lnTo>
                  <a:pt x="148021" y="340055"/>
                </a:lnTo>
                <a:lnTo>
                  <a:pt x="147989" y="310883"/>
                </a:lnTo>
                <a:close/>
              </a:path>
              <a:path w="213995" h="349885">
                <a:moveTo>
                  <a:pt x="111582" y="123393"/>
                </a:moveTo>
                <a:lnTo>
                  <a:pt x="102298" y="123393"/>
                </a:lnTo>
                <a:lnTo>
                  <a:pt x="102298" y="301574"/>
                </a:lnTo>
                <a:lnTo>
                  <a:pt x="111582" y="301574"/>
                </a:lnTo>
                <a:lnTo>
                  <a:pt x="111582" y="123393"/>
                </a:lnTo>
                <a:close/>
              </a:path>
              <a:path w="213995" h="349885">
                <a:moveTo>
                  <a:pt x="149260" y="9296"/>
                </a:moveTo>
                <a:lnTo>
                  <a:pt x="106946" y="9296"/>
                </a:lnTo>
                <a:lnTo>
                  <a:pt x="144916" y="17353"/>
                </a:lnTo>
                <a:lnTo>
                  <a:pt x="175960" y="39311"/>
                </a:lnTo>
                <a:lnTo>
                  <a:pt x="196909" y="71848"/>
                </a:lnTo>
                <a:lnTo>
                  <a:pt x="204596" y="111645"/>
                </a:lnTo>
                <a:lnTo>
                  <a:pt x="204077" y="122188"/>
                </a:lnTo>
                <a:lnTo>
                  <a:pt x="202517" y="132627"/>
                </a:lnTo>
                <a:lnTo>
                  <a:pt x="199914" y="142954"/>
                </a:lnTo>
                <a:lnTo>
                  <a:pt x="196265" y="153161"/>
                </a:lnTo>
                <a:lnTo>
                  <a:pt x="196087" y="153835"/>
                </a:lnTo>
                <a:lnTo>
                  <a:pt x="195516" y="154749"/>
                </a:lnTo>
                <a:lnTo>
                  <a:pt x="195059" y="155549"/>
                </a:lnTo>
                <a:lnTo>
                  <a:pt x="192058" y="161631"/>
                </a:lnTo>
                <a:lnTo>
                  <a:pt x="188655" y="167535"/>
                </a:lnTo>
                <a:lnTo>
                  <a:pt x="184847" y="173262"/>
                </a:lnTo>
                <a:lnTo>
                  <a:pt x="180632" y="178815"/>
                </a:lnTo>
                <a:lnTo>
                  <a:pt x="153692" y="230867"/>
                </a:lnTo>
                <a:lnTo>
                  <a:pt x="141543" y="265872"/>
                </a:lnTo>
                <a:lnTo>
                  <a:pt x="138464" y="285588"/>
                </a:lnTo>
                <a:lnTo>
                  <a:pt x="138699" y="290969"/>
                </a:lnTo>
                <a:lnTo>
                  <a:pt x="138734" y="301574"/>
                </a:lnTo>
                <a:lnTo>
                  <a:pt x="147979" y="301574"/>
                </a:lnTo>
                <a:lnTo>
                  <a:pt x="147975" y="284722"/>
                </a:lnTo>
                <a:lnTo>
                  <a:pt x="151379" y="265641"/>
                </a:lnTo>
                <a:lnTo>
                  <a:pt x="163139" y="232510"/>
                </a:lnTo>
                <a:lnTo>
                  <a:pt x="188213" y="184124"/>
                </a:lnTo>
                <a:lnTo>
                  <a:pt x="192560" y="178440"/>
                </a:lnTo>
                <a:lnTo>
                  <a:pt x="196662" y="172267"/>
                </a:lnTo>
                <a:lnTo>
                  <a:pt x="200287" y="166004"/>
                </a:lnTo>
                <a:lnTo>
                  <a:pt x="203606" y="159359"/>
                </a:lnTo>
                <a:lnTo>
                  <a:pt x="204533" y="157899"/>
                </a:lnTo>
                <a:lnTo>
                  <a:pt x="204992" y="156603"/>
                </a:lnTo>
                <a:lnTo>
                  <a:pt x="205066" y="156044"/>
                </a:lnTo>
                <a:lnTo>
                  <a:pt x="208921" y="145328"/>
                </a:lnTo>
                <a:lnTo>
                  <a:pt x="211695" y="134229"/>
                </a:lnTo>
                <a:lnTo>
                  <a:pt x="213294" y="123393"/>
                </a:lnTo>
                <a:lnTo>
                  <a:pt x="213383" y="122172"/>
                </a:lnTo>
                <a:lnTo>
                  <a:pt x="213893" y="111645"/>
                </a:lnTo>
                <a:lnTo>
                  <a:pt x="205476" y="68231"/>
                </a:lnTo>
                <a:lnTo>
                  <a:pt x="182537" y="32739"/>
                </a:lnTo>
                <a:lnTo>
                  <a:pt x="149260" y="9296"/>
                </a:lnTo>
                <a:close/>
              </a:path>
              <a:path w="213995" h="349885">
                <a:moveTo>
                  <a:pt x="134277" y="114096"/>
                </a:moveTo>
                <a:lnTo>
                  <a:pt x="79628" y="114096"/>
                </a:lnTo>
                <a:lnTo>
                  <a:pt x="79628" y="123393"/>
                </a:lnTo>
                <a:lnTo>
                  <a:pt x="134277" y="123393"/>
                </a:lnTo>
                <a:lnTo>
                  <a:pt x="134277" y="1140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247770" y="3394011"/>
            <a:ext cx="349885" cy="274320"/>
          </a:xfrm>
          <a:custGeom>
            <a:avLst/>
            <a:gdLst/>
            <a:ahLst/>
            <a:cxnLst/>
            <a:rect l="l" t="t" r="r" b="b"/>
            <a:pathLst>
              <a:path w="349885" h="274320">
                <a:moveTo>
                  <a:pt x="349351" y="182219"/>
                </a:moveTo>
                <a:lnTo>
                  <a:pt x="0" y="182219"/>
                </a:lnTo>
                <a:lnTo>
                  <a:pt x="0" y="274142"/>
                </a:lnTo>
                <a:lnTo>
                  <a:pt x="349351" y="274142"/>
                </a:lnTo>
                <a:lnTo>
                  <a:pt x="349351" y="264845"/>
                </a:lnTo>
                <a:lnTo>
                  <a:pt x="9296" y="264845"/>
                </a:lnTo>
                <a:lnTo>
                  <a:pt x="9296" y="191515"/>
                </a:lnTo>
                <a:lnTo>
                  <a:pt x="349351" y="191515"/>
                </a:lnTo>
                <a:lnTo>
                  <a:pt x="349351" y="182219"/>
                </a:lnTo>
                <a:close/>
              </a:path>
              <a:path w="349885" h="274320">
                <a:moveTo>
                  <a:pt x="51663" y="191515"/>
                </a:moveTo>
                <a:lnTo>
                  <a:pt x="42367" y="191515"/>
                </a:lnTo>
                <a:lnTo>
                  <a:pt x="42367" y="264845"/>
                </a:lnTo>
                <a:lnTo>
                  <a:pt x="51663" y="264845"/>
                </a:lnTo>
                <a:lnTo>
                  <a:pt x="51663" y="191515"/>
                </a:lnTo>
                <a:close/>
              </a:path>
              <a:path w="349885" h="274320">
                <a:moveTo>
                  <a:pt x="77089" y="191515"/>
                </a:moveTo>
                <a:lnTo>
                  <a:pt x="67805" y="191515"/>
                </a:lnTo>
                <a:lnTo>
                  <a:pt x="67805" y="264845"/>
                </a:lnTo>
                <a:lnTo>
                  <a:pt x="77089" y="264845"/>
                </a:lnTo>
                <a:lnTo>
                  <a:pt x="77089" y="191515"/>
                </a:lnTo>
                <a:close/>
              </a:path>
              <a:path w="349885" h="274320">
                <a:moveTo>
                  <a:pt x="349351" y="191515"/>
                </a:moveTo>
                <a:lnTo>
                  <a:pt x="340067" y="191515"/>
                </a:lnTo>
                <a:lnTo>
                  <a:pt x="340067" y="264845"/>
                </a:lnTo>
                <a:lnTo>
                  <a:pt x="349351" y="264845"/>
                </a:lnTo>
                <a:lnTo>
                  <a:pt x="349351" y="191515"/>
                </a:lnTo>
                <a:close/>
              </a:path>
              <a:path w="349885" h="274320">
                <a:moveTo>
                  <a:pt x="128041" y="35534"/>
                </a:moveTo>
                <a:lnTo>
                  <a:pt x="88584" y="66504"/>
                </a:lnTo>
                <a:lnTo>
                  <a:pt x="85929" y="88053"/>
                </a:lnTo>
                <a:lnTo>
                  <a:pt x="88282" y="114868"/>
                </a:lnTo>
                <a:lnTo>
                  <a:pt x="99738" y="157818"/>
                </a:lnTo>
                <a:lnTo>
                  <a:pt x="120205" y="182219"/>
                </a:lnTo>
                <a:lnTo>
                  <a:pt x="166141" y="182219"/>
                </a:lnTo>
                <a:lnTo>
                  <a:pt x="169087" y="180428"/>
                </a:lnTo>
                <a:lnTo>
                  <a:pt x="169753" y="179933"/>
                </a:lnTo>
                <a:lnTo>
                  <a:pt x="142900" y="179933"/>
                </a:lnTo>
                <a:lnTo>
                  <a:pt x="130664" y="177362"/>
                </a:lnTo>
                <a:lnTo>
                  <a:pt x="104584" y="144310"/>
                </a:lnTo>
                <a:lnTo>
                  <a:pt x="95235" y="89906"/>
                </a:lnTo>
                <a:lnTo>
                  <a:pt x="97228" y="70200"/>
                </a:lnTo>
                <a:lnTo>
                  <a:pt x="128041" y="44843"/>
                </a:lnTo>
                <a:lnTo>
                  <a:pt x="161853" y="44843"/>
                </a:lnTo>
                <a:lnTo>
                  <a:pt x="161470" y="44610"/>
                </a:lnTo>
                <a:lnTo>
                  <a:pt x="151269" y="40030"/>
                </a:lnTo>
                <a:lnTo>
                  <a:pt x="139954" y="36774"/>
                </a:lnTo>
                <a:lnTo>
                  <a:pt x="128041" y="35534"/>
                </a:lnTo>
                <a:close/>
              </a:path>
              <a:path w="349885" h="274320">
                <a:moveTo>
                  <a:pt x="191023" y="175895"/>
                </a:moveTo>
                <a:lnTo>
                  <a:pt x="174675" y="175895"/>
                </a:lnTo>
                <a:lnTo>
                  <a:pt x="177419" y="178320"/>
                </a:lnTo>
                <a:lnTo>
                  <a:pt x="180276" y="180428"/>
                </a:lnTo>
                <a:lnTo>
                  <a:pt x="183210" y="182219"/>
                </a:lnTo>
                <a:lnTo>
                  <a:pt x="229146" y="182219"/>
                </a:lnTo>
                <a:lnTo>
                  <a:pt x="231960" y="179933"/>
                </a:lnTo>
                <a:lnTo>
                  <a:pt x="206463" y="179933"/>
                </a:lnTo>
                <a:lnTo>
                  <a:pt x="199181" y="179053"/>
                </a:lnTo>
                <a:lnTo>
                  <a:pt x="191936" y="176445"/>
                </a:lnTo>
                <a:lnTo>
                  <a:pt x="191023" y="175895"/>
                </a:lnTo>
                <a:close/>
              </a:path>
              <a:path w="349885" h="274320">
                <a:moveTo>
                  <a:pt x="174675" y="162953"/>
                </a:moveTo>
                <a:lnTo>
                  <a:pt x="142900" y="179933"/>
                </a:lnTo>
                <a:lnTo>
                  <a:pt x="169753" y="179933"/>
                </a:lnTo>
                <a:lnTo>
                  <a:pt x="171919" y="178320"/>
                </a:lnTo>
                <a:lnTo>
                  <a:pt x="174675" y="175895"/>
                </a:lnTo>
                <a:lnTo>
                  <a:pt x="191023" y="175895"/>
                </a:lnTo>
                <a:lnTo>
                  <a:pt x="184827" y="172159"/>
                </a:lnTo>
                <a:lnTo>
                  <a:pt x="177952" y="166242"/>
                </a:lnTo>
                <a:lnTo>
                  <a:pt x="174675" y="162953"/>
                </a:lnTo>
                <a:close/>
              </a:path>
              <a:path w="349885" h="274320">
                <a:moveTo>
                  <a:pt x="247832" y="44843"/>
                </a:moveTo>
                <a:lnTo>
                  <a:pt x="221297" y="44843"/>
                </a:lnTo>
                <a:lnTo>
                  <a:pt x="228816" y="45539"/>
                </a:lnTo>
                <a:lnTo>
                  <a:pt x="235397" y="47621"/>
                </a:lnTo>
                <a:lnTo>
                  <a:pt x="241021" y="51080"/>
                </a:lnTo>
                <a:lnTo>
                  <a:pt x="245668" y="55905"/>
                </a:lnTo>
                <a:lnTo>
                  <a:pt x="252111" y="70200"/>
                </a:lnTo>
                <a:lnTo>
                  <a:pt x="254106" y="89906"/>
                </a:lnTo>
                <a:lnTo>
                  <a:pt x="251660" y="114712"/>
                </a:lnTo>
                <a:lnTo>
                  <a:pt x="238585" y="158861"/>
                </a:lnTo>
                <a:lnTo>
                  <a:pt x="206463" y="179933"/>
                </a:lnTo>
                <a:lnTo>
                  <a:pt x="231960" y="179933"/>
                </a:lnTo>
                <a:lnTo>
                  <a:pt x="253695" y="146862"/>
                </a:lnTo>
                <a:lnTo>
                  <a:pt x="263419" y="88044"/>
                </a:lnTo>
                <a:lnTo>
                  <a:pt x="260756" y="66497"/>
                </a:lnTo>
                <a:lnTo>
                  <a:pt x="253085" y="50304"/>
                </a:lnTo>
                <a:lnTo>
                  <a:pt x="247832" y="44843"/>
                </a:lnTo>
                <a:close/>
              </a:path>
              <a:path w="349885" h="274320">
                <a:moveTo>
                  <a:pt x="161853" y="44843"/>
                </a:moveTo>
                <a:lnTo>
                  <a:pt x="128041" y="44843"/>
                </a:lnTo>
                <a:lnTo>
                  <a:pt x="140568" y="46400"/>
                </a:lnTo>
                <a:lnTo>
                  <a:pt x="152590" y="50499"/>
                </a:lnTo>
                <a:lnTo>
                  <a:pt x="163174" y="56282"/>
                </a:lnTo>
                <a:lnTo>
                  <a:pt x="171386" y="62890"/>
                </a:lnTo>
                <a:lnTo>
                  <a:pt x="174675" y="66166"/>
                </a:lnTo>
                <a:lnTo>
                  <a:pt x="177952" y="62890"/>
                </a:lnTo>
                <a:lnTo>
                  <a:pt x="186177" y="56282"/>
                </a:lnTo>
                <a:lnTo>
                  <a:pt x="196762" y="50499"/>
                </a:lnTo>
                <a:lnTo>
                  <a:pt x="198749" y="49822"/>
                </a:lnTo>
                <a:lnTo>
                  <a:pt x="170040" y="49822"/>
                </a:lnTo>
                <a:lnTo>
                  <a:pt x="161853" y="44843"/>
                </a:lnTo>
                <a:close/>
              </a:path>
              <a:path w="349885" h="274320">
                <a:moveTo>
                  <a:pt x="179324" y="0"/>
                </a:moveTo>
                <a:lnTo>
                  <a:pt x="170040" y="0"/>
                </a:lnTo>
                <a:lnTo>
                  <a:pt x="170040" y="20815"/>
                </a:lnTo>
                <a:lnTo>
                  <a:pt x="168808" y="22250"/>
                </a:lnTo>
                <a:lnTo>
                  <a:pt x="170002" y="23609"/>
                </a:lnTo>
                <a:lnTo>
                  <a:pt x="170040" y="49822"/>
                </a:lnTo>
                <a:lnTo>
                  <a:pt x="179324" y="49822"/>
                </a:lnTo>
                <a:lnTo>
                  <a:pt x="179324" y="32346"/>
                </a:lnTo>
                <a:lnTo>
                  <a:pt x="215386" y="32346"/>
                </a:lnTo>
                <a:lnTo>
                  <a:pt x="215623" y="32215"/>
                </a:lnTo>
                <a:lnTo>
                  <a:pt x="218871" y="29502"/>
                </a:lnTo>
                <a:lnTo>
                  <a:pt x="190893" y="29502"/>
                </a:lnTo>
                <a:lnTo>
                  <a:pt x="184861" y="25171"/>
                </a:lnTo>
                <a:lnTo>
                  <a:pt x="181508" y="22237"/>
                </a:lnTo>
                <a:lnTo>
                  <a:pt x="184932" y="19240"/>
                </a:lnTo>
                <a:lnTo>
                  <a:pt x="190906" y="14960"/>
                </a:lnTo>
                <a:lnTo>
                  <a:pt x="218868" y="14960"/>
                </a:lnTo>
                <a:lnTo>
                  <a:pt x="215619" y="12242"/>
                </a:lnTo>
                <a:lnTo>
                  <a:pt x="215367" y="12103"/>
                </a:lnTo>
                <a:lnTo>
                  <a:pt x="179324" y="12103"/>
                </a:lnTo>
                <a:lnTo>
                  <a:pt x="179324" y="0"/>
                </a:lnTo>
                <a:close/>
              </a:path>
              <a:path w="349885" h="274320">
                <a:moveTo>
                  <a:pt x="221297" y="35534"/>
                </a:moveTo>
                <a:lnTo>
                  <a:pt x="209393" y="36774"/>
                </a:lnTo>
                <a:lnTo>
                  <a:pt x="198086" y="40030"/>
                </a:lnTo>
                <a:lnTo>
                  <a:pt x="187891" y="44610"/>
                </a:lnTo>
                <a:lnTo>
                  <a:pt x="179324" y="49822"/>
                </a:lnTo>
                <a:lnTo>
                  <a:pt x="198749" y="49822"/>
                </a:lnTo>
                <a:lnTo>
                  <a:pt x="208779" y="46400"/>
                </a:lnTo>
                <a:lnTo>
                  <a:pt x="221297" y="44843"/>
                </a:lnTo>
                <a:lnTo>
                  <a:pt x="247832" y="44843"/>
                </a:lnTo>
                <a:lnTo>
                  <a:pt x="246948" y="43924"/>
                </a:lnTo>
                <a:lnTo>
                  <a:pt x="239529" y="39300"/>
                </a:lnTo>
                <a:lnTo>
                  <a:pt x="230941" y="36485"/>
                </a:lnTo>
                <a:lnTo>
                  <a:pt x="221297" y="35534"/>
                </a:lnTo>
                <a:close/>
              </a:path>
              <a:path w="349885" h="274320">
                <a:moveTo>
                  <a:pt x="215386" y="32346"/>
                </a:moveTo>
                <a:lnTo>
                  <a:pt x="179324" y="32346"/>
                </a:lnTo>
                <a:lnTo>
                  <a:pt x="184048" y="35699"/>
                </a:lnTo>
                <a:lnTo>
                  <a:pt x="190322" y="38785"/>
                </a:lnTo>
                <a:lnTo>
                  <a:pt x="197383" y="38785"/>
                </a:lnTo>
                <a:lnTo>
                  <a:pt x="207464" y="36745"/>
                </a:lnTo>
                <a:lnTo>
                  <a:pt x="215386" y="32346"/>
                </a:lnTo>
                <a:close/>
              </a:path>
              <a:path w="349885" h="274320">
                <a:moveTo>
                  <a:pt x="218868" y="14960"/>
                </a:moveTo>
                <a:lnTo>
                  <a:pt x="203873" y="14960"/>
                </a:lnTo>
                <a:lnTo>
                  <a:pt x="209918" y="19291"/>
                </a:lnTo>
                <a:lnTo>
                  <a:pt x="213258" y="22237"/>
                </a:lnTo>
                <a:lnTo>
                  <a:pt x="209847" y="25234"/>
                </a:lnTo>
                <a:lnTo>
                  <a:pt x="203898" y="29502"/>
                </a:lnTo>
                <a:lnTo>
                  <a:pt x="218871" y="29502"/>
                </a:lnTo>
                <a:lnTo>
                  <a:pt x="221168" y="27582"/>
                </a:lnTo>
                <a:lnTo>
                  <a:pt x="223459" y="25171"/>
                </a:lnTo>
                <a:lnTo>
                  <a:pt x="225945" y="22250"/>
                </a:lnTo>
                <a:lnTo>
                  <a:pt x="223405" y="19240"/>
                </a:lnTo>
                <a:lnTo>
                  <a:pt x="221166" y="16883"/>
                </a:lnTo>
                <a:lnTo>
                  <a:pt x="218868" y="14960"/>
                </a:lnTo>
                <a:close/>
              </a:path>
              <a:path w="349885" h="274320">
                <a:moveTo>
                  <a:pt x="197383" y="5664"/>
                </a:moveTo>
                <a:lnTo>
                  <a:pt x="190322" y="5664"/>
                </a:lnTo>
                <a:lnTo>
                  <a:pt x="184048" y="8750"/>
                </a:lnTo>
                <a:lnTo>
                  <a:pt x="179324" y="12103"/>
                </a:lnTo>
                <a:lnTo>
                  <a:pt x="215367" y="12103"/>
                </a:lnTo>
                <a:lnTo>
                  <a:pt x="207459" y="7706"/>
                </a:lnTo>
                <a:lnTo>
                  <a:pt x="197383" y="56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4733913" y="2434982"/>
            <a:ext cx="229235" cy="402590"/>
          </a:xfrm>
          <a:custGeom>
            <a:avLst/>
            <a:gdLst/>
            <a:ahLst/>
            <a:cxnLst/>
            <a:rect l="l" t="t" r="r" b="b"/>
            <a:pathLst>
              <a:path w="229235" h="402589">
                <a:moveTo>
                  <a:pt x="82549" y="105143"/>
                </a:moveTo>
                <a:lnTo>
                  <a:pt x="73253" y="105143"/>
                </a:lnTo>
                <a:lnTo>
                  <a:pt x="73253" y="347852"/>
                </a:lnTo>
                <a:lnTo>
                  <a:pt x="76502" y="368971"/>
                </a:lnTo>
                <a:lnTo>
                  <a:pt x="85358" y="386235"/>
                </a:lnTo>
                <a:lnTo>
                  <a:pt x="98483" y="397884"/>
                </a:lnTo>
                <a:lnTo>
                  <a:pt x="114541" y="402158"/>
                </a:lnTo>
                <a:lnTo>
                  <a:pt x="130582" y="397884"/>
                </a:lnTo>
                <a:lnTo>
                  <a:pt x="136236" y="392861"/>
                </a:lnTo>
                <a:lnTo>
                  <a:pt x="114541" y="392861"/>
                </a:lnTo>
                <a:lnTo>
                  <a:pt x="102100" y="389318"/>
                </a:lnTo>
                <a:lnTo>
                  <a:pt x="91930" y="379663"/>
                </a:lnTo>
                <a:lnTo>
                  <a:pt x="85067" y="365354"/>
                </a:lnTo>
                <a:lnTo>
                  <a:pt x="82549" y="347852"/>
                </a:lnTo>
                <a:lnTo>
                  <a:pt x="82549" y="212661"/>
                </a:lnTo>
                <a:lnTo>
                  <a:pt x="155790" y="212661"/>
                </a:lnTo>
                <a:lnTo>
                  <a:pt x="155790" y="203377"/>
                </a:lnTo>
                <a:lnTo>
                  <a:pt x="82549" y="203377"/>
                </a:lnTo>
                <a:lnTo>
                  <a:pt x="82549" y="105143"/>
                </a:lnTo>
                <a:close/>
              </a:path>
              <a:path w="229235" h="402589">
                <a:moveTo>
                  <a:pt x="155790" y="212661"/>
                </a:moveTo>
                <a:lnTo>
                  <a:pt x="146507" y="212661"/>
                </a:lnTo>
                <a:lnTo>
                  <a:pt x="146507" y="347852"/>
                </a:lnTo>
                <a:lnTo>
                  <a:pt x="143991" y="365354"/>
                </a:lnTo>
                <a:lnTo>
                  <a:pt x="137134" y="379663"/>
                </a:lnTo>
                <a:lnTo>
                  <a:pt x="126972" y="389318"/>
                </a:lnTo>
                <a:lnTo>
                  <a:pt x="114541" y="392861"/>
                </a:lnTo>
                <a:lnTo>
                  <a:pt x="136236" y="392861"/>
                </a:lnTo>
                <a:lnTo>
                  <a:pt x="143695" y="386235"/>
                </a:lnTo>
                <a:lnTo>
                  <a:pt x="152544" y="368971"/>
                </a:lnTo>
                <a:lnTo>
                  <a:pt x="155790" y="347852"/>
                </a:lnTo>
                <a:lnTo>
                  <a:pt x="155790" y="212661"/>
                </a:lnTo>
                <a:close/>
              </a:path>
              <a:path w="229235" h="402589">
                <a:moveTo>
                  <a:pt x="119176" y="212661"/>
                </a:moveTo>
                <a:lnTo>
                  <a:pt x="109880" y="212661"/>
                </a:lnTo>
                <a:lnTo>
                  <a:pt x="109880" y="265137"/>
                </a:lnTo>
                <a:lnTo>
                  <a:pt x="119176" y="265137"/>
                </a:lnTo>
                <a:lnTo>
                  <a:pt x="119176" y="212661"/>
                </a:lnTo>
                <a:close/>
              </a:path>
              <a:path w="229235" h="402589">
                <a:moveTo>
                  <a:pt x="119176" y="105143"/>
                </a:moveTo>
                <a:lnTo>
                  <a:pt x="109880" y="105143"/>
                </a:lnTo>
                <a:lnTo>
                  <a:pt x="109880" y="203377"/>
                </a:lnTo>
                <a:lnTo>
                  <a:pt x="119176" y="203377"/>
                </a:lnTo>
                <a:lnTo>
                  <a:pt x="119176" y="105143"/>
                </a:lnTo>
                <a:close/>
              </a:path>
              <a:path w="229235" h="402589">
                <a:moveTo>
                  <a:pt x="155790" y="105143"/>
                </a:moveTo>
                <a:lnTo>
                  <a:pt x="146507" y="105143"/>
                </a:lnTo>
                <a:lnTo>
                  <a:pt x="146507" y="203377"/>
                </a:lnTo>
                <a:lnTo>
                  <a:pt x="155790" y="203377"/>
                </a:lnTo>
                <a:lnTo>
                  <a:pt x="155790" y="105143"/>
                </a:lnTo>
                <a:close/>
              </a:path>
              <a:path w="229235" h="402589">
                <a:moveTo>
                  <a:pt x="172402" y="95846"/>
                </a:moveTo>
                <a:lnTo>
                  <a:pt x="56680" y="95846"/>
                </a:lnTo>
                <a:lnTo>
                  <a:pt x="56680" y="105143"/>
                </a:lnTo>
                <a:lnTo>
                  <a:pt x="172402" y="105143"/>
                </a:lnTo>
                <a:lnTo>
                  <a:pt x="172402" y="95846"/>
                </a:lnTo>
                <a:close/>
              </a:path>
              <a:path w="229235" h="402589">
                <a:moveTo>
                  <a:pt x="133423" y="44665"/>
                </a:moveTo>
                <a:lnTo>
                  <a:pt x="109880" y="44665"/>
                </a:lnTo>
                <a:lnTo>
                  <a:pt x="109880" y="95846"/>
                </a:lnTo>
                <a:lnTo>
                  <a:pt x="119176" y="95846"/>
                </a:lnTo>
                <a:lnTo>
                  <a:pt x="119176" y="66674"/>
                </a:lnTo>
                <a:lnTo>
                  <a:pt x="134206" y="66674"/>
                </a:lnTo>
                <a:lnTo>
                  <a:pt x="133696" y="66357"/>
                </a:lnTo>
                <a:lnTo>
                  <a:pt x="125806" y="60058"/>
                </a:lnTo>
                <a:lnTo>
                  <a:pt x="170865" y="60058"/>
                </a:lnTo>
                <a:lnTo>
                  <a:pt x="170865" y="50774"/>
                </a:lnTo>
                <a:lnTo>
                  <a:pt x="125793" y="50774"/>
                </a:lnTo>
                <a:lnTo>
                  <a:pt x="133423" y="44665"/>
                </a:lnTo>
                <a:close/>
              </a:path>
              <a:path w="229235" h="402589">
                <a:moveTo>
                  <a:pt x="134206" y="66674"/>
                </a:moveTo>
                <a:lnTo>
                  <a:pt x="119176" y="66674"/>
                </a:lnTo>
                <a:lnTo>
                  <a:pt x="128384" y="74132"/>
                </a:lnTo>
                <a:lnTo>
                  <a:pt x="139987" y="81287"/>
                </a:lnTo>
                <a:lnTo>
                  <a:pt x="153582" y="86664"/>
                </a:lnTo>
                <a:lnTo>
                  <a:pt x="168770" y="88785"/>
                </a:lnTo>
                <a:lnTo>
                  <a:pt x="191088" y="84214"/>
                </a:lnTo>
                <a:lnTo>
                  <a:pt x="199524" y="79489"/>
                </a:lnTo>
                <a:lnTo>
                  <a:pt x="168770" y="79489"/>
                </a:lnTo>
                <a:lnTo>
                  <a:pt x="155715" y="77540"/>
                </a:lnTo>
                <a:lnTo>
                  <a:pt x="143844" y="72674"/>
                </a:lnTo>
                <a:lnTo>
                  <a:pt x="134206" y="66674"/>
                </a:lnTo>
                <a:close/>
              </a:path>
              <a:path w="229235" h="402589">
                <a:moveTo>
                  <a:pt x="199465" y="31318"/>
                </a:moveTo>
                <a:lnTo>
                  <a:pt x="168770" y="31318"/>
                </a:lnTo>
                <a:lnTo>
                  <a:pt x="184441" y="34073"/>
                </a:lnTo>
                <a:lnTo>
                  <a:pt x="198213" y="40674"/>
                </a:lnTo>
                <a:lnTo>
                  <a:pt x="209230" y="48623"/>
                </a:lnTo>
                <a:lnTo>
                  <a:pt x="216636" y="55422"/>
                </a:lnTo>
                <a:lnTo>
                  <a:pt x="209223" y="62210"/>
                </a:lnTo>
                <a:lnTo>
                  <a:pt x="198194" y="70146"/>
                </a:lnTo>
                <a:lnTo>
                  <a:pt x="184420" y="76737"/>
                </a:lnTo>
                <a:lnTo>
                  <a:pt x="168770" y="79489"/>
                </a:lnTo>
                <a:lnTo>
                  <a:pt x="199524" y="79489"/>
                </a:lnTo>
                <a:lnTo>
                  <a:pt x="209210" y="74064"/>
                </a:lnTo>
                <a:lnTo>
                  <a:pt x="221555" y="63684"/>
                </a:lnTo>
                <a:lnTo>
                  <a:pt x="226542" y="58419"/>
                </a:lnTo>
                <a:lnTo>
                  <a:pt x="229082" y="55422"/>
                </a:lnTo>
                <a:lnTo>
                  <a:pt x="226555" y="52412"/>
                </a:lnTo>
                <a:lnTo>
                  <a:pt x="221544" y="47144"/>
                </a:lnTo>
                <a:lnTo>
                  <a:pt x="209168" y="36755"/>
                </a:lnTo>
                <a:lnTo>
                  <a:pt x="199465" y="31318"/>
                </a:lnTo>
                <a:close/>
              </a:path>
              <a:path w="229235" h="402589">
                <a:moveTo>
                  <a:pt x="60312" y="0"/>
                </a:moveTo>
                <a:lnTo>
                  <a:pt x="20783" y="14030"/>
                </a:lnTo>
                <a:lnTo>
                  <a:pt x="0" y="33400"/>
                </a:lnTo>
                <a:lnTo>
                  <a:pt x="2527" y="36410"/>
                </a:lnTo>
                <a:lnTo>
                  <a:pt x="8329" y="42468"/>
                </a:lnTo>
                <a:lnTo>
                  <a:pt x="20813" y="52760"/>
                </a:lnTo>
                <a:lnTo>
                  <a:pt x="38601" y="62469"/>
                </a:lnTo>
                <a:lnTo>
                  <a:pt x="60312" y="66776"/>
                </a:lnTo>
                <a:lnTo>
                  <a:pt x="75479" y="64655"/>
                </a:lnTo>
                <a:lnTo>
                  <a:pt x="89068" y="59278"/>
                </a:lnTo>
                <a:lnTo>
                  <a:pt x="91984" y="57480"/>
                </a:lnTo>
                <a:lnTo>
                  <a:pt x="60312" y="57480"/>
                </a:lnTo>
                <a:lnTo>
                  <a:pt x="44626" y="54726"/>
                </a:lnTo>
                <a:lnTo>
                  <a:pt x="30848" y="48131"/>
                </a:lnTo>
                <a:lnTo>
                  <a:pt x="19832" y="40190"/>
                </a:lnTo>
                <a:lnTo>
                  <a:pt x="12433" y="33400"/>
                </a:lnTo>
                <a:lnTo>
                  <a:pt x="19846" y="26597"/>
                </a:lnTo>
                <a:lnTo>
                  <a:pt x="30848" y="18657"/>
                </a:lnTo>
                <a:lnTo>
                  <a:pt x="44626" y="12053"/>
                </a:lnTo>
                <a:lnTo>
                  <a:pt x="60312" y="9296"/>
                </a:lnTo>
                <a:lnTo>
                  <a:pt x="91972" y="9296"/>
                </a:lnTo>
                <a:lnTo>
                  <a:pt x="89073" y="7505"/>
                </a:lnTo>
                <a:lnTo>
                  <a:pt x="75485" y="2122"/>
                </a:lnTo>
                <a:lnTo>
                  <a:pt x="60312" y="0"/>
                </a:lnTo>
                <a:close/>
              </a:path>
              <a:path w="229235" h="402589">
                <a:moveTo>
                  <a:pt x="91972" y="9296"/>
                </a:moveTo>
                <a:lnTo>
                  <a:pt x="60312" y="9296"/>
                </a:lnTo>
                <a:lnTo>
                  <a:pt x="73359" y="11247"/>
                </a:lnTo>
                <a:lnTo>
                  <a:pt x="85224" y="16119"/>
                </a:lnTo>
                <a:lnTo>
                  <a:pt x="95368" y="22444"/>
                </a:lnTo>
                <a:lnTo>
                  <a:pt x="103250" y="28752"/>
                </a:lnTo>
                <a:lnTo>
                  <a:pt x="58216" y="28752"/>
                </a:lnTo>
                <a:lnTo>
                  <a:pt x="58216" y="38036"/>
                </a:lnTo>
                <a:lnTo>
                  <a:pt x="103250" y="38036"/>
                </a:lnTo>
                <a:lnTo>
                  <a:pt x="95377" y="44342"/>
                </a:lnTo>
                <a:lnTo>
                  <a:pt x="85239" y="50663"/>
                </a:lnTo>
                <a:lnTo>
                  <a:pt x="73372" y="55531"/>
                </a:lnTo>
                <a:lnTo>
                  <a:pt x="60312" y="57480"/>
                </a:lnTo>
                <a:lnTo>
                  <a:pt x="91984" y="57480"/>
                </a:lnTo>
                <a:lnTo>
                  <a:pt x="100670" y="52122"/>
                </a:lnTo>
                <a:lnTo>
                  <a:pt x="109880" y="44665"/>
                </a:lnTo>
                <a:lnTo>
                  <a:pt x="133423" y="44665"/>
                </a:lnTo>
                <a:lnTo>
                  <a:pt x="133673" y="44466"/>
                </a:lnTo>
                <a:lnTo>
                  <a:pt x="134167" y="44157"/>
                </a:lnTo>
                <a:lnTo>
                  <a:pt x="119176" y="44157"/>
                </a:lnTo>
                <a:lnTo>
                  <a:pt x="119176" y="22136"/>
                </a:lnTo>
                <a:lnTo>
                  <a:pt x="109880" y="22136"/>
                </a:lnTo>
                <a:lnTo>
                  <a:pt x="100672" y="14669"/>
                </a:lnTo>
                <a:lnTo>
                  <a:pt x="91972" y="9296"/>
                </a:lnTo>
                <a:close/>
              </a:path>
              <a:path w="229235" h="402589">
                <a:moveTo>
                  <a:pt x="168770" y="22021"/>
                </a:moveTo>
                <a:lnTo>
                  <a:pt x="153582" y="24144"/>
                </a:lnTo>
                <a:lnTo>
                  <a:pt x="139987" y="29527"/>
                </a:lnTo>
                <a:lnTo>
                  <a:pt x="128384" y="36691"/>
                </a:lnTo>
                <a:lnTo>
                  <a:pt x="119176" y="44157"/>
                </a:lnTo>
                <a:lnTo>
                  <a:pt x="134167" y="44157"/>
                </a:lnTo>
                <a:lnTo>
                  <a:pt x="143814" y="38141"/>
                </a:lnTo>
                <a:lnTo>
                  <a:pt x="155690" y="33268"/>
                </a:lnTo>
                <a:lnTo>
                  <a:pt x="168770" y="31318"/>
                </a:lnTo>
                <a:lnTo>
                  <a:pt x="199465" y="31318"/>
                </a:lnTo>
                <a:lnTo>
                  <a:pt x="191040" y="26597"/>
                </a:lnTo>
                <a:lnTo>
                  <a:pt x="168770" y="22021"/>
                </a:lnTo>
                <a:close/>
              </a:path>
              <a:path w="229235" h="402589">
                <a:moveTo>
                  <a:pt x="119176" y="4698"/>
                </a:moveTo>
                <a:lnTo>
                  <a:pt x="109880" y="4698"/>
                </a:lnTo>
                <a:lnTo>
                  <a:pt x="109880" y="22136"/>
                </a:lnTo>
                <a:lnTo>
                  <a:pt x="119176" y="22136"/>
                </a:lnTo>
                <a:lnTo>
                  <a:pt x="119176" y="4698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3702046" y="2849059"/>
            <a:ext cx="243840" cy="457834"/>
          </a:xfrm>
          <a:custGeom>
            <a:avLst/>
            <a:gdLst/>
            <a:ahLst/>
            <a:cxnLst/>
            <a:rect l="l" t="t" r="r" b="b"/>
            <a:pathLst>
              <a:path w="243839" h="457835">
                <a:moveTo>
                  <a:pt x="44640" y="0"/>
                </a:moveTo>
                <a:lnTo>
                  <a:pt x="0" y="44653"/>
                </a:lnTo>
                <a:lnTo>
                  <a:pt x="85039" y="129666"/>
                </a:lnTo>
                <a:lnTo>
                  <a:pt x="36347" y="365734"/>
                </a:lnTo>
                <a:lnTo>
                  <a:pt x="121285" y="457301"/>
                </a:lnTo>
                <a:lnTo>
                  <a:pt x="134664" y="443915"/>
                </a:lnTo>
                <a:lnTo>
                  <a:pt x="121539" y="443915"/>
                </a:lnTo>
                <a:lnTo>
                  <a:pt x="46405" y="362927"/>
                </a:lnTo>
                <a:lnTo>
                  <a:pt x="92900" y="137528"/>
                </a:lnTo>
                <a:lnTo>
                  <a:pt x="106041" y="137528"/>
                </a:lnTo>
                <a:lnTo>
                  <a:pt x="66916" y="98412"/>
                </a:lnTo>
                <a:lnTo>
                  <a:pt x="73482" y="91846"/>
                </a:lnTo>
                <a:lnTo>
                  <a:pt x="60350" y="91846"/>
                </a:lnTo>
                <a:lnTo>
                  <a:pt x="13131" y="44653"/>
                </a:lnTo>
                <a:lnTo>
                  <a:pt x="44640" y="13144"/>
                </a:lnTo>
                <a:lnTo>
                  <a:pt x="57787" y="13144"/>
                </a:lnTo>
                <a:lnTo>
                  <a:pt x="44640" y="0"/>
                </a:lnTo>
                <a:close/>
              </a:path>
              <a:path w="243839" h="457835">
                <a:moveTo>
                  <a:pt x="159436" y="137528"/>
                </a:moveTo>
                <a:lnTo>
                  <a:pt x="149948" y="137528"/>
                </a:lnTo>
                <a:lnTo>
                  <a:pt x="197586" y="367817"/>
                </a:lnTo>
                <a:lnTo>
                  <a:pt x="121539" y="443915"/>
                </a:lnTo>
                <a:lnTo>
                  <a:pt x="134664" y="443915"/>
                </a:lnTo>
                <a:lnTo>
                  <a:pt x="207708" y="370839"/>
                </a:lnTo>
                <a:lnTo>
                  <a:pt x="159436" y="137528"/>
                </a:lnTo>
                <a:close/>
              </a:path>
              <a:path w="243839" h="457835">
                <a:moveTo>
                  <a:pt x="106041" y="137528"/>
                </a:moveTo>
                <a:lnTo>
                  <a:pt x="92900" y="137528"/>
                </a:lnTo>
                <a:lnTo>
                  <a:pt x="121412" y="166027"/>
                </a:lnTo>
                <a:lnTo>
                  <a:pt x="134561" y="152895"/>
                </a:lnTo>
                <a:lnTo>
                  <a:pt x="121412" y="152895"/>
                </a:lnTo>
                <a:lnTo>
                  <a:pt x="106041" y="137528"/>
                </a:lnTo>
                <a:close/>
              </a:path>
              <a:path w="243839" h="457835">
                <a:moveTo>
                  <a:pt x="155663" y="64998"/>
                </a:moveTo>
                <a:lnTo>
                  <a:pt x="100330" y="64998"/>
                </a:lnTo>
                <a:lnTo>
                  <a:pt x="142989" y="65468"/>
                </a:lnTo>
                <a:lnTo>
                  <a:pt x="175933" y="98412"/>
                </a:lnTo>
                <a:lnTo>
                  <a:pt x="121412" y="152895"/>
                </a:lnTo>
                <a:lnTo>
                  <a:pt x="134561" y="152895"/>
                </a:lnTo>
                <a:lnTo>
                  <a:pt x="149948" y="137528"/>
                </a:lnTo>
                <a:lnTo>
                  <a:pt x="159436" y="137528"/>
                </a:lnTo>
                <a:lnTo>
                  <a:pt x="157810" y="129666"/>
                </a:lnTo>
                <a:lnTo>
                  <a:pt x="195650" y="91820"/>
                </a:lnTo>
                <a:lnTo>
                  <a:pt x="182486" y="91820"/>
                </a:lnTo>
                <a:lnTo>
                  <a:pt x="155663" y="64998"/>
                </a:lnTo>
                <a:close/>
              </a:path>
              <a:path w="243839" h="457835">
                <a:moveTo>
                  <a:pt x="57787" y="13144"/>
                </a:moveTo>
                <a:lnTo>
                  <a:pt x="44640" y="13144"/>
                </a:lnTo>
                <a:lnTo>
                  <a:pt x="91859" y="60350"/>
                </a:lnTo>
                <a:lnTo>
                  <a:pt x="60350" y="91846"/>
                </a:lnTo>
                <a:lnTo>
                  <a:pt x="73482" y="91846"/>
                </a:lnTo>
                <a:lnTo>
                  <a:pt x="100330" y="64998"/>
                </a:lnTo>
                <a:lnTo>
                  <a:pt x="155663" y="64998"/>
                </a:lnTo>
                <a:lnTo>
                  <a:pt x="151574" y="60909"/>
                </a:lnTo>
                <a:lnTo>
                  <a:pt x="156302" y="56172"/>
                </a:lnTo>
                <a:lnTo>
                  <a:pt x="143167" y="56172"/>
                </a:lnTo>
                <a:lnTo>
                  <a:pt x="100368" y="55714"/>
                </a:lnTo>
                <a:lnTo>
                  <a:pt x="57787" y="13144"/>
                </a:lnTo>
                <a:close/>
              </a:path>
              <a:path w="243839" h="457835">
                <a:moveTo>
                  <a:pt x="212409" y="13144"/>
                </a:moveTo>
                <a:lnTo>
                  <a:pt x="199250" y="13144"/>
                </a:lnTo>
                <a:lnTo>
                  <a:pt x="230238" y="44081"/>
                </a:lnTo>
                <a:lnTo>
                  <a:pt x="182486" y="91820"/>
                </a:lnTo>
                <a:lnTo>
                  <a:pt x="195650" y="91820"/>
                </a:lnTo>
                <a:lnTo>
                  <a:pt x="243382" y="44081"/>
                </a:lnTo>
                <a:lnTo>
                  <a:pt x="212409" y="13144"/>
                </a:lnTo>
                <a:close/>
              </a:path>
              <a:path w="243839" h="457835">
                <a:moveTo>
                  <a:pt x="199250" y="0"/>
                </a:moveTo>
                <a:lnTo>
                  <a:pt x="143167" y="56172"/>
                </a:lnTo>
                <a:lnTo>
                  <a:pt x="156302" y="56172"/>
                </a:lnTo>
                <a:lnTo>
                  <a:pt x="199250" y="13144"/>
                </a:lnTo>
                <a:lnTo>
                  <a:pt x="212409" y="13144"/>
                </a:lnTo>
                <a:lnTo>
                  <a:pt x="199250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942628" y="2921563"/>
            <a:ext cx="267335" cy="292100"/>
          </a:xfrm>
          <a:custGeom>
            <a:avLst/>
            <a:gdLst/>
            <a:ahLst/>
            <a:cxnLst/>
            <a:rect l="l" t="t" r="r" b="b"/>
            <a:pathLst>
              <a:path w="267335" h="292100">
                <a:moveTo>
                  <a:pt x="45351" y="223024"/>
                </a:moveTo>
                <a:lnTo>
                  <a:pt x="27715" y="225729"/>
                </a:lnTo>
                <a:lnTo>
                  <a:pt x="13298" y="233102"/>
                </a:lnTo>
                <a:lnTo>
                  <a:pt x="3569" y="244027"/>
                </a:lnTo>
                <a:lnTo>
                  <a:pt x="0" y="257390"/>
                </a:lnTo>
                <a:lnTo>
                  <a:pt x="3569" y="270750"/>
                </a:lnTo>
                <a:lnTo>
                  <a:pt x="13298" y="281666"/>
                </a:lnTo>
                <a:lnTo>
                  <a:pt x="27715" y="289030"/>
                </a:lnTo>
                <a:lnTo>
                  <a:pt x="45351" y="291731"/>
                </a:lnTo>
                <a:lnTo>
                  <a:pt x="62994" y="289030"/>
                </a:lnTo>
                <a:lnTo>
                  <a:pt x="75886" y="282448"/>
                </a:lnTo>
                <a:lnTo>
                  <a:pt x="45351" y="282448"/>
                </a:lnTo>
                <a:lnTo>
                  <a:pt x="31327" y="280475"/>
                </a:lnTo>
                <a:lnTo>
                  <a:pt x="19865" y="275101"/>
                </a:lnTo>
                <a:lnTo>
                  <a:pt x="12133" y="267135"/>
                </a:lnTo>
                <a:lnTo>
                  <a:pt x="9296" y="257390"/>
                </a:lnTo>
                <a:lnTo>
                  <a:pt x="12133" y="247646"/>
                </a:lnTo>
                <a:lnTo>
                  <a:pt x="19865" y="239680"/>
                </a:lnTo>
                <a:lnTo>
                  <a:pt x="31327" y="234305"/>
                </a:lnTo>
                <a:lnTo>
                  <a:pt x="45351" y="232333"/>
                </a:lnTo>
                <a:lnTo>
                  <a:pt x="76059" y="232333"/>
                </a:lnTo>
                <a:lnTo>
                  <a:pt x="74203" y="230873"/>
                </a:lnTo>
                <a:lnTo>
                  <a:pt x="65552" y="226620"/>
                </a:lnTo>
                <a:lnTo>
                  <a:pt x="55818" y="223950"/>
                </a:lnTo>
                <a:lnTo>
                  <a:pt x="45351" y="223024"/>
                </a:lnTo>
                <a:close/>
              </a:path>
              <a:path w="267335" h="292100">
                <a:moveTo>
                  <a:pt x="76059" y="232333"/>
                </a:moveTo>
                <a:lnTo>
                  <a:pt x="45351" y="232333"/>
                </a:lnTo>
                <a:lnTo>
                  <a:pt x="59377" y="234305"/>
                </a:lnTo>
                <a:lnTo>
                  <a:pt x="70843" y="239680"/>
                </a:lnTo>
                <a:lnTo>
                  <a:pt x="78580" y="247646"/>
                </a:lnTo>
                <a:lnTo>
                  <a:pt x="81419" y="257390"/>
                </a:lnTo>
                <a:lnTo>
                  <a:pt x="78580" y="267135"/>
                </a:lnTo>
                <a:lnTo>
                  <a:pt x="70843" y="275101"/>
                </a:lnTo>
                <a:lnTo>
                  <a:pt x="59377" y="280475"/>
                </a:lnTo>
                <a:lnTo>
                  <a:pt x="45351" y="282448"/>
                </a:lnTo>
                <a:lnTo>
                  <a:pt x="75886" y="282448"/>
                </a:lnTo>
                <a:lnTo>
                  <a:pt x="77416" y="281666"/>
                </a:lnTo>
                <a:lnTo>
                  <a:pt x="87146" y="270750"/>
                </a:lnTo>
                <a:lnTo>
                  <a:pt x="90716" y="257390"/>
                </a:lnTo>
                <a:lnTo>
                  <a:pt x="90716" y="236550"/>
                </a:lnTo>
                <a:lnTo>
                  <a:pt x="81419" y="236550"/>
                </a:lnTo>
                <a:lnTo>
                  <a:pt x="76059" y="232333"/>
                </a:lnTo>
                <a:close/>
              </a:path>
              <a:path w="267335" h="292100">
                <a:moveTo>
                  <a:pt x="221424" y="196621"/>
                </a:moveTo>
                <a:lnTo>
                  <a:pt x="203788" y="199324"/>
                </a:lnTo>
                <a:lnTo>
                  <a:pt x="189371" y="206690"/>
                </a:lnTo>
                <a:lnTo>
                  <a:pt x="179642" y="217607"/>
                </a:lnTo>
                <a:lnTo>
                  <a:pt x="176072" y="230962"/>
                </a:lnTo>
                <a:lnTo>
                  <a:pt x="179642" y="244331"/>
                </a:lnTo>
                <a:lnTo>
                  <a:pt x="189371" y="255255"/>
                </a:lnTo>
                <a:lnTo>
                  <a:pt x="203788" y="262625"/>
                </a:lnTo>
                <a:lnTo>
                  <a:pt x="221424" y="265328"/>
                </a:lnTo>
                <a:lnTo>
                  <a:pt x="239060" y="262625"/>
                </a:lnTo>
                <a:lnTo>
                  <a:pt x="251958" y="256032"/>
                </a:lnTo>
                <a:lnTo>
                  <a:pt x="221424" y="256032"/>
                </a:lnTo>
                <a:lnTo>
                  <a:pt x="207400" y="254059"/>
                </a:lnTo>
                <a:lnTo>
                  <a:pt x="195938" y="248683"/>
                </a:lnTo>
                <a:lnTo>
                  <a:pt x="188206" y="240714"/>
                </a:lnTo>
                <a:lnTo>
                  <a:pt x="185369" y="230962"/>
                </a:lnTo>
                <a:lnTo>
                  <a:pt x="188206" y="221225"/>
                </a:lnTo>
                <a:lnTo>
                  <a:pt x="195938" y="213263"/>
                </a:lnTo>
                <a:lnTo>
                  <a:pt x="207400" y="207889"/>
                </a:lnTo>
                <a:lnTo>
                  <a:pt x="221424" y="205917"/>
                </a:lnTo>
                <a:lnTo>
                  <a:pt x="252116" y="205917"/>
                </a:lnTo>
                <a:lnTo>
                  <a:pt x="250276" y="204470"/>
                </a:lnTo>
                <a:lnTo>
                  <a:pt x="241625" y="200217"/>
                </a:lnTo>
                <a:lnTo>
                  <a:pt x="231891" y="197547"/>
                </a:lnTo>
                <a:lnTo>
                  <a:pt x="221424" y="196621"/>
                </a:lnTo>
                <a:close/>
              </a:path>
              <a:path w="267335" h="292100">
                <a:moveTo>
                  <a:pt x="252116" y="205917"/>
                </a:moveTo>
                <a:lnTo>
                  <a:pt x="221424" y="205917"/>
                </a:lnTo>
                <a:lnTo>
                  <a:pt x="235445" y="207889"/>
                </a:lnTo>
                <a:lnTo>
                  <a:pt x="246911" y="213263"/>
                </a:lnTo>
                <a:lnTo>
                  <a:pt x="254651" y="221225"/>
                </a:lnTo>
                <a:lnTo>
                  <a:pt x="257492" y="230962"/>
                </a:lnTo>
                <a:lnTo>
                  <a:pt x="254651" y="240714"/>
                </a:lnTo>
                <a:lnTo>
                  <a:pt x="246911" y="248683"/>
                </a:lnTo>
                <a:lnTo>
                  <a:pt x="235445" y="254059"/>
                </a:lnTo>
                <a:lnTo>
                  <a:pt x="221424" y="256032"/>
                </a:lnTo>
                <a:lnTo>
                  <a:pt x="251958" y="256032"/>
                </a:lnTo>
                <a:lnTo>
                  <a:pt x="253477" y="255255"/>
                </a:lnTo>
                <a:lnTo>
                  <a:pt x="263206" y="244331"/>
                </a:lnTo>
                <a:lnTo>
                  <a:pt x="266776" y="230962"/>
                </a:lnTo>
                <a:lnTo>
                  <a:pt x="266776" y="210146"/>
                </a:lnTo>
                <a:lnTo>
                  <a:pt x="257492" y="210146"/>
                </a:lnTo>
                <a:lnTo>
                  <a:pt x="252116" y="205917"/>
                </a:lnTo>
                <a:close/>
              </a:path>
              <a:path w="267335" h="292100">
                <a:moveTo>
                  <a:pt x="266776" y="0"/>
                </a:moveTo>
                <a:lnTo>
                  <a:pt x="81419" y="27800"/>
                </a:lnTo>
                <a:lnTo>
                  <a:pt x="81419" y="236550"/>
                </a:lnTo>
                <a:lnTo>
                  <a:pt x="90716" y="236550"/>
                </a:lnTo>
                <a:lnTo>
                  <a:pt x="90716" y="79806"/>
                </a:lnTo>
                <a:lnTo>
                  <a:pt x="153341" y="70421"/>
                </a:lnTo>
                <a:lnTo>
                  <a:pt x="90716" y="70421"/>
                </a:lnTo>
                <a:lnTo>
                  <a:pt x="90716" y="35801"/>
                </a:lnTo>
                <a:lnTo>
                  <a:pt x="257492" y="10782"/>
                </a:lnTo>
                <a:lnTo>
                  <a:pt x="266776" y="10782"/>
                </a:lnTo>
                <a:lnTo>
                  <a:pt x="266776" y="0"/>
                </a:lnTo>
                <a:close/>
              </a:path>
              <a:path w="267335" h="292100">
                <a:moveTo>
                  <a:pt x="266776" y="54813"/>
                </a:moveTo>
                <a:lnTo>
                  <a:pt x="257492" y="54813"/>
                </a:lnTo>
                <a:lnTo>
                  <a:pt x="257492" y="210146"/>
                </a:lnTo>
                <a:lnTo>
                  <a:pt x="266776" y="210146"/>
                </a:lnTo>
                <a:lnTo>
                  <a:pt x="266776" y="54813"/>
                </a:lnTo>
                <a:close/>
              </a:path>
              <a:path w="267335" h="292100">
                <a:moveTo>
                  <a:pt x="266776" y="10782"/>
                </a:moveTo>
                <a:lnTo>
                  <a:pt x="257492" y="10782"/>
                </a:lnTo>
                <a:lnTo>
                  <a:pt x="257492" y="45415"/>
                </a:lnTo>
                <a:lnTo>
                  <a:pt x="90716" y="70421"/>
                </a:lnTo>
                <a:lnTo>
                  <a:pt x="153341" y="70421"/>
                </a:lnTo>
                <a:lnTo>
                  <a:pt x="257492" y="54813"/>
                </a:lnTo>
                <a:lnTo>
                  <a:pt x="266776" y="54813"/>
                </a:lnTo>
                <a:lnTo>
                  <a:pt x="266776" y="1078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858162" y="2597383"/>
            <a:ext cx="179705" cy="329565"/>
          </a:xfrm>
          <a:custGeom>
            <a:avLst/>
            <a:gdLst/>
            <a:ahLst/>
            <a:cxnLst/>
            <a:rect l="l" t="t" r="r" b="b"/>
            <a:pathLst>
              <a:path w="179705" h="329564">
                <a:moveTo>
                  <a:pt x="105509" y="283756"/>
                </a:moveTo>
                <a:lnTo>
                  <a:pt x="89827" y="283756"/>
                </a:lnTo>
                <a:lnTo>
                  <a:pt x="143065" y="329107"/>
                </a:lnTo>
                <a:lnTo>
                  <a:pt x="143065" y="307085"/>
                </a:lnTo>
                <a:lnTo>
                  <a:pt x="132892" y="307085"/>
                </a:lnTo>
                <a:lnTo>
                  <a:pt x="105509" y="283756"/>
                </a:lnTo>
                <a:close/>
              </a:path>
              <a:path w="179705" h="329564">
                <a:moveTo>
                  <a:pt x="48526" y="8801"/>
                </a:moveTo>
                <a:lnTo>
                  <a:pt x="41719" y="23621"/>
                </a:lnTo>
                <a:lnTo>
                  <a:pt x="25501" y="25514"/>
                </a:lnTo>
                <a:lnTo>
                  <a:pt x="23596" y="41732"/>
                </a:lnTo>
                <a:lnTo>
                  <a:pt x="8801" y="48552"/>
                </a:lnTo>
                <a:lnTo>
                  <a:pt x="11976" y="64528"/>
                </a:lnTo>
                <a:lnTo>
                  <a:pt x="0" y="75603"/>
                </a:lnTo>
                <a:lnTo>
                  <a:pt x="7962" y="89814"/>
                </a:lnTo>
                <a:lnTo>
                  <a:pt x="0" y="104038"/>
                </a:lnTo>
                <a:lnTo>
                  <a:pt x="11976" y="115100"/>
                </a:lnTo>
                <a:lnTo>
                  <a:pt x="8801" y="131102"/>
                </a:lnTo>
                <a:lnTo>
                  <a:pt x="23596" y="137921"/>
                </a:lnTo>
                <a:lnTo>
                  <a:pt x="25501" y="154127"/>
                </a:lnTo>
                <a:lnTo>
                  <a:pt x="36454" y="155409"/>
                </a:lnTo>
                <a:lnTo>
                  <a:pt x="36563" y="329095"/>
                </a:lnTo>
                <a:lnTo>
                  <a:pt x="62419" y="307085"/>
                </a:lnTo>
                <a:lnTo>
                  <a:pt x="46736" y="307085"/>
                </a:lnTo>
                <a:lnTo>
                  <a:pt x="46736" y="166941"/>
                </a:lnTo>
                <a:lnTo>
                  <a:pt x="132875" y="166941"/>
                </a:lnTo>
                <a:lnTo>
                  <a:pt x="143065" y="166903"/>
                </a:lnTo>
                <a:lnTo>
                  <a:pt x="77609" y="166814"/>
                </a:lnTo>
                <a:lnTo>
                  <a:pt x="70647" y="159283"/>
                </a:lnTo>
                <a:lnTo>
                  <a:pt x="54419" y="159283"/>
                </a:lnTo>
                <a:lnTo>
                  <a:pt x="48552" y="146570"/>
                </a:lnTo>
                <a:lnTo>
                  <a:pt x="34671" y="144957"/>
                </a:lnTo>
                <a:lnTo>
                  <a:pt x="33032" y="131063"/>
                </a:lnTo>
                <a:lnTo>
                  <a:pt x="20332" y="125209"/>
                </a:lnTo>
                <a:lnTo>
                  <a:pt x="23063" y="111493"/>
                </a:lnTo>
                <a:lnTo>
                  <a:pt x="12814" y="102019"/>
                </a:lnTo>
                <a:lnTo>
                  <a:pt x="19621" y="89814"/>
                </a:lnTo>
                <a:lnTo>
                  <a:pt x="12814" y="77635"/>
                </a:lnTo>
                <a:lnTo>
                  <a:pt x="23063" y="68122"/>
                </a:lnTo>
                <a:lnTo>
                  <a:pt x="20345" y="54432"/>
                </a:lnTo>
                <a:lnTo>
                  <a:pt x="33032" y="48590"/>
                </a:lnTo>
                <a:lnTo>
                  <a:pt x="34671" y="34709"/>
                </a:lnTo>
                <a:lnTo>
                  <a:pt x="48552" y="33070"/>
                </a:lnTo>
                <a:lnTo>
                  <a:pt x="54419" y="20370"/>
                </a:lnTo>
                <a:lnTo>
                  <a:pt x="70659" y="20370"/>
                </a:lnTo>
                <a:lnTo>
                  <a:pt x="77609" y="12814"/>
                </a:lnTo>
                <a:lnTo>
                  <a:pt x="132932" y="12814"/>
                </a:lnTo>
                <a:lnTo>
                  <a:pt x="132565" y="12014"/>
                </a:lnTo>
                <a:lnTo>
                  <a:pt x="64528" y="12014"/>
                </a:lnTo>
                <a:lnTo>
                  <a:pt x="48526" y="8801"/>
                </a:lnTo>
                <a:close/>
              </a:path>
              <a:path w="179705" h="329564">
                <a:moveTo>
                  <a:pt x="89827" y="270395"/>
                </a:moveTo>
                <a:lnTo>
                  <a:pt x="46736" y="307085"/>
                </a:lnTo>
                <a:lnTo>
                  <a:pt x="62419" y="307085"/>
                </a:lnTo>
                <a:lnTo>
                  <a:pt x="89827" y="283756"/>
                </a:lnTo>
                <a:lnTo>
                  <a:pt x="105509" y="283756"/>
                </a:lnTo>
                <a:lnTo>
                  <a:pt x="89827" y="270395"/>
                </a:lnTo>
                <a:close/>
              </a:path>
              <a:path w="179705" h="329564">
                <a:moveTo>
                  <a:pt x="143065" y="166903"/>
                </a:moveTo>
                <a:lnTo>
                  <a:pt x="132892" y="166903"/>
                </a:lnTo>
                <a:lnTo>
                  <a:pt x="132892" y="307085"/>
                </a:lnTo>
                <a:lnTo>
                  <a:pt x="143065" y="307085"/>
                </a:lnTo>
                <a:lnTo>
                  <a:pt x="143065" y="166903"/>
                </a:lnTo>
                <a:close/>
              </a:path>
              <a:path w="179705" h="329564">
                <a:moveTo>
                  <a:pt x="115087" y="167652"/>
                </a:moveTo>
                <a:lnTo>
                  <a:pt x="64528" y="167652"/>
                </a:lnTo>
                <a:lnTo>
                  <a:pt x="75577" y="179616"/>
                </a:lnTo>
                <a:lnTo>
                  <a:pt x="89789" y="171640"/>
                </a:lnTo>
                <a:lnTo>
                  <a:pt x="111395" y="171640"/>
                </a:lnTo>
                <a:lnTo>
                  <a:pt x="115087" y="167652"/>
                </a:lnTo>
                <a:close/>
              </a:path>
              <a:path w="179705" h="329564">
                <a:moveTo>
                  <a:pt x="111395" y="171640"/>
                </a:moveTo>
                <a:lnTo>
                  <a:pt x="89789" y="171640"/>
                </a:lnTo>
                <a:lnTo>
                  <a:pt x="104013" y="179616"/>
                </a:lnTo>
                <a:lnTo>
                  <a:pt x="111395" y="171640"/>
                </a:lnTo>
                <a:close/>
              </a:path>
              <a:path w="179705" h="329564">
                <a:moveTo>
                  <a:pt x="132875" y="166941"/>
                </a:moveTo>
                <a:lnTo>
                  <a:pt x="46736" y="166941"/>
                </a:lnTo>
                <a:lnTo>
                  <a:pt x="48526" y="170827"/>
                </a:lnTo>
                <a:lnTo>
                  <a:pt x="64528" y="167652"/>
                </a:lnTo>
                <a:lnTo>
                  <a:pt x="132548" y="167652"/>
                </a:lnTo>
                <a:lnTo>
                  <a:pt x="132875" y="166941"/>
                </a:lnTo>
                <a:close/>
              </a:path>
              <a:path w="179705" h="329564">
                <a:moveTo>
                  <a:pt x="132548" y="167652"/>
                </a:moveTo>
                <a:lnTo>
                  <a:pt x="115087" y="167652"/>
                </a:lnTo>
                <a:lnTo>
                  <a:pt x="131089" y="170827"/>
                </a:lnTo>
                <a:lnTo>
                  <a:pt x="132548" y="167652"/>
                </a:lnTo>
                <a:close/>
              </a:path>
              <a:path w="179705" h="329564">
                <a:moveTo>
                  <a:pt x="89789" y="159994"/>
                </a:moveTo>
                <a:lnTo>
                  <a:pt x="77609" y="166814"/>
                </a:lnTo>
                <a:lnTo>
                  <a:pt x="101981" y="166814"/>
                </a:lnTo>
                <a:lnTo>
                  <a:pt x="89789" y="159994"/>
                </a:lnTo>
                <a:close/>
              </a:path>
              <a:path w="179705" h="329564">
                <a:moveTo>
                  <a:pt x="111506" y="156552"/>
                </a:moveTo>
                <a:lnTo>
                  <a:pt x="101981" y="166814"/>
                </a:lnTo>
                <a:lnTo>
                  <a:pt x="143065" y="166814"/>
                </a:lnTo>
                <a:lnTo>
                  <a:pt x="143065" y="159283"/>
                </a:lnTo>
                <a:lnTo>
                  <a:pt x="125196" y="159283"/>
                </a:lnTo>
                <a:lnTo>
                  <a:pt x="111506" y="156552"/>
                </a:lnTo>
                <a:close/>
              </a:path>
              <a:path w="179705" h="329564">
                <a:moveTo>
                  <a:pt x="68122" y="156552"/>
                </a:moveTo>
                <a:lnTo>
                  <a:pt x="54419" y="159283"/>
                </a:lnTo>
                <a:lnTo>
                  <a:pt x="70647" y="159283"/>
                </a:lnTo>
                <a:lnTo>
                  <a:pt x="68122" y="156552"/>
                </a:lnTo>
                <a:close/>
              </a:path>
              <a:path w="179705" h="329564">
                <a:moveTo>
                  <a:pt x="136403" y="20370"/>
                </a:moveTo>
                <a:lnTo>
                  <a:pt x="125196" y="20370"/>
                </a:lnTo>
                <a:lnTo>
                  <a:pt x="131038" y="33070"/>
                </a:lnTo>
                <a:lnTo>
                  <a:pt x="144932" y="34709"/>
                </a:lnTo>
                <a:lnTo>
                  <a:pt x="146580" y="48552"/>
                </a:lnTo>
                <a:lnTo>
                  <a:pt x="159258" y="54432"/>
                </a:lnTo>
                <a:lnTo>
                  <a:pt x="156552" y="68135"/>
                </a:lnTo>
                <a:lnTo>
                  <a:pt x="166827" y="77635"/>
                </a:lnTo>
                <a:lnTo>
                  <a:pt x="159956" y="89814"/>
                </a:lnTo>
                <a:lnTo>
                  <a:pt x="166827" y="102019"/>
                </a:lnTo>
                <a:lnTo>
                  <a:pt x="156552" y="111493"/>
                </a:lnTo>
                <a:lnTo>
                  <a:pt x="159270" y="125209"/>
                </a:lnTo>
                <a:lnTo>
                  <a:pt x="146583" y="131063"/>
                </a:lnTo>
                <a:lnTo>
                  <a:pt x="144932" y="144957"/>
                </a:lnTo>
                <a:lnTo>
                  <a:pt x="131038" y="146570"/>
                </a:lnTo>
                <a:lnTo>
                  <a:pt x="125196" y="159283"/>
                </a:lnTo>
                <a:lnTo>
                  <a:pt x="143065" y="159283"/>
                </a:lnTo>
                <a:lnTo>
                  <a:pt x="143065" y="155409"/>
                </a:lnTo>
                <a:lnTo>
                  <a:pt x="154101" y="154127"/>
                </a:lnTo>
                <a:lnTo>
                  <a:pt x="156006" y="137909"/>
                </a:lnTo>
                <a:lnTo>
                  <a:pt x="170802" y="131102"/>
                </a:lnTo>
                <a:lnTo>
                  <a:pt x="167627" y="115100"/>
                </a:lnTo>
                <a:lnTo>
                  <a:pt x="179616" y="104038"/>
                </a:lnTo>
                <a:lnTo>
                  <a:pt x="171640" y="89814"/>
                </a:lnTo>
                <a:lnTo>
                  <a:pt x="179616" y="75603"/>
                </a:lnTo>
                <a:lnTo>
                  <a:pt x="167627" y="64515"/>
                </a:lnTo>
                <a:lnTo>
                  <a:pt x="170802" y="48552"/>
                </a:lnTo>
                <a:lnTo>
                  <a:pt x="156006" y="41732"/>
                </a:lnTo>
                <a:lnTo>
                  <a:pt x="154101" y="25514"/>
                </a:lnTo>
                <a:lnTo>
                  <a:pt x="137896" y="23621"/>
                </a:lnTo>
                <a:lnTo>
                  <a:pt x="136403" y="20370"/>
                </a:lnTo>
                <a:close/>
              </a:path>
              <a:path w="179705" h="329564">
                <a:moveTo>
                  <a:pt x="70659" y="20370"/>
                </a:moveTo>
                <a:lnTo>
                  <a:pt x="54419" y="20370"/>
                </a:lnTo>
                <a:lnTo>
                  <a:pt x="68148" y="23101"/>
                </a:lnTo>
                <a:lnTo>
                  <a:pt x="70659" y="20370"/>
                </a:lnTo>
                <a:close/>
              </a:path>
              <a:path w="179705" h="329564">
                <a:moveTo>
                  <a:pt x="132932" y="12814"/>
                </a:moveTo>
                <a:lnTo>
                  <a:pt x="101981" y="12814"/>
                </a:lnTo>
                <a:lnTo>
                  <a:pt x="111506" y="23101"/>
                </a:lnTo>
                <a:lnTo>
                  <a:pt x="125196" y="20370"/>
                </a:lnTo>
                <a:lnTo>
                  <a:pt x="136403" y="20370"/>
                </a:lnTo>
                <a:lnTo>
                  <a:pt x="132932" y="12814"/>
                </a:lnTo>
                <a:close/>
              </a:path>
              <a:path w="179705" h="329564">
                <a:moveTo>
                  <a:pt x="101981" y="12814"/>
                </a:moveTo>
                <a:lnTo>
                  <a:pt x="77609" y="12814"/>
                </a:lnTo>
                <a:lnTo>
                  <a:pt x="89789" y="19659"/>
                </a:lnTo>
                <a:lnTo>
                  <a:pt x="101981" y="12814"/>
                </a:lnTo>
                <a:close/>
              </a:path>
              <a:path w="179705" h="329564">
                <a:moveTo>
                  <a:pt x="75577" y="0"/>
                </a:moveTo>
                <a:lnTo>
                  <a:pt x="64528" y="12014"/>
                </a:lnTo>
                <a:lnTo>
                  <a:pt x="115087" y="12014"/>
                </a:lnTo>
                <a:lnTo>
                  <a:pt x="111376" y="7988"/>
                </a:lnTo>
                <a:lnTo>
                  <a:pt x="89789" y="7988"/>
                </a:lnTo>
                <a:lnTo>
                  <a:pt x="75577" y="0"/>
                </a:lnTo>
                <a:close/>
              </a:path>
              <a:path w="179705" h="329564">
                <a:moveTo>
                  <a:pt x="131089" y="8801"/>
                </a:moveTo>
                <a:lnTo>
                  <a:pt x="115087" y="12014"/>
                </a:lnTo>
                <a:lnTo>
                  <a:pt x="132565" y="12014"/>
                </a:lnTo>
                <a:lnTo>
                  <a:pt x="131089" y="8801"/>
                </a:lnTo>
                <a:close/>
              </a:path>
              <a:path w="179705" h="329564">
                <a:moveTo>
                  <a:pt x="104013" y="0"/>
                </a:moveTo>
                <a:lnTo>
                  <a:pt x="89789" y="7988"/>
                </a:lnTo>
                <a:lnTo>
                  <a:pt x="111376" y="7988"/>
                </a:lnTo>
                <a:lnTo>
                  <a:pt x="10401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878692" y="2617932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69265" y="0"/>
                </a:moveTo>
                <a:lnTo>
                  <a:pt x="42337" y="5452"/>
                </a:lnTo>
                <a:lnTo>
                  <a:pt x="20316" y="20312"/>
                </a:lnTo>
                <a:lnTo>
                  <a:pt x="5454" y="42332"/>
                </a:lnTo>
                <a:lnTo>
                  <a:pt x="0" y="69265"/>
                </a:lnTo>
                <a:lnTo>
                  <a:pt x="5454" y="96206"/>
                </a:lnTo>
                <a:lnTo>
                  <a:pt x="20316" y="118230"/>
                </a:lnTo>
                <a:lnTo>
                  <a:pt x="42337" y="133091"/>
                </a:lnTo>
                <a:lnTo>
                  <a:pt x="69265" y="138544"/>
                </a:lnTo>
                <a:lnTo>
                  <a:pt x="96208" y="133091"/>
                </a:lnTo>
                <a:lnTo>
                  <a:pt x="103205" y="128371"/>
                </a:lnTo>
                <a:lnTo>
                  <a:pt x="69265" y="128371"/>
                </a:lnTo>
                <a:lnTo>
                  <a:pt x="46291" y="123719"/>
                </a:lnTo>
                <a:lnTo>
                  <a:pt x="27509" y="111039"/>
                </a:lnTo>
                <a:lnTo>
                  <a:pt x="14835" y="92249"/>
                </a:lnTo>
                <a:lnTo>
                  <a:pt x="10185" y="69265"/>
                </a:lnTo>
                <a:lnTo>
                  <a:pt x="14835" y="46291"/>
                </a:lnTo>
                <a:lnTo>
                  <a:pt x="27509" y="27509"/>
                </a:lnTo>
                <a:lnTo>
                  <a:pt x="46291" y="14835"/>
                </a:lnTo>
                <a:lnTo>
                  <a:pt x="69265" y="10185"/>
                </a:lnTo>
                <a:lnTo>
                  <a:pt x="103225" y="10185"/>
                </a:lnTo>
                <a:lnTo>
                  <a:pt x="96208" y="5452"/>
                </a:lnTo>
                <a:lnTo>
                  <a:pt x="69265" y="0"/>
                </a:lnTo>
                <a:close/>
              </a:path>
              <a:path w="139064" h="139064">
                <a:moveTo>
                  <a:pt x="103225" y="10185"/>
                </a:moveTo>
                <a:lnTo>
                  <a:pt x="69265" y="10185"/>
                </a:lnTo>
                <a:lnTo>
                  <a:pt x="92249" y="14835"/>
                </a:lnTo>
                <a:lnTo>
                  <a:pt x="111039" y="27509"/>
                </a:lnTo>
                <a:lnTo>
                  <a:pt x="123719" y="46291"/>
                </a:lnTo>
                <a:lnTo>
                  <a:pt x="128371" y="69265"/>
                </a:lnTo>
                <a:lnTo>
                  <a:pt x="123719" y="92249"/>
                </a:lnTo>
                <a:lnTo>
                  <a:pt x="111039" y="111039"/>
                </a:lnTo>
                <a:lnTo>
                  <a:pt x="92249" y="123719"/>
                </a:lnTo>
                <a:lnTo>
                  <a:pt x="69265" y="128371"/>
                </a:lnTo>
                <a:lnTo>
                  <a:pt x="103205" y="128371"/>
                </a:lnTo>
                <a:lnTo>
                  <a:pt x="118237" y="118230"/>
                </a:lnTo>
                <a:lnTo>
                  <a:pt x="133102" y="96206"/>
                </a:lnTo>
                <a:lnTo>
                  <a:pt x="138557" y="69265"/>
                </a:lnTo>
                <a:lnTo>
                  <a:pt x="133102" y="42332"/>
                </a:lnTo>
                <a:lnTo>
                  <a:pt x="118237" y="20312"/>
                </a:lnTo>
                <a:lnTo>
                  <a:pt x="103225" y="1018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3679342" y="4265015"/>
            <a:ext cx="417830" cy="202565"/>
          </a:xfrm>
          <a:custGeom>
            <a:avLst/>
            <a:gdLst/>
            <a:ahLst/>
            <a:cxnLst/>
            <a:rect l="l" t="t" r="r" b="b"/>
            <a:pathLst>
              <a:path w="417829" h="202564">
                <a:moveTo>
                  <a:pt x="225037" y="105905"/>
                </a:moveTo>
                <a:lnTo>
                  <a:pt x="214998" y="105905"/>
                </a:lnTo>
                <a:lnTo>
                  <a:pt x="224271" y="143549"/>
                </a:lnTo>
                <a:lnTo>
                  <a:pt x="246308" y="174248"/>
                </a:lnTo>
                <a:lnTo>
                  <a:pt x="277954" y="194925"/>
                </a:lnTo>
                <a:lnTo>
                  <a:pt x="316052" y="202501"/>
                </a:lnTo>
                <a:lnTo>
                  <a:pt x="355409" y="194529"/>
                </a:lnTo>
                <a:lnTo>
                  <a:pt x="357370" y="193205"/>
                </a:lnTo>
                <a:lnTo>
                  <a:pt x="316052" y="193205"/>
                </a:lnTo>
                <a:lnTo>
                  <a:pt x="280289" y="185965"/>
                </a:lnTo>
                <a:lnTo>
                  <a:pt x="251055" y="166235"/>
                </a:lnTo>
                <a:lnTo>
                  <a:pt x="231329" y="136996"/>
                </a:lnTo>
                <a:lnTo>
                  <a:pt x="225037" y="105905"/>
                </a:lnTo>
                <a:close/>
              </a:path>
              <a:path w="417829" h="202564">
                <a:moveTo>
                  <a:pt x="357377" y="9296"/>
                </a:moveTo>
                <a:lnTo>
                  <a:pt x="316052" y="9296"/>
                </a:lnTo>
                <a:lnTo>
                  <a:pt x="351800" y="16533"/>
                </a:lnTo>
                <a:lnTo>
                  <a:pt x="381026" y="36256"/>
                </a:lnTo>
                <a:lnTo>
                  <a:pt x="400750" y="65483"/>
                </a:lnTo>
                <a:lnTo>
                  <a:pt x="407987" y="101231"/>
                </a:lnTo>
                <a:lnTo>
                  <a:pt x="400750" y="136996"/>
                </a:lnTo>
                <a:lnTo>
                  <a:pt x="381026" y="166235"/>
                </a:lnTo>
                <a:lnTo>
                  <a:pt x="351800" y="185965"/>
                </a:lnTo>
                <a:lnTo>
                  <a:pt x="316052" y="193205"/>
                </a:lnTo>
                <a:lnTo>
                  <a:pt x="357370" y="193205"/>
                </a:lnTo>
                <a:lnTo>
                  <a:pt x="387588" y="172802"/>
                </a:lnTo>
                <a:lnTo>
                  <a:pt x="409303" y="140608"/>
                </a:lnTo>
                <a:lnTo>
                  <a:pt x="417271" y="101231"/>
                </a:lnTo>
                <a:lnTo>
                  <a:pt x="409303" y="61866"/>
                </a:lnTo>
                <a:lnTo>
                  <a:pt x="387588" y="29684"/>
                </a:lnTo>
                <a:lnTo>
                  <a:pt x="357377" y="9296"/>
                </a:lnTo>
                <a:close/>
              </a:path>
              <a:path w="417829" h="202564">
                <a:moveTo>
                  <a:pt x="146558" y="74345"/>
                </a:moveTo>
                <a:lnTo>
                  <a:pt x="0" y="74345"/>
                </a:lnTo>
                <a:lnTo>
                  <a:pt x="0" y="128130"/>
                </a:lnTo>
                <a:lnTo>
                  <a:pt x="146558" y="128130"/>
                </a:lnTo>
                <a:lnTo>
                  <a:pt x="146558" y="118833"/>
                </a:lnTo>
                <a:lnTo>
                  <a:pt x="9296" y="118833"/>
                </a:lnTo>
                <a:lnTo>
                  <a:pt x="9296" y="83642"/>
                </a:lnTo>
                <a:lnTo>
                  <a:pt x="146558" y="83642"/>
                </a:lnTo>
                <a:lnTo>
                  <a:pt x="146558" y="74345"/>
                </a:lnTo>
                <a:close/>
              </a:path>
              <a:path w="417829" h="202564">
                <a:moveTo>
                  <a:pt x="146558" y="83642"/>
                </a:moveTo>
                <a:lnTo>
                  <a:pt x="137274" y="83642"/>
                </a:lnTo>
                <a:lnTo>
                  <a:pt x="137274" y="118833"/>
                </a:lnTo>
                <a:lnTo>
                  <a:pt x="146558" y="118833"/>
                </a:lnTo>
                <a:lnTo>
                  <a:pt x="146558" y="105905"/>
                </a:lnTo>
                <a:lnTo>
                  <a:pt x="225037" y="105905"/>
                </a:lnTo>
                <a:lnTo>
                  <a:pt x="224091" y="101231"/>
                </a:lnTo>
                <a:lnTo>
                  <a:pt x="225030" y="96596"/>
                </a:lnTo>
                <a:lnTo>
                  <a:pt x="146558" y="96596"/>
                </a:lnTo>
                <a:lnTo>
                  <a:pt x="146558" y="83642"/>
                </a:lnTo>
                <a:close/>
              </a:path>
              <a:path w="417829" h="202564">
                <a:moveTo>
                  <a:pt x="316052" y="0"/>
                </a:moveTo>
                <a:lnTo>
                  <a:pt x="277954" y="7577"/>
                </a:lnTo>
                <a:lnTo>
                  <a:pt x="246308" y="28257"/>
                </a:lnTo>
                <a:lnTo>
                  <a:pt x="224271" y="58957"/>
                </a:lnTo>
                <a:lnTo>
                  <a:pt x="214998" y="96596"/>
                </a:lnTo>
                <a:lnTo>
                  <a:pt x="225030" y="96596"/>
                </a:lnTo>
                <a:lnTo>
                  <a:pt x="231329" y="65483"/>
                </a:lnTo>
                <a:lnTo>
                  <a:pt x="251055" y="36256"/>
                </a:lnTo>
                <a:lnTo>
                  <a:pt x="280289" y="16533"/>
                </a:lnTo>
                <a:lnTo>
                  <a:pt x="316052" y="9296"/>
                </a:lnTo>
                <a:lnTo>
                  <a:pt x="357377" y="9296"/>
                </a:lnTo>
                <a:lnTo>
                  <a:pt x="355409" y="7968"/>
                </a:lnTo>
                <a:lnTo>
                  <a:pt x="31605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604123" y="4652293"/>
            <a:ext cx="332740" cy="332105"/>
          </a:xfrm>
          <a:custGeom>
            <a:avLst/>
            <a:gdLst/>
            <a:ahLst/>
            <a:cxnLst/>
            <a:rect l="l" t="t" r="r" b="b"/>
            <a:pathLst>
              <a:path w="332739" h="332104">
                <a:moveTo>
                  <a:pt x="266077" y="0"/>
                </a:moveTo>
                <a:lnTo>
                  <a:pt x="216450" y="2624"/>
                </a:lnTo>
                <a:lnTo>
                  <a:pt x="163161" y="12463"/>
                </a:lnTo>
                <a:lnTo>
                  <a:pt x="111242" y="32462"/>
                </a:lnTo>
                <a:lnTo>
                  <a:pt x="65722" y="65570"/>
                </a:lnTo>
                <a:lnTo>
                  <a:pt x="32537" y="111073"/>
                </a:lnTo>
                <a:lnTo>
                  <a:pt x="12492" y="162782"/>
                </a:lnTo>
                <a:lnTo>
                  <a:pt x="2630" y="215738"/>
                </a:lnTo>
                <a:lnTo>
                  <a:pt x="0" y="264985"/>
                </a:lnTo>
                <a:lnTo>
                  <a:pt x="599" y="288778"/>
                </a:lnTo>
                <a:lnTo>
                  <a:pt x="4432" y="327850"/>
                </a:lnTo>
                <a:lnTo>
                  <a:pt x="43032" y="331550"/>
                </a:lnTo>
                <a:lnTo>
                  <a:pt x="66357" y="332104"/>
                </a:lnTo>
                <a:lnTo>
                  <a:pt x="115997" y="329480"/>
                </a:lnTo>
                <a:lnTo>
                  <a:pt x="155785" y="322135"/>
                </a:lnTo>
                <a:lnTo>
                  <a:pt x="66636" y="322135"/>
                </a:lnTo>
                <a:lnTo>
                  <a:pt x="52057" y="321910"/>
                </a:lnTo>
                <a:lnTo>
                  <a:pt x="39185" y="321338"/>
                </a:lnTo>
                <a:lnTo>
                  <a:pt x="28285" y="320571"/>
                </a:lnTo>
                <a:lnTo>
                  <a:pt x="19621" y="319760"/>
                </a:lnTo>
                <a:lnTo>
                  <a:pt x="26694" y="312686"/>
                </a:lnTo>
                <a:lnTo>
                  <a:pt x="12509" y="312686"/>
                </a:lnTo>
                <a:lnTo>
                  <a:pt x="11661" y="303865"/>
                </a:lnTo>
                <a:lnTo>
                  <a:pt x="10861" y="292779"/>
                </a:lnTo>
                <a:lnTo>
                  <a:pt x="10266" y="279721"/>
                </a:lnTo>
                <a:lnTo>
                  <a:pt x="10032" y="264985"/>
                </a:lnTo>
                <a:lnTo>
                  <a:pt x="12546" y="217303"/>
                </a:lnTo>
                <a:lnTo>
                  <a:pt x="21967" y="166125"/>
                </a:lnTo>
                <a:lnTo>
                  <a:pt x="41119" y="116295"/>
                </a:lnTo>
                <a:lnTo>
                  <a:pt x="72821" y="72656"/>
                </a:lnTo>
                <a:lnTo>
                  <a:pt x="116463" y="41018"/>
                </a:lnTo>
                <a:lnTo>
                  <a:pt x="166438" y="21910"/>
                </a:lnTo>
                <a:lnTo>
                  <a:pt x="217848" y="12513"/>
                </a:lnTo>
                <a:lnTo>
                  <a:pt x="265798" y="10007"/>
                </a:lnTo>
                <a:lnTo>
                  <a:pt x="328886" y="10007"/>
                </a:lnTo>
                <a:lnTo>
                  <a:pt x="328599" y="7861"/>
                </a:lnTo>
                <a:lnTo>
                  <a:pt x="289680" y="574"/>
                </a:lnTo>
                <a:lnTo>
                  <a:pt x="266077" y="0"/>
                </a:lnTo>
                <a:close/>
              </a:path>
              <a:path w="332739" h="332104">
                <a:moveTo>
                  <a:pt x="329972" y="19430"/>
                </a:moveTo>
                <a:lnTo>
                  <a:pt x="319951" y="19430"/>
                </a:lnTo>
                <a:lnTo>
                  <a:pt x="320798" y="28220"/>
                </a:lnTo>
                <a:lnTo>
                  <a:pt x="321598" y="39281"/>
                </a:lnTo>
                <a:lnTo>
                  <a:pt x="322194" y="52342"/>
                </a:lnTo>
                <a:lnTo>
                  <a:pt x="322427" y="67132"/>
                </a:lnTo>
                <a:lnTo>
                  <a:pt x="319915" y="114814"/>
                </a:lnTo>
                <a:lnTo>
                  <a:pt x="310495" y="165992"/>
                </a:lnTo>
                <a:lnTo>
                  <a:pt x="291341" y="215822"/>
                </a:lnTo>
                <a:lnTo>
                  <a:pt x="259626" y="259460"/>
                </a:lnTo>
                <a:lnTo>
                  <a:pt x="215989" y="291101"/>
                </a:lnTo>
                <a:lnTo>
                  <a:pt x="166012" y="310214"/>
                </a:lnTo>
                <a:lnTo>
                  <a:pt x="114595" y="319620"/>
                </a:lnTo>
                <a:lnTo>
                  <a:pt x="66636" y="322135"/>
                </a:lnTo>
                <a:lnTo>
                  <a:pt x="155785" y="322135"/>
                </a:lnTo>
                <a:lnTo>
                  <a:pt x="221205" y="299647"/>
                </a:lnTo>
                <a:lnTo>
                  <a:pt x="266725" y="266547"/>
                </a:lnTo>
                <a:lnTo>
                  <a:pt x="299909" y="221049"/>
                </a:lnTo>
                <a:lnTo>
                  <a:pt x="319955" y="169340"/>
                </a:lnTo>
                <a:lnTo>
                  <a:pt x="329817" y="116380"/>
                </a:lnTo>
                <a:lnTo>
                  <a:pt x="332447" y="67132"/>
                </a:lnTo>
                <a:lnTo>
                  <a:pt x="331903" y="44430"/>
                </a:lnTo>
                <a:lnTo>
                  <a:pt x="330676" y="26219"/>
                </a:lnTo>
                <a:lnTo>
                  <a:pt x="329972" y="19430"/>
                </a:lnTo>
                <a:close/>
              </a:path>
              <a:path w="332739" h="332104">
                <a:moveTo>
                  <a:pt x="133438" y="191757"/>
                </a:moveTo>
                <a:lnTo>
                  <a:pt x="12509" y="312686"/>
                </a:lnTo>
                <a:lnTo>
                  <a:pt x="26694" y="312686"/>
                </a:lnTo>
                <a:lnTo>
                  <a:pt x="140512" y="198856"/>
                </a:lnTo>
                <a:lnTo>
                  <a:pt x="133438" y="191757"/>
                </a:lnTo>
                <a:close/>
              </a:path>
              <a:path w="332739" h="332104">
                <a:moveTo>
                  <a:pt x="328886" y="10007"/>
                </a:moveTo>
                <a:lnTo>
                  <a:pt x="265798" y="10007"/>
                </a:lnTo>
                <a:lnTo>
                  <a:pt x="280372" y="10228"/>
                </a:lnTo>
                <a:lnTo>
                  <a:pt x="293249" y="10793"/>
                </a:lnTo>
                <a:lnTo>
                  <a:pt x="304163" y="11556"/>
                </a:lnTo>
                <a:lnTo>
                  <a:pt x="312851" y="12369"/>
                </a:lnTo>
                <a:lnTo>
                  <a:pt x="191947" y="133261"/>
                </a:lnTo>
                <a:lnTo>
                  <a:pt x="199034" y="140347"/>
                </a:lnTo>
                <a:lnTo>
                  <a:pt x="319951" y="19430"/>
                </a:lnTo>
                <a:lnTo>
                  <a:pt x="329972" y="19430"/>
                </a:lnTo>
                <a:lnTo>
                  <a:pt x="329372" y="13646"/>
                </a:lnTo>
                <a:lnTo>
                  <a:pt x="328886" y="10007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735272" y="2626870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364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739920" y="2435735"/>
            <a:ext cx="0" cy="186690"/>
          </a:xfrm>
          <a:custGeom>
            <a:avLst/>
            <a:gdLst/>
            <a:ahLst/>
            <a:cxnLst/>
            <a:rect l="l" t="t" r="r" b="b"/>
            <a:pathLst>
              <a:path h="186689">
                <a:moveTo>
                  <a:pt x="0" y="0"/>
                </a:moveTo>
                <a:lnTo>
                  <a:pt x="0" y="18669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4079981" y="243617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623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764711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25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827983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891267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50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764711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25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827983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891267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50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954564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3954564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4017848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017848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3764032" y="2658379"/>
            <a:ext cx="408305" cy="236220"/>
          </a:xfrm>
          <a:custGeom>
            <a:avLst/>
            <a:gdLst/>
            <a:ahLst/>
            <a:cxnLst/>
            <a:rect l="l" t="t" r="r" b="b"/>
            <a:pathLst>
              <a:path w="408304" h="236219">
                <a:moveTo>
                  <a:pt x="284148" y="103073"/>
                </a:moveTo>
                <a:lnTo>
                  <a:pt x="208661" y="103073"/>
                </a:lnTo>
                <a:lnTo>
                  <a:pt x="214604" y="103390"/>
                </a:lnTo>
                <a:lnTo>
                  <a:pt x="221615" y="104000"/>
                </a:lnTo>
                <a:lnTo>
                  <a:pt x="221615" y="194932"/>
                </a:lnTo>
                <a:lnTo>
                  <a:pt x="197929" y="235978"/>
                </a:lnTo>
                <a:lnTo>
                  <a:pt x="254596" y="235978"/>
                </a:lnTo>
                <a:lnTo>
                  <a:pt x="249229" y="226682"/>
                </a:lnTo>
                <a:lnTo>
                  <a:pt x="214020" y="226682"/>
                </a:lnTo>
                <a:lnTo>
                  <a:pt x="226263" y="205460"/>
                </a:lnTo>
                <a:lnTo>
                  <a:pt x="236977" y="205460"/>
                </a:lnTo>
                <a:lnTo>
                  <a:pt x="230898" y="194932"/>
                </a:lnTo>
                <a:lnTo>
                  <a:pt x="230898" y="104902"/>
                </a:lnTo>
                <a:lnTo>
                  <a:pt x="294733" y="104902"/>
                </a:lnTo>
                <a:lnTo>
                  <a:pt x="284148" y="103073"/>
                </a:lnTo>
                <a:close/>
              </a:path>
              <a:path w="408304" h="236219">
                <a:moveTo>
                  <a:pt x="236977" y="205460"/>
                </a:moveTo>
                <a:lnTo>
                  <a:pt x="226263" y="205460"/>
                </a:lnTo>
                <a:lnTo>
                  <a:pt x="238518" y="226682"/>
                </a:lnTo>
                <a:lnTo>
                  <a:pt x="249229" y="226682"/>
                </a:lnTo>
                <a:lnTo>
                  <a:pt x="236977" y="205460"/>
                </a:lnTo>
                <a:close/>
              </a:path>
              <a:path w="408304" h="236219">
                <a:moveTo>
                  <a:pt x="0" y="0"/>
                </a:moveTo>
                <a:lnTo>
                  <a:pt x="0" y="136067"/>
                </a:lnTo>
                <a:lnTo>
                  <a:pt x="30367" y="129771"/>
                </a:lnTo>
                <a:lnTo>
                  <a:pt x="57211" y="124599"/>
                </a:lnTo>
                <a:lnTo>
                  <a:pt x="9283" y="124599"/>
                </a:lnTo>
                <a:lnTo>
                  <a:pt x="9283" y="11468"/>
                </a:lnTo>
                <a:lnTo>
                  <a:pt x="57196" y="11468"/>
                </a:lnTo>
                <a:lnTo>
                  <a:pt x="30375" y="6307"/>
                </a:lnTo>
                <a:lnTo>
                  <a:pt x="0" y="0"/>
                </a:lnTo>
                <a:close/>
              </a:path>
              <a:path w="408304" h="236219">
                <a:moveTo>
                  <a:pt x="294733" y="104902"/>
                </a:moveTo>
                <a:lnTo>
                  <a:pt x="230898" y="104902"/>
                </a:lnTo>
                <a:lnTo>
                  <a:pt x="283567" y="112371"/>
                </a:lnTo>
                <a:lnTo>
                  <a:pt x="339340" y="122307"/>
                </a:lnTo>
                <a:lnTo>
                  <a:pt x="383746" y="131033"/>
                </a:lnTo>
                <a:lnTo>
                  <a:pt x="407924" y="136067"/>
                </a:lnTo>
                <a:lnTo>
                  <a:pt x="407924" y="124599"/>
                </a:lnTo>
                <a:lnTo>
                  <a:pt x="398614" y="124599"/>
                </a:lnTo>
                <a:lnTo>
                  <a:pt x="370239" y="118802"/>
                </a:lnTo>
                <a:lnTo>
                  <a:pt x="326524" y="110394"/>
                </a:lnTo>
                <a:lnTo>
                  <a:pt x="294733" y="104902"/>
                </a:lnTo>
                <a:close/>
              </a:path>
              <a:path w="408304" h="236219">
                <a:moveTo>
                  <a:pt x="57196" y="11468"/>
                </a:moveTo>
                <a:lnTo>
                  <a:pt x="9283" y="11468"/>
                </a:lnTo>
                <a:lnTo>
                  <a:pt x="40777" y="17891"/>
                </a:lnTo>
                <a:lnTo>
                  <a:pt x="88799" y="27038"/>
                </a:lnTo>
                <a:lnTo>
                  <a:pt x="141816" y="35928"/>
                </a:lnTo>
                <a:lnTo>
                  <a:pt x="188290" y="41579"/>
                </a:lnTo>
                <a:lnTo>
                  <a:pt x="188290" y="94500"/>
                </a:lnTo>
                <a:lnTo>
                  <a:pt x="141794" y="100155"/>
                </a:lnTo>
                <a:lnTo>
                  <a:pt x="88780" y="109040"/>
                </a:lnTo>
                <a:lnTo>
                  <a:pt x="40769" y="118180"/>
                </a:lnTo>
                <a:lnTo>
                  <a:pt x="9283" y="124599"/>
                </a:lnTo>
                <a:lnTo>
                  <a:pt x="57211" y="124599"/>
                </a:lnTo>
                <a:lnTo>
                  <a:pt x="87034" y="118854"/>
                </a:lnTo>
                <a:lnTo>
                  <a:pt x="152581" y="107997"/>
                </a:lnTo>
                <a:lnTo>
                  <a:pt x="203962" y="103073"/>
                </a:lnTo>
                <a:lnTo>
                  <a:pt x="284148" y="103073"/>
                </a:lnTo>
                <a:lnTo>
                  <a:pt x="276926" y="101825"/>
                </a:lnTo>
                <a:lnTo>
                  <a:pt x="230898" y="95542"/>
                </a:lnTo>
                <a:lnTo>
                  <a:pt x="230898" y="94653"/>
                </a:lnTo>
                <a:lnTo>
                  <a:pt x="221615" y="94653"/>
                </a:lnTo>
                <a:lnTo>
                  <a:pt x="214553" y="94068"/>
                </a:lnTo>
                <a:lnTo>
                  <a:pt x="211664" y="93929"/>
                </a:lnTo>
                <a:lnTo>
                  <a:pt x="197586" y="93929"/>
                </a:lnTo>
                <a:lnTo>
                  <a:pt x="197586" y="42151"/>
                </a:lnTo>
                <a:lnTo>
                  <a:pt x="211670" y="42151"/>
                </a:lnTo>
                <a:lnTo>
                  <a:pt x="214566" y="42011"/>
                </a:lnTo>
                <a:lnTo>
                  <a:pt x="221615" y="41414"/>
                </a:lnTo>
                <a:lnTo>
                  <a:pt x="230898" y="41414"/>
                </a:lnTo>
                <a:lnTo>
                  <a:pt x="230898" y="40538"/>
                </a:lnTo>
                <a:lnTo>
                  <a:pt x="276892" y="34260"/>
                </a:lnTo>
                <a:lnTo>
                  <a:pt x="284216" y="32994"/>
                </a:lnTo>
                <a:lnTo>
                  <a:pt x="203962" y="32994"/>
                </a:lnTo>
                <a:lnTo>
                  <a:pt x="152658" y="28072"/>
                </a:lnTo>
                <a:lnTo>
                  <a:pt x="87090" y="17219"/>
                </a:lnTo>
                <a:lnTo>
                  <a:pt x="57196" y="11468"/>
                </a:lnTo>
                <a:close/>
              </a:path>
              <a:path w="408304" h="236219">
                <a:moveTo>
                  <a:pt x="407924" y="11468"/>
                </a:moveTo>
                <a:lnTo>
                  <a:pt x="398614" y="11468"/>
                </a:lnTo>
                <a:lnTo>
                  <a:pt x="398614" y="124599"/>
                </a:lnTo>
                <a:lnTo>
                  <a:pt x="407924" y="124599"/>
                </a:lnTo>
                <a:lnTo>
                  <a:pt x="407924" y="11468"/>
                </a:lnTo>
                <a:close/>
              </a:path>
              <a:path w="408304" h="236219">
                <a:moveTo>
                  <a:pt x="230898" y="41414"/>
                </a:moveTo>
                <a:lnTo>
                  <a:pt x="221615" y="41414"/>
                </a:lnTo>
                <a:lnTo>
                  <a:pt x="221615" y="94653"/>
                </a:lnTo>
                <a:lnTo>
                  <a:pt x="230898" y="94653"/>
                </a:lnTo>
                <a:lnTo>
                  <a:pt x="230898" y="41414"/>
                </a:lnTo>
                <a:close/>
              </a:path>
              <a:path w="408304" h="236219">
                <a:moveTo>
                  <a:pt x="208775" y="93789"/>
                </a:moveTo>
                <a:lnTo>
                  <a:pt x="201980" y="93789"/>
                </a:lnTo>
                <a:lnTo>
                  <a:pt x="199847" y="93840"/>
                </a:lnTo>
                <a:lnTo>
                  <a:pt x="197586" y="93929"/>
                </a:lnTo>
                <a:lnTo>
                  <a:pt x="211664" y="93929"/>
                </a:lnTo>
                <a:lnTo>
                  <a:pt x="208775" y="93789"/>
                </a:lnTo>
                <a:close/>
              </a:path>
              <a:path w="408304" h="236219">
                <a:moveTo>
                  <a:pt x="211670" y="42151"/>
                </a:moveTo>
                <a:lnTo>
                  <a:pt x="197586" y="42151"/>
                </a:lnTo>
                <a:lnTo>
                  <a:pt x="201980" y="42291"/>
                </a:lnTo>
                <a:lnTo>
                  <a:pt x="208775" y="42291"/>
                </a:lnTo>
                <a:lnTo>
                  <a:pt x="211670" y="42151"/>
                </a:lnTo>
                <a:close/>
              </a:path>
              <a:path w="408304" h="236219">
                <a:moveTo>
                  <a:pt x="407924" y="0"/>
                </a:moveTo>
                <a:lnTo>
                  <a:pt x="377491" y="6312"/>
                </a:lnTo>
                <a:lnTo>
                  <a:pt x="320766" y="17224"/>
                </a:lnTo>
                <a:lnTo>
                  <a:pt x="255223" y="28074"/>
                </a:lnTo>
                <a:lnTo>
                  <a:pt x="203962" y="32994"/>
                </a:lnTo>
                <a:lnTo>
                  <a:pt x="284216" y="32994"/>
                </a:lnTo>
                <a:lnTo>
                  <a:pt x="326491" y="25688"/>
                </a:lnTo>
                <a:lnTo>
                  <a:pt x="370492" y="17219"/>
                </a:lnTo>
                <a:lnTo>
                  <a:pt x="398614" y="11468"/>
                </a:lnTo>
                <a:lnTo>
                  <a:pt x="407924" y="11468"/>
                </a:lnTo>
                <a:lnTo>
                  <a:pt x="407924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3358210" y="2364130"/>
            <a:ext cx="380365" cy="372110"/>
          </a:xfrm>
          <a:custGeom>
            <a:avLst/>
            <a:gdLst/>
            <a:ahLst/>
            <a:cxnLst/>
            <a:rect l="l" t="t" r="r" b="b"/>
            <a:pathLst>
              <a:path w="380364" h="372110">
                <a:moveTo>
                  <a:pt x="150533" y="10033"/>
                </a:moveTo>
                <a:lnTo>
                  <a:pt x="140500" y="10033"/>
                </a:lnTo>
                <a:lnTo>
                  <a:pt x="140500" y="133324"/>
                </a:lnTo>
                <a:lnTo>
                  <a:pt x="0" y="371690"/>
                </a:lnTo>
                <a:lnTo>
                  <a:pt x="380199" y="371690"/>
                </a:lnTo>
                <a:lnTo>
                  <a:pt x="374294" y="361670"/>
                </a:lnTo>
                <a:lnTo>
                  <a:pt x="17538" y="361670"/>
                </a:lnTo>
                <a:lnTo>
                  <a:pt x="149821" y="137248"/>
                </a:lnTo>
                <a:lnTo>
                  <a:pt x="150533" y="136067"/>
                </a:lnTo>
                <a:lnTo>
                  <a:pt x="150533" y="92621"/>
                </a:lnTo>
                <a:lnTo>
                  <a:pt x="239712" y="92621"/>
                </a:lnTo>
                <a:lnTo>
                  <a:pt x="239712" y="82588"/>
                </a:lnTo>
                <a:lnTo>
                  <a:pt x="150533" y="82588"/>
                </a:lnTo>
                <a:lnTo>
                  <a:pt x="150533" y="10033"/>
                </a:lnTo>
                <a:close/>
              </a:path>
              <a:path w="380364" h="372110">
                <a:moveTo>
                  <a:pt x="239712" y="92621"/>
                </a:moveTo>
                <a:lnTo>
                  <a:pt x="229692" y="92621"/>
                </a:lnTo>
                <a:lnTo>
                  <a:pt x="229692" y="136067"/>
                </a:lnTo>
                <a:lnTo>
                  <a:pt x="362673" y="361670"/>
                </a:lnTo>
                <a:lnTo>
                  <a:pt x="374294" y="361670"/>
                </a:lnTo>
                <a:lnTo>
                  <a:pt x="239712" y="133324"/>
                </a:lnTo>
                <a:lnTo>
                  <a:pt x="239712" y="92621"/>
                </a:lnTo>
                <a:close/>
              </a:path>
              <a:path w="380364" h="372110">
                <a:moveTo>
                  <a:pt x="239712" y="10033"/>
                </a:moveTo>
                <a:lnTo>
                  <a:pt x="229704" y="10033"/>
                </a:lnTo>
                <a:lnTo>
                  <a:pt x="229704" y="82588"/>
                </a:lnTo>
                <a:lnTo>
                  <a:pt x="239712" y="82588"/>
                </a:lnTo>
                <a:lnTo>
                  <a:pt x="239712" y="10033"/>
                </a:lnTo>
                <a:close/>
              </a:path>
              <a:path w="380364" h="372110">
                <a:moveTo>
                  <a:pt x="260121" y="0"/>
                </a:moveTo>
                <a:lnTo>
                  <a:pt x="120103" y="0"/>
                </a:lnTo>
                <a:lnTo>
                  <a:pt x="120103" y="10033"/>
                </a:lnTo>
                <a:lnTo>
                  <a:pt x="260121" y="10033"/>
                </a:lnTo>
                <a:lnTo>
                  <a:pt x="260121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3476565" y="2559564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7546" y="0"/>
                </a:moveTo>
                <a:lnTo>
                  <a:pt x="16834" y="2169"/>
                </a:lnTo>
                <a:lnTo>
                  <a:pt x="8077" y="8081"/>
                </a:lnTo>
                <a:lnTo>
                  <a:pt x="2168" y="16839"/>
                </a:lnTo>
                <a:lnTo>
                  <a:pt x="0" y="27546"/>
                </a:lnTo>
                <a:lnTo>
                  <a:pt x="2168" y="38260"/>
                </a:lnTo>
                <a:lnTo>
                  <a:pt x="8077" y="47021"/>
                </a:lnTo>
                <a:lnTo>
                  <a:pt x="16834" y="52935"/>
                </a:lnTo>
                <a:lnTo>
                  <a:pt x="27546" y="55105"/>
                </a:lnTo>
                <a:lnTo>
                  <a:pt x="38252" y="52935"/>
                </a:lnTo>
                <a:lnTo>
                  <a:pt x="47010" y="47021"/>
                </a:lnTo>
                <a:lnTo>
                  <a:pt x="48326" y="45072"/>
                </a:lnTo>
                <a:lnTo>
                  <a:pt x="17881" y="45072"/>
                </a:lnTo>
                <a:lnTo>
                  <a:pt x="10032" y="37223"/>
                </a:lnTo>
                <a:lnTo>
                  <a:pt x="10032" y="17894"/>
                </a:lnTo>
                <a:lnTo>
                  <a:pt x="17881" y="10045"/>
                </a:lnTo>
                <a:lnTo>
                  <a:pt x="48336" y="10045"/>
                </a:lnTo>
                <a:lnTo>
                  <a:pt x="47010" y="8081"/>
                </a:lnTo>
                <a:lnTo>
                  <a:pt x="38252" y="2169"/>
                </a:lnTo>
                <a:lnTo>
                  <a:pt x="27546" y="0"/>
                </a:lnTo>
                <a:close/>
              </a:path>
              <a:path w="55245" h="55244">
                <a:moveTo>
                  <a:pt x="48336" y="10045"/>
                </a:moveTo>
                <a:lnTo>
                  <a:pt x="37198" y="10045"/>
                </a:lnTo>
                <a:lnTo>
                  <a:pt x="45059" y="17894"/>
                </a:lnTo>
                <a:lnTo>
                  <a:pt x="45059" y="37223"/>
                </a:lnTo>
                <a:lnTo>
                  <a:pt x="37198" y="45072"/>
                </a:lnTo>
                <a:lnTo>
                  <a:pt x="48326" y="45072"/>
                </a:lnTo>
                <a:lnTo>
                  <a:pt x="52922" y="38260"/>
                </a:lnTo>
                <a:lnTo>
                  <a:pt x="55092" y="27546"/>
                </a:lnTo>
                <a:lnTo>
                  <a:pt x="52922" y="16839"/>
                </a:lnTo>
                <a:lnTo>
                  <a:pt x="48336" y="100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3587107" y="262069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7546" y="0"/>
                </a:moveTo>
                <a:lnTo>
                  <a:pt x="16839" y="2167"/>
                </a:lnTo>
                <a:lnTo>
                  <a:pt x="8081" y="8074"/>
                </a:lnTo>
                <a:lnTo>
                  <a:pt x="2169" y="16823"/>
                </a:lnTo>
                <a:lnTo>
                  <a:pt x="0" y="27520"/>
                </a:lnTo>
                <a:lnTo>
                  <a:pt x="2169" y="38232"/>
                </a:lnTo>
                <a:lnTo>
                  <a:pt x="8081" y="46989"/>
                </a:lnTo>
                <a:lnTo>
                  <a:pt x="16839" y="52899"/>
                </a:lnTo>
                <a:lnTo>
                  <a:pt x="27546" y="55067"/>
                </a:lnTo>
                <a:lnTo>
                  <a:pt x="38249" y="52899"/>
                </a:lnTo>
                <a:lnTo>
                  <a:pt x="46997" y="46989"/>
                </a:lnTo>
                <a:lnTo>
                  <a:pt x="48316" y="45034"/>
                </a:lnTo>
                <a:lnTo>
                  <a:pt x="17881" y="45034"/>
                </a:lnTo>
                <a:lnTo>
                  <a:pt x="10020" y="37172"/>
                </a:lnTo>
                <a:lnTo>
                  <a:pt x="10020" y="17868"/>
                </a:lnTo>
                <a:lnTo>
                  <a:pt x="17881" y="10020"/>
                </a:lnTo>
                <a:lnTo>
                  <a:pt x="48311" y="10020"/>
                </a:lnTo>
                <a:lnTo>
                  <a:pt x="46997" y="8074"/>
                </a:lnTo>
                <a:lnTo>
                  <a:pt x="38249" y="2167"/>
                </a:lnTo>
                <a:lnTo>
                  <a:pt x="27546" y="0"/>
                </a:lnTo>
                <a:close/>
              </a:path>
              <a:path w="55245" h="55244">
                <a:moveTo>
                  <a:pt x="48311" y="10020"/>
                </a:moveTo>
                <a:lnTo>
                  <a:pt x="37198" y="10020"/>
                </a:lnTo>
                <a:lnTo>
                  <a:pt x="45046" y="17868"/>
                </a:lnTo>
                <a:lnTo>
                  <a:pt x="45046" y="37172"/>
                </a:lnTo>
                <a:lnTo>
                  <a:pt x="37198" y="45034"/>
                </a:lnTo>
                <a:lnTo>
                  <a:pt x="48316" y="45034"/>
                </a:lnTo>
                <a:lnTo>
                  <a:pt x="52901" y="38232"/>
                </a:lnTo>
                <a:lnTo>
                  <a:pt x="55067" y="27520"/>
                </a:lnTo>
                <a:lnTo>
                  <a:pt x="52901" y="16823"/>
                </a:lnTo>
                <a:lnTo>
                  <a:pt x="48311" y="1002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489352" y="263852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7533" y="0"/>
                </a:moveTo>
                <a:lnTo>
                  <a:pt x="16828" y="2170"/>
                </a:lnTo>
                <a:lnTo>
                  <a:pt x="8075" y="8083"/>
                </a:lnTo>
                <a:lnTo>
                  <a:pt x="2167" y="16844"/>
                </a:lnTo>
                <a:lnTo>
                  <a:pt x="0" y="27558"/>
                </a:lnTo>
                <a:lnTo>
                  <a:pt x="2167" y="38269"/>
                </a:lnTo>
                <a:lnTo>
                  <a:pt x="8075" y="47021"/>
                </a:lnTo>
                <a:lnTo>
                  <a:pt x="16828" y="52926"/>
                </a:lnTo>
                <a:lnTo>
                  <a:pt x="27533" y="55092"/>
                </a:lnTo>
                <a:lnTo>
                  <a:pt x="38245" y="52926"/>
                </a:lnTo>
                <a:lnTo>
                  <a:pt x="47002" y="47021"/>
                </a:lnTo>
                <a:lnTo>
                  <a:pt x="48318" y="45072"/>
                </a:lnTo>
                <a:lnTo>
                  <a:pt x="17881" y="45072"/>
                </a:lnTo>
                <a:lnTo>
                  <a:pt x="10020" y="37223"/>
                </a:lnTo>
                <a:lnTo>
                  <a:pt x="10020" y="17894"/>
                </a:lnTo>
                <a:lnTo>
                  <a:pt x="17881" y="10020"/>
                </a:lnTo>
                <a:lnTo>
                  <a:pt x="48308" y="10020"/>
                </a:lnTo>
                <a:lnTo>
                  <a:pt x="47002" y="8083"/>
                </a:lnTo>
                <a:lnTo>
                  <a:pt x="38245" y="2170"/>
                </a:lnTo>
                <a:lnTo>
                  <a:pt x="27533" y="0"/>
                </a:lnTo>
                <a:close/>
              </a:path>
              <a:path w="55245" h="55244">
                <a:moveTo>
                  <a:pt x="48308" y="10020"/>
                </a:moveTo>
                <a:lnTo>
                  <a:pt x="37185" y="10020"/>
                </a:lnTo>
                <a:lnTo>
                  <a:pt x="45046" y="17894"/>
                </a:lnTo>
                <a:lnTo>
                  <a:pt x="45046" y="37223"/>
                </a:lnTo>
                <a:lnTo>
                  <a:pt x="37185" y="45072"/>
                </a:lnTo>
                <a:lnTo>
                  <a:pt x="48318" y="45072"/>
                </a:lnTo>
                <a:lnTo>
                  <a:pt x="52911" y="38269"/>
                </a:lnTo>
                <a:lnTo>
                  <a:pt x="55079" y="27558"/>
                </a:lnTo>
                <a:lnTo>
                  <a:pt x="52911" y="16844"/>
                </a:lnTo>
                <a:lnTo>
                  <a:pt x="48308" y="1002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467378" y="2519480"/>
            <a:ext cx="171450" cy="321945"/>
          </a:xfrm>
          <a:custGeom>
            <a:avLst/>
            <a:gdLst/>
            <a:ahLst/>
            <a:cxnLst/>
            <a:rect l="l" t="t" r="r" b="b"/>
            <a:pathLst>
              <a:path w="171450" h="321944">
                <a:moveTo>
                  <a:pt x="122162" y="0"/>
                </a:moveTo>
                <a:lnTo>
                  <a:pt x="104919" y="3002"/>
                </a:lnTo>
                <a:lnTo>
                  <a:pt x="89989" y="11984"/>
                </a:lnTo>
                <a:lnTo>
                  <a:pt x="77423" y="26901"/>
                </a:lnTo>
                <a:lnTo>
                  <a:pt x="67273" y="47713"/>
                </a:lnTo>
                <a:lnTo>
                  <a:pt x="52763" y="52424"/>
                </a:lnTo>
                <a:lnTo>
                  <a:pt x="22645" y="77368"/>
                </a:lnTo>
                <a:lnTo>
                  <a:pt x="13985" y="106376"/>
                </a:lnTo>
                <a:lnTo>
                  <a:pt x="14221" y="118171"/>
                </a:lnTo>
                <a:lnTo>
                  <a:pt x="15432" y="126136"/>
                </a:lnTo>
                <a:lnTo>
                  <a:pt x="653" y="162634"/>
                </a:lnTo>
                <a:lnTo>
                  <a:pt x="0" y="191614"/>
                </a:lnTo>
                <a:lnTo>
                  <a:pt x="6611" y="212150"/>
                </a:lnTo>
                <a:lnTo>
                  <a:pt x="13628" y="223316"/>
                </a:lnTo>
                <a:lnTo>
                  <a:pt x="19421" y="259474"/>
                </a:lnTo>
                <a:lnTo>
                  <a:pt x="37444" y="283760"/>
                </a:lnTo>
                <a:lnTo>
                  <a:pt x="57919" y="297910"/>
                </a:lnTo>
                <a:lnTo>
                  <a:pt x="71070" y="303656"/>
                </a:lnTo>
                <a:lnTo>
                  <a:pt x="80827" y="311545"/>
                </a:lnTo>
                <a:lnTo>
                  <a:pt x="91517" y="317199"/>
                </a:lnTo>
                <a:lnTo>
                  <a:pt x="103103" y="320603"/>
                </a:lnTo>
                <a:lnTo>
                  <a:pt x="115546" y="321741"/>
                </a:lnTo>
                <a:lnTo>
                  <a:pt x="135849" y="319109"/>
                </a:lnTo>
                <a:lnTo>
                  <a:pt x="152680" y="313264"/>
                </a:lnTo>
                <a:lnTo>
                  <a:pt x="154252" y="312458"/>
                </a:lnTo>
                <a:lnTo>
                  <a:pt x="115546" y="312458"/>
                </a:lnTo>
                <a:lnTo>
                  <a:pt x="104695" y="311441"/>
                </a:lnTo>
                <a:lnTo>
                  <a:pt x="94605" y="308398"/>
                </a:lnTo>
                <a:lnTo>
                  <a:pt x="85308" y="303344"/>
                </a:lnTo>
                <a:lnTo>
                  <a:pt x="76836" y="296290"/>
                </a:lnTo>
                <a:lnTo>
                  <a:pt x="76379" y="295833"/>
                </a:lnTo>
                <a:lnTo>
                  <a:pt x="74855" y="295109"/>
                </a:lnTo>
                <a:lnTo>
                  <a:pt x="64943" y="291205"/>
                </a:lnTo>
                <a:lnTo>
                  <a:pt x="45867" y="279145"/>
                </a:lnTo>
                <a:lnTo>
                  <a:pt x="28335" y="256865"/>
                </a:lnTo>
                <a:lnTo>
                  <a:pt x="23052" y="222300"/>
                </a:lnTo>
                <a:lnTo>
                  <a:pt x="23293" y="220154"/>
                </a:lnTo>
                <a:lnTo>
                  <a:pt x="21782" y="218566"/>
                </a:lnTo>
                <a:lnTo>
                  <a:pt x="16803" y="211824"/>
                </a:lnTo>
                <a:lnTo>
                  <a:pt x="9702" y="194175"/>
                </a:lnTo>
                <a:lnTo>
                  <a:pt x="9285" y="166426"/>
                </a:lnTo>
                <a:lnTo>
                  <a:pt x="24360" y="129387"/>
                </a:lnTo>
                <a:lnTo>
                  <a:pt x="25414" y="127660"/>
                </a:lnTo>
                <a:lnTo>
                  <a:pt x="24880" y="125704"/>
                </a:lnTo>
                <a:lnTo>
                  <a:pt x="24077" y="121573"/>
                </a:lnTo>
                <a:lnTo>
                  <a:pt x="23256" y="111237"/>
                </a:lnTo>
                <a:lnTo>
                  <a:pt x="24686" y="97242"/>
                </a:lnTo>
                <a:lnTo>
                  <a:pt x="46813" y="65930"/>
                </a:lnTo>
                <a:lnTo>
                  <a:pt x="74258" y="55651"/>
                </a:lnTo>
                <a:lnTo>
                  <a:pt x="75134" y="53225"/>
                </a:lnTo>
                <a:lnTo>
                  <a:pt x="83952" y="34058"/>
                </a:lnTo>
                <a:lnTo>
                  <a:pt x="94757" y="20319"/>
                </a:lnTo>
                <a:lnTo>
                  <a:pt x="107508" y="12049"/>
                </a:lnTo>
                <a:lnTo>
                  <a:pt x="122162" y="9283"/>
                </a:lnTo>
                <a:lnTo>
                  <a:pt x="155622" y="9283"/>
                </a:lnTo>
                <a:lnTo>
                  <a:pt x="153949" y="8307"/>
                </a:lnTo>
                <a:lnTo>
                  <a:pt x="139398" y="2552"/>
                </a:lnTo>
                <a:lnTo>
                  <a:pt x="122162" y="0"/>
                </a:lnTo>
                <a:close/>
              </a:path>
              <a:path w="171450" h="321944">
                <a:moveTo>
                  <a:pt x="155622" y="9283"/>
                </a:moveTo>
                <a:lnTo>
                  <a:pt x="122162" y="9283"/>
                </a:lnTo>
                <a:lnTo>
                  <a:pt x="135213" y="11075"/>
                </a:lnTo>
                <a:lnTo>
                  <a:pt x="146843" y="15281"/>
                </a:lnTo>
                <a:lnTo>
                  <a:pt x="156033" y="20149"/>
                </a:lnTo>
                <a:lnTo>
                  <a:pt x="161761" y="23926"/>
                </a:lnTo>
                <a:lnTo>
                  <a:pt x="161761" y="297941"/>
                </a:lnTo>
                <a:lnTo>
                  <a:pt x="155129" y="301683"/>
                </a:lnTo>
                <a:lnTo>
                  <a:pt x="144454" y="306509"/>
                </a:lnTo>
                <a:lnTo>
                  <a:pt x="130879" y="310681"/>
                </a:lnTo>
                <a:lnTo>
                  <a:pt x="115546" y="312458"/>
                </a:lnTo>
                <a:lnTo>
                  <a:pt x="154252" y="312458"/>
                </a:lnTo>
                <a:lnTo>
                  <a:pt x="164330" y="307286"/>
                </a:lnTo>
                <a:lnTo>
                  <a:pt x="169089" y="304253"/>
                </a:lnTo>
                <a:lnTo>
                  <a:pt x="171057" y="302869"/>
                </a:lnTo>
                <a:lnTo>
                  <a:pt x="171057" y="19405"/>
                </a:lnTo>
                <a:lnTo>
                  <a:pt x="169343" y="17995"/>
                </a:lnTo>
                <a:lnTo>
                  <a:pt x="164402" y="14407"/>
                </a:lnTo>
                <a:lnTo>
                  <a:pt x="155622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2647693" y="2519476"/>
            <a:ext cx="171450" cy="321945"/>
          </a:xfrm>
          <a:custGeom>
            <a:avLst/>
            <a:gdLst/>
            <a:ahLst/>
            <a:cxnLst/>
            <a:rect l="l" t="t" r="r" b="b"/>
            <a:pathLst>
              <a:path w="171450" h="321944">
                <a:moveTo>
                  <a:pt x="48894" y="0"/>
                </a:moveTo>
                <a:lnTo>
                  <a:pt x="5986" y="14884"/>
                </a:lnTo>
                <a:lnTo>
                  <a:pt x="0" y="19405"/>
                </a:lnTo>
                <a:lnTo>
                  <a:pt x="0" y="302882"/>
                </a:lnTo>
                <a:lnTo>
                  <a:pt x="35029" y="319032"/>
                </a:lnTo>
                <a:lnTo>
                  <a:pt x="55524" y="321741"/>
                </a:lnTo>
                <a:lnTo>
                  <a:pt x="67960" y="320603"/>
                </a:lnTo>
                <a:lnTo>
                  <a:pt x="79543" y="317201"/>
                </a:lnTo>
                <a:lnTo>
                  <a:pt x="88519" y="312458"/>
                </a:lnTo>
                <a:lnTo>
                  <a:pt x="55524" y="312458"/>
                </a:lnTo>
                <a:lnTo>
                  <a:pt x="40452" y="310766"/>
                </a:lnTo>
                <a:lnTo>
                  <a:pt x="27081" y="306738"/>
                </a:lnTo>
                <a:lnTo>
                  <a:pt x="16374" y="301940"/>
                </a:lnTo>
                <a:lnTo>
                  <a:pt x="9296" y="297942"/>
                </a:lnTo>
                <a:lnTo>
                  <a:pt x="9296" y="23926"/>
                </a:lnTo>
                <a:lnTo>
                  <a:pt x="15022" y="20154"/>
                </a:lnTo>
                <a:lnTo>
                  <a:pt x="24209" y="15286"/>
                </a:lnTo>
                <a:lnTo>
                  <a:pt x="35839" y="11076"/>
                </a:lnTo>
                <a:lnTo>
                  <a:pt x="48894" y="9283"/>
                </a:lnTo>
                <a:lnTo>
                  <a:pt x="76590" y="9283"/>
                </a:lnTo>
                <a:lnTo>
                  <a:pt x="66146" y="3002"/>
                </a:lnTo>
                <a:lnTo>
                  <a:pt x="48894" y="0"/>
                </a:lnTo>
                <a:close/>
              </a:path>
              <a:path w="171450" h="321944">
                <a:moveTo>
                  <a:pt x="76590" y="9283"/>
                </a:moveTo>
                <a:lnTo>
                  <a:pt x="48894" y="9283"/>
                </a:lnTo>
                <a:lnTo>
                  <a:pt x="63556" y="12051"/>
                </a:lnTo>
                <a:lnTo>
                  <a:pt x="76309" y="20326"/>
                </a:lnTo>
                <a:lnTo>
                  <a:pt x="87112" y="34068"/>
                </a:lnTo>
                <a:lnTo>
                  <a:pt x="95923" y="53238"/>
                </a:lnTo>
                <a:lnTo>
                  <a:pt x="96799" y="55664"/>
                </a:lnTo>
                <a:lnTo>
                  <a:pt x="99301" y="56197"/>
                </a:lnTo>
                <a:lnTo>
                  <a:pt x="133455" y="73238"/>
                </a:lnTo>
                <a:lnTo>
                  <a:pt x="147812" y="111244"/>
                </a:lnTo>
                <a:lnTo>
                  <a:pt x="146987" y="121578"/>
                </a:lnTo>
                <a:lnTo>
                  <a:pt x="146176" y="125704"/>
                </a:lnTo>
                <a:lnTo>
                  <a:pt x="145656" y="127673"/>
                </a:lnTo>
                <a:lnTo>
                  <a:pt x="146723" y="129400"/>
                </a:lnTo>
                <a:lnTo>
                  <a:pt x="161789" y="166437"/>
                </a:lnTo>
                <a:lnTo>
                  <a:pt x="161367" y="194183"/>
                </a:lnTo>
                <a:lnTo>
                  <a:pt x="154261" y="211832"/>
                </a:lnTo>
                <a:lnTo>
                  <a:pt x="149275" y="218579"/>
                </a:lnTo>
                <a:lnTo>
                  <a:pt x="147777" y="220167"/>
                </a:lnTo>
                <a:lnTo>
                  <a:pt x="148005" y="222300"/>
                </a:lnTo>
                <a:lnTo>
                  <a:pt x="125198" y="279171"/>
                </a:lnTo>
                <a:lnTo>
                  <a:pt x="95554" y="295313"/>
                </a:lnTo>
                <a:lnTo>
                  <a:pt x="94221" y="296291"/>
                </a:lnTo>
                <a:lnTo>
                  <a:pt x="85754" y="303344"/>
                </a:lnTo>
                <a:lnTo>
                  <a:pt x="76458" y="308398"/>
                </a:lnTo>
                <a:lnTo>
                  <a:pt x="66369" y="311441"/>
                </a:lnTo>
                <a:lnTo>
                  <a:pt x="55524" y="312458"/>
                </a:lnTo>
                <a:lnTo>
                  <a:pt x="88519" y="312458"/>
                </a:lnTo>
                <a:lnTo>
                  <a:pt x="90235" y="311551"/>
                </a:lnTo>
                <a:lnTo>
                  <a:pt x="99999" y="303669"/>
                </a:lnTo>
                <a:lnTo>
                  <a:pt x="113150" y="297924"/>
                </a:lnTo>
                <a:lnTo>
                  <a:pt x="133624" y="283776"/>
                </a:lnTo>
                <a:lnTo>
                  <a:pt x="151643" y="259487"/>
                </a:lnTo>
                <a:lnTo>
                  <a:pt x="157429" y="223316"/>
                </a:lnTo>
                <a:lnTo>
                  <a:pt x="164448" y="212148"/>
                </a:lnTo>
                <a:lnTo>
                  <a:pt x="171051" y="191609"/>
                </a:lnTo>
                <a:lnTo>
                  <a:pt x="170389" y="162628"/>
                </a:lnTo>
                <a:lnTo>
                  <a:pt x="155613" y="126136"/>
                </a:lnTo>
                <a:lnTo>
                  <a:pt x="156840" y="118184"/>
                </a:lnTo>
                <a:lnTo>
                  <a:pt x="148412" y="77381"/>
                </a:lnTo>
                <a:lnTo>
                  <a:pt x="118312" y="52429"/>
                </a:lnTo>
                <a:lnTo>
                  <a:pt x="103809" y="47713"/>
                </a:lnTo>
                <a:lnTo>
                  <a:pt x="93652" y="26901"/>
                </a:lnTo>
                <a:lnTo>
                  <a:pt x="81081" y="11984"/>
                </a:lnTo>
                <a:lnTo>
                  <a:pt x="76590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070988" y="2517095"/>
            <a:ext cx="320040" cy="448945"/>
          </a:xfrm>
          <a:custGeom>
            <a:avLst/>
            <a:gdLst/>
            <a:ahLst/>
            <a:cxnLst/>
            <a:rect l="l" t="t" r="r" b="b"/>
            <a:pathLst>
              <a:path w="320039" h="448944">
                <a:moveTo>
                  <a:pt x="206502" y="439305"/>
                </a:moveTo>
                <a:lnTo>
                  <a:pt x="92341" y="439305"/>
                </a:lnTo>
                <a:lnTo>
                  <a:pt x="92341" y="448602"/>
                </a:lnTo>
                <a:lnTo>
                  <a:pt x="206502" y="448602"/>
                </a:lnTo>
                <a:lnTo>
                  <a:pt x="206502" y="439305"/>
                </a:lnTo>
                <a:close/>
              </a:path>
              <a:path w="320039" h="448944">
                <a:moveTo>
                  <a:pt x="132283" y="0"/>
                </a:moveTo>
                <a:lnTo>
                  <a:pt x="124231" y="4635"/>
                </a:lnTo>
                <a:lnTo>
                  <a:pt x="150152" y="49695"/>
                </a:lnTo>
                <a:lnTo>
                  <a:pt x="124015" y="64731"/>
                </a:lnTo>
                <a:lnTo>
                  <a:pt x="143827" y="99161"/>
                </a:lnTo>
                <a:lnTo>
                  <a:pt x="98291" y="108141"/>
                </a:lnTo>
                <a:lnTo>
                  <a:pt x="58800" y="129933"/>
                </a:lnTo>
                <a:lnTo>
                  <a:pt x="27694" y="162164"/>
                </a:lnTo>
                <a:lnTo>
                  <a:pt x="7313" y="202461"/>
                </a:lnTo>
                <a:lnTo>
                  <a:pt x="0" y="248450"/>
                </a:lnTo>
                <a:lnTo>
                  <a:pt x="7374" y="294573"/>
                </a:lnTo>
                <a:lnTo>
                  <a:pt x="27916" y="334985"/>
                </a:lnTo>
                <a:lnTo>
                  <a:pt x="59247" y="367269"/>
                </a:lnTo>
                <a:lnTo>
                  <a:pt x="98994" y="389010"/>
                </a:lnTo>
                <a:lnTo>
                  <a:pt x="144780" y="397789"/>
                </a:lnTo>
                <a:lnTo>
                  <a:pt x="144780" y="439305"/>
                </a:lnTo>
                <a:lnTo>
                  <a:pt x="154076" y="439305"/>
                </a:lnTo>
                <a:lnTo>
                  <a:pt x="154076" y="397751"/>
                </a:lnTo>
                <a:lnTo>
                  <a:pt x="195031" y="390649"/>
                </a:lnTo>
                <a:lnTo>
                  <a:pt x="199273" y="388607"/>
                </a:lnTo>
                <a:lnTo>
                  <a:pt x="149428" y="388607"/>
                </a:lnTo>
                <a:lnTo>
                  <a:pt x="105184" y="381449"/>
                </a:lnTo>
                <a:lnTo>
                  <a:pt x="66722" y="361528"/>
                </a:lnTo>
                <a:lnTo>
                  <a:pt x="36369" y="331170"/>
                </a:lnTo>
                <a:lnTo>
                  <a:pt x="16452" y="292701"/>
                </a:lnTo>
                <a:lnTo>
                  <a:pt x="9296" y="248450"/>
                </a:lnTo>
                <a:lnTo>
                  <a:pt x="16432" y="204263"/>
                </a:lnTo>
                <a:lnTo>
                  <a:pt x="36296" y="165843"/>
                </a:lnTo>
                <a:lnTo>
                  <a:pt x="66571" y="135503"/>
                </a:lnTo>
                <a:lnTo>
                  <a:pt x="104940" y="115557"/>
                </a:lnTo>
                <a:lnTo>
                  <a:pt x="149085" y="108318"/>
                </a:lnTo>
                <a:lnTo>
                  <a:pt x="159812" y="108318"/>
                </a:lnTo>
                <a:lnTo>
                  <a:pt x="136702" y="68148"/>
                </a:lnTo>
                <a:lnTo>
                  <a:pt x="176873" y="45046"/>
                </a:lnTo>
                <a:lnTo>
                  <a:pt x="158203" y="45046"/>
                </a:lnTo>
                <a:lnTo>
                  <a:pt x="132283" y="0"/>
                </a:lnTo>
                <a:close/>
              </a:path>
              <a:path w="320039" h="448944">
                <a:moveTo>
                  <a:pt x="285203" y="310845"/>
                </a:moveTo>
                <a:lnTo>
                  <a:pt x="274866" y="310845"/>
                </a:lnTo>
                <a:lnTo>
                  <a:pt x="252760" y="342969"/>
                </a:lnTo>
                <a:lnTo>
                  <a:pt x="223162" y="367480"/>
                </a:lnTo>
                <a:lnTo>
                  <a:pt x="188057" y="383114"/>
                </a:lnTo>
                <a:lnTo>
                  <a:pt x="149428" y="388607"/>
                </a:lnTo>
                <a:lnTo>
                  <a:pt x="199273" y="388607"/>
                </a:lnTo>
                <a:lnTo>
                  <a:pt x="231936" y="372876"/>
                </a:lnTo>
                <a:lnTo>
                  <a:pt x="262693" y="345814"/>
                </a:lnTo>
                <a:lnTo>
                  <a:pt x="285203" y="310845"/>
                </a:lnTo>
                <a:close/>
              </a:path>
              <a:path w="320039" h="448944">
                <a:moveTo>
                  <a:pt x="319925" y="301548"/>
                </a:moveTo>
                <a:lnTo>
                  <a:pt x="242252" y="301548"/>
                </a:lnTo>
                <a:lnTo>
                  <a:pt x="242252" y="310845"/>
                </a:lnTo>
                <a:lnTo>
                  <a:pt x="319925" y="310845"/>
                </a:lnTo>
                <a:lnTo>
                  <a:pt x="319925" y="301548"/>
                </a:lnTo>
                <a:close/>
              </a:path>
              <a:path w="320039" h="448944">
                <a:moveTo>
                  <a:pt x="159812" y="108318"/>
                </a:moveTo>
                <a:lnTo>
                  <a:pt x="149085" y="108318"/>
                </a:lnTo>
                <a:lnTo>
                  <a:pt x="217906" y="227926"/>
                </a:lnTo>
                <a:lnTo>
                  <a:pt x="239960" y="215252"/>
                </a:lnTo>
                <a:lnTo>
                  <a:pt x="221322" y="215252"/>
                </a:lnTo>
                <a:lnTo>
                  <a:pt x="213487" y="201612"/>
                </a:lnTo>
                <a:lnTo>
                  <a:pt x="227477" y="193560"/>
                </a:lnTo>
                <a:lnTo>
                  <a:pt x="208851" y="193560"/>
                </a:lnTo>
                <a:lnTo>
                  <a:pt x="159812" y="108318"/>
                </a:lnTo>
                <a:close/>
              </a:path>
              <a:path w="320039" h="448944">
                <a:moveTo>
                  <a:pt x="268429" y="176161"/>
                </a:moveTo>
                <a:lnTo>
                  <a:pt x="257708" y="176161"/>
                </a:lnTo>
                <a:lnTo>
                  <a:pt x="265557" y="189814"/>
                </a:lnTo>
                <a:lnTo>
                  <a:pt x="221322" y="215252"/>
                </a:lnTo>
                <a:lnTo>
                  <a:pt x="239960" y="215252"/>
                </a:lnTo>
                <a:lnTo>
                  <a:pt x="278257" y="193243"/>
                </a:lnTo>
                <a:lnTo>
                  <a:pt x="268429" y="176161"/>
                </a:lnTo>
                <a:close/>
              </a:path>
              <a:path w="320039" h="448944">
                <a:moveTo>
                  <a:pt x="191647" y="42710"/>
                </a:moveTo>
                <a:lnTo>
                  <a:pt x="180936" y="42710"/>
                </a:lnTo>
                <a:lnTo>
                  <a:pt x="253072" y="168109"/>
                </a:lnTo>
                <a:lnTo>
                  <a:pt x="208851" y="193560"/>
                </a:lnTo>
                <a:lnTo>
                  <a:pt x="227477" y="193560"/>
                </a:lnTo>
                <a:lnTo>
                  <a:pt x="257708" y="176161"/>
                </a:lnTo>
                <a:lnTo>
                  <a:pt x="268429" y="176161"/>
                </a:lnTo>
                <a:lnTo>
                  <a:pt x="191647" y="42710"/>
                </a:lnTo>
                <a:close/>
              </a:path>
              <a:path w="320039" h="448944">
                <a:moveTo>
                  <a:pt x="184340" y="30010"/>
                </a:moveTo>
                <a:lnTo>
                  <a:pt x="158203" y="45046"/>
                </a:lnTo>
                <a:lnTo>
                  <a:pt x="176873" y="45046"/>
                </a:lnTo>
                <a:lnTo>
                  <a:pt x="180936" y="42710"/>
                </a:lnTo>
                <a:lnTo>
                  <a:pt x="191647" y="42710"/>
                </a:lnTo>
                <a:lnTo>
                  <a:pt x="184340" y="3001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4344822" y="2095151"/>
            <a:ext cx="358775" cy="437515"/>
          </a:xfrm>
          <a:custGeom>
            <a:avLst/>
            <a:gdLst/>
            <a:ahLst/>
            <a:cxnLst/>
            <a:rect l="l" t="t" r="r" b="b"/>
            <a:pathLst>
              <a:path w="358775" h="437514">
                <a:moveTo>
                  <a:pt x="243230" y="427735"/>
                </a:moveTo>
                <a:lnTo>
                  <a:pt x="100812" y="427735"/>
                </a:lnTo>
                <a:lnTo>
                  <a:pt x="100812" y="437019"/>
                </a:lnTo>
                <a:lnTo>
                  <a:pt x="243230" y="437019"/>
                </a:lnTo>
                <a:lnTo>
                  <a:pt x="243230" y="427735"/>
                </a:lnTo>
                <a:close/>
              </a:path>
              <a:path w="358775" h="437514">
                <a:moveTo>
                  <a:pt x="8534" y="255473"/>
                </a:moveTo>
                <a:lnTo>
                  <a:pt x="0" y="259168"/>
                </a:lnTo>
                <a:lnTo>
                  <a:pt x="825" y="261086"/>
                </a:lnTo>
                <a:lnTo>
                  <a:pt x="28872" y="306380"/>
                </a:lnTo>
                <a:lnTo>
                  <a:pt x="67797" y="341364"/>
                </a:lnTo>
                <a:lnTo>
                  <a:pt x="114873" y="364226"/>
                </a:lnTo>
                <a:lnTo>
                  <a:pt x="167373" y="373151"/>
                </a:lnTo>
                <a:lnTo>
                  <a:pt x="167373" y="427735"/>
                </a:lnTo>
                <a:lnTo>
                  <a:pt x="176669" y="427735"/>
                </a:lnTo>
                <a:lnTo>
                  <a:pt x="176669" y="373176"/>
                </a:lnTo>
                <a:lnTo>
                  <a:pt x="225050" y="365504"/>
                </a:lnTo>
                <a:lnTo>
                  <a:pt x="228408" y="364007"/>
                </a:lnTo>
                <a:lnTo>
                  <a:pt x="172008" y="364007"/>
                </a:lnTo>
                <a:lnTo>
                  <a:pt x="120756" y="356455"/>
                </a:lnTo>
                <a:lnTo>
                  <a:pt x="74760" y="334983"/>
                </a:lnTo>
                <a:lnTo>
                  <a:pt x="36729" y="301369"/>
                </a:lnTo>
                <a:lnTo>
                  <a:pt x="9372" y="257390"/>
                </a:lnTo>
                <a:lnTo>
                  <a:pt x="8534" y="255473"/>
                </a:lnTo>
                <a:close/>
              </a:path>
              <a:path w="358775" h="437514">
                <a:moveTo>
                  <a:pt x="172008" y="0"/>
                </a:moveTo>
                <a:lnTo>
                  <a:pt x="169913" y="0"/>
                </a:lnTo>
                <a:lnTo>
                  <a:pt x="169913" y="9296"/>
                </a:lnTo>
                <a:lnTo>
                  <a:pt x="172008" y="9296"/>
                </a:lnTo>
                <a:lnTo>
                  <a:pt x="219089" y="15641"/>
                </a:lnTo>
                <a:lnTo>
                  <a:pt x="261430" y="33542"/>
                </a:lnTo>
                <a:lnTo>
                  <a:pt x="297329" y="61294"/>
                </a:lnTo>
                <a:lnTo>
                  <a:pt x="325080" y="97195"/>
                </a:lnTo>
                <a:lnTo>
                  <a:pt x="342980" y="139540"/>
                </a:lnTo>
                <a:lnTo>
                  <a:pt x="349326" y="186626"/>
                </a:lnTo>
                <a:lnTo>
                  <a:pt x="342980" y="233725"/>
                </a:lnTo>
                <a:lnTo>
                  <a:pt x="325080" y="276082"/>
                </a:lnTo>
                <a:lnTo>
                  <a:pt x="297329" y="311992"/>
                </a:lnTo>
                <a:lnTo>
                  <a:pt x="261430" y="339753"/>
                </a:lnTo>
                <a:lnTo>
                  <a:pt x="219089" y="357659"/>
                </a:lnTo>
                <a:lnTo>
                  <a:pt x="172008" y="364007"/>
                </a:lnTo>
                <a:lnTo>
                  <a:pt x="228408" y="364007"/>
                </a:lnTo>
                <a:lnTo>
                  <a:pt x="268518" y="346122"/>
                </a:lnTo>
                <a:lnTo>
                  <a:pt x="305341" y="316787"/>
                </a:lnTo>
                <a:lnTo>
                  <a:pt x="333787" y="279255"/>
                </a:lnTo>
                <a:lnTo>
                  <a:pt x="352125" y="235282"/>
                </a:lnTo>
                <a:lnTo>
                  <a:pt x="358622" y="186626"/>
                </a:lnTo>
                <a:lnTo>
                  <a:pt x="351944" y="137070"/>
                </a:lnTo>
                <a:lnTo>
                  <a:pt x="333106" y="92504"/>
                </a:lnTo>
                <a:lnTo>
                  <a:pt x="303901" y="54722"/>
                </a:lnTo>
                <a:lnTo>
                  <a:pt x="266121" y="25516"/>
                </a:lnTo>
                <a:lnTo>
                  <a:pt x="221559" y="6677"/>
                </a:lnTo>
                <a:lnTo>
                  <a:pt x="172008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4059034" y="3202719"/>
            <a:ext cx="563245" cy="316865"/>
          </a:xfrm>
          <a:custGeom>
            <a:avLst/>
            <a:gdLst/>
            <a:ahLst/>
            <a:cxnLst/>
            <a:rect l="l" t="t" r="r" b="b"/>
            <a:pathLst>
              <a:path w="563245" h="316864">
                <a:moveTo>
                  <a:pt x="281343" y="0"/>
                </a:moveTo>
                <a:lnTo>
                  <a:pt x="0" y="99466"/>
                </a:lnTo>
                <a:lnTo>
                  <a:pt x="127421" y="144525"/>
                </a:lnTo>
                <a:lnTo>
                  <a:pt x="127457" y="275462"/>
                </a:lnTo>
                <a:lnTo>
                  <a:pt x="171454" y="296991"/>
                </a:lnTo>
                <a:lnTo>
                  <a:pt x="219238" y="310646"/>
                </a:lnTo>
                <a:lnTo>
                  <a:pt x="281355" y="316839"/>
                </a:lnTo>
                <a:lnTo>
                  <a:pt x="352016" y="310729"/>
                </a:lnTo>
                <a:lnTo>
                  <a:pt x="362974" y="307555"/>
                </a:lnTo>
                <a:lnTo>
                  <a:pt x="281355" y="307555"/>
                </a:lnTo>
                <a:lnTo>
                  <a:pt x="227462" y="302803"/>
                </a:lnTo>
                <a:lnTo>
                  <a:pt x="184321" y="291787"/>
                </a:lnTo>
                <a:lnTo>
                  <a:pt x="153543" y="279368"/>
                </a:lnTo>
                <a:lnTo>
                  <a:pt x="136740" y="270408"/>
                </a:lnTo>
                <a:lnTo>
                  <a:pt x="136740" y="147815"/>
                </a:lnTo>
                <a:lnTo>
                  <a:pt x="164613" y="147815"/>
                </a:lnTo>
                <a:lnTo>
                  <a:pt x="27863" y="99466"/>
                </a:lnTo>
                <a:lnTo>
                  <a:pt x="281355" y="9855"/>
                </a:lnTo>
                <a:lnTo>
                  <a:pt x="309271" y="9855"/>
                </a:lnTo>
                <a:lnTo>
                  <a:pt x="282905" y="533"/>
                </a:lnTo>
                <a:lnTo>
                  <a:pt x="281343" y="0"/>
                </a:lnTo>
                <a:close/>
              </a:path>
              <a:path w="563245" h="316864">
                <a:moveTo>
                  <a:pt x="435279" y="147815"/>
                </a:moveTo>
                <a:lnTo>
                  <a:pt x="425983" y="147815"/>
                </a:lnTo>
                <a:lnTo>
                  <a:pt x="425983" y="270903"/>
                </a:lnTo>
                <a:lnTo>
                  <a:pt x="414036" y="279105"/>
                </a:lnTo>
                <a:lnTo>
                  <a:pt x="387283" y="291430"/>
                </a:lnTo>
                <a:lnTo>
                  <a:pt x="343723" y="302654"/>
                </a:lnTo>
                <a:lnTo>
                  <a:pt x="281355" y="307555"/>
                </a:lnTo>
                <a:lnTo>
                  <a:pt x="362974" y="307555"/>
                </a:lnTo>
                <a:lnTo>
                  <a:pt x="398860" y="297162"/>
                </a:lnTo>
                <a:lnTo>
                  <a:pt x="425127" y="283262"/>
                </a:lnTo>
                <a:lnTo>
                  <a:pt x="433946" y="276237"/>
                </a:lnTo>
                <a:lnTo>
                  <a:pt x="435279" y="274878"/>
                </a:lnTo>
                <a:lnTo>
                  <a:pt x="435279" y="147815"/>
                </a:lnTo>
                <a:close/>
              </a:path>
              <a:path w="563245" h="316864">
                <a:moveTo>
                  <a:pt x="497357" y="125869"/>
                </a:moveTo>
                <a:lnTo>
                  <a:pt x="488060" y="125869"/>
                </a:lnTo>
                <a:lnTo>
                  <a:pt x="488060" y="218617"/>
                </a:lnTo>
                <a:lnTo>
                  <a:pt x="472846" y="244932"/>
                </a:lnTo>
                <a:lnTo>
                  <a:pt x="512546" y="244932"/>
                </a:lnTo>
                <a:lnTo>
                  <a:pt x="507180" y="235635"/>
                </a:lnTo>
                <a:lnTo>
                  <a:pt x="488962" y="235635"/>
                </a:lnTo>
                <a:lnTo>
                  <a:pt x="492709" y="229146"/>
                </a:lnTo>
                <a:lnTo>
                  <a:pt x="503434" y="229146"/>
                </a:lnTo>
                <a:lnTo>
                  <a:pt x="497357" y="218617"/>
                </a:lnTo>
                <a:lnTo>
                  <a:pt x="497357" y="125869"/>
                </a:lnTo>
                <a:close/>
              </a:path>
              <a:path w="563245" h="316864">
                <a:moveTo>
                  <a:pt x="503434" y="229146"/>
                </a:moveTo>
                <a:lnTo>
                  <a:pt x="492709" y="229146"/>
                </a:lnTo>
                <a:lnTo>
                  <a:pt x="496455" y="235635"/>
                </a:lnTo>
                <a:lnTo>
                  <a:pt x="507180" y="235635"/>
                </a:lnTo>
                <a:lnTo>
                  <a:pt x="503434" y="229146"/>
                </a:lnTo>
                <a:close/>
              </a:path>
              <a:path w="563245" h="316864">
                <a:moveTo>
                  <a:pt x="164613" y="147815"/>
                </a:moveTo>
                <a:lnTo>
                  <a:pt x="136740" y="147815"/>
                </a:lnTo>
                <a:lnTo>
                  <a:pt x="279806" y="198399"/>
                </a:lnTo>
                <a:lnTo>
                  <a:pt x="281343" y="198958"/>
                </a:lnTo>
                <a:lnTo>
                  <a:pt x="309251" y="189090"/>
                </a:lnTo>
                <a:lnTo>
                  <a:pt x="281355" y="189090"/>
                </a:lnTo>
                <a:lnTo>
                  <a:pt x="164613" y="147815"/>
                </a:lnTo>
                <a:close/>
              </a:path>
              <a:path w="563245" h="316864">
                <a:moveTo>
                  <a:pt x="309271" y="9855"/>
                </a:moveTo>
                <a:lnTo>
                  <a:pt x="281355" y="9855"/>
                </a:lnTo>
                <a:lnTo>
                  <a:pt x="534860" y="99466"/>
                </a:lnTo>
                <a:lnTo>
                  <a:pt x="281355" y="189090"/>
                </a:lnTo>
                <a:lnTo>
                  <a:pt x="309251" y="189090"/>
                </a:lnTo>
                <a:lnTo>
                  <a:pt x="425983" y="147815"/>
                </a:lnTo>
                <a:lnTo>
                  <a:pt x="435279" y="147815"/>
                </a:lnTo>
                <a:lnTo>
                  <a:pt x="435279" y="144525"/>
                </a:lnTo>
                <a:lnTo>
                  <a:pt x="488060" y="125869"/>
                </a:lnTo>
                <a:lnTo>
                  <a:pt x="497357" y="125869"/>
                </a:lnTo>
                <a:lnTo>
                  <a:pt x="497357" y="122593"/>
                </a:lnTo>
                <a:lnTo>
                  <a:pt x="562736" y="99466"/>
                </a:lnTo>
                <a:lnTo>
                  <a:pt x="309271" y="985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251733" y="2846242"/>
            <a:ext cx="480695" cy="182245"/>
          </a:xfrm>
          <a:custGeom>
            <a:avLst/>
            <a:gdLst/>
            <a:ahLst/>
            <a:cxnLst/>
            <a:rect l="l" t="t" r="r" b="b"/>
            <a:pathLst>
              <a:path w="480695" h="182244">
                <a:moveTo>
                  <a:pt x="240207" y="0"/>
                </a:moveTo>
                <a:lnTo>
                  <a:pt x="0" y="181838"/>
                </a:lnTo>
                <a:lnTo>
                  <a:pt x="480453" y="181838"/>
                </a:lnTo>
                <a:lnTo>
                  <a:pt x="468606" y="172872"/>
                </a:lnTo>
                <a:lnTo>
                  <a:pt x="26669" y="172872"/>
                </a:lnTo>
                <a:lnTo>
                  <a:pt x="240207" y="11239"/>
                </a:lnTo>
                <a:lnTo>
                  <a:pt x="255040" y="11239"/>
                </a:lnTo>
                <a:lnTo>
                  <a:pt x="240207" y="0"/>
                </a:lnTo>
                <a:close/>
              </a:path>
              <a:path w="480695" h="182244">
                <a:moveTo>
                  <a:pt x="255040" y="11239"/>
                </a:moveTo>
                <a:lnTo>
                  <a:pt x="240207" y="11239"/>
                </a:lnTo>
                <a:lnTo>
                  <a:pt x="453770" y="172872"/>
                </a:lnTo>
                <a:lnTo>
                  <a:pt x="468606" y="172872"/>
                </a:lnTo>
                <a:lnTo>
                  <a:pt x="255040" y="112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3328479" y="3265804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332962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328479" y="306133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403377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5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452380" y="3265804"/>
            <a:ext cx="80010" cy="0"/>
          </a:xfrm>
          <a:custGeom>
            <a:avLst/>
            <a:gdLst/>
            <a:ahLst/>
            <a:cxnLst/>
            <a:rect l="l" t="t" r="r" b="b"/>
            <a:pathLst>
              <a:path w="80010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456870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78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452380" y="3061335"/>
            <a:ext cx="80010" cy="0"/>
          </a:xfrm>
          <a:custGeom>
            <a:avLst/>
            <a:gdLst/>
            <a:ahLst/>
            <a:cxnLst/>
            <a:rect l="l" t="t" r="r" b="b"/>
            <a:pathLst>
              <a:path w="80010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527285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576294" y="3265804"/>
            <a:ext cx="80010" cy="0"/>
          </a:xfrm>
          <a:custGeom>
            <a:avLst/>
            <a:gdLst/>
            <a:ahLst/>
            <a:cxnLst/>
            <a:rect l="l" t="t" r="r" b="b"/>
            <a:pathLst>
              <a:path w="80010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580771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5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576294" y="3061335"/>
            <a:ext cx="80010" cy="0"/>
          </a:xfrm>
          <a:custGeom>
            <a:avLst/>
            <a:gdLst/>
            <a:ahLst/>
            <a:cxnLst/>
            <a:rect l="l" t="t" r="r" b="b"/>
            <a:pathLst>
              <a:path w="80010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651193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78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456304" y="4606728"/>
            <a:ext cx="77470" cy="419734"/>
          </a:xfrm>
          <a:custGeom>
            <a:avLst/>
            <a:gdLst/>
            <a:ahLst/>
            <a:cxnLst/>
            <a:rect l="l" t="t" r="r" b="b"/>
            <a:pathLst>
              <a:path w="77469" h="419735">
                <a:moveTo>
                  <a:pt x="38222" y="0"/>
                </a:moveTo>
                <a:lnTo>
                  <a:pt x="2749" y="39424"/>
                </a:lnTo>
                <a:lnTo>
                  <a:pt x="0" y="93628"/>
                </a:lnTo>
                <a:lnTo>
                  <a:pt x="2140" y="159345"/>
                </a:lnTo>
                <a:lnTo>
                  <a:pt x="6963" y="225128"/>
                </a:lnTo>
                <a:lnTo>
                  <a:pt x="12269" y="279584"/>
                </a:lnTo>
                <a:lnTo>
                  <a:pt x="15832" y="311111"/>
                </a:lnTo>
                <a:lnTo>
                  <a:pt x="2071" y="333092"/>
                </a:lnTo>
                <a:lnTo>
                  <a:pt x="4212" y="357843"/>
                </a:lnTo>
                <a:lnTo>
                  <a:pt x="15782" y="382729"/>
                </a:lnTo>
                <a:lnTo>
                  <a:pt x="30310" y="405117"/>
                </a:lnTo>
                <a:lnTo>
                  <a:pt x="40076" y="419442"/>
                </a:lnTo>
                <a:lnTo>
                  <a:pt x="40076" y="405002"/>
                </a:lnTo>
                <a:lnTo>
                  <a:pt x="41627" y="397107"/>
                </a:lnTo>
                <a:lnTo>
                  <a:pt x="43398" y="393750"/>
                </a:lnTo>
                <a:lnTo>
                  <a:pt x="33358" y="393750"/>
                </a:lnTo>
                <a:lnTo>
                  <a:pt x="20198" y="372388"/>
                </a:lnTo>
                <a:lnTo>
                  <a:pt x="11748" y="351890"/>
                </a:lnTo>
                <a:lnTo>
                  <a:pt x="11412" y="338366"/>
                </a:lnTo>
                <a:lnTo>
                  <a:pt x="11398" y="333092"/>
                </a:lnTo>
                <a:lnTo>
                  <a:pt x="22093" y="317487"/>
                </a:lnTo>
                <a:lnTo>
                  <a:pt x="67155" y="317487"/>
                </a:lnTo>
                <a:lnTo>
                  <a:pt x="60612" y="311188"/>
                </a:lnTo>
                <a:lnTo>
                  <a:pt x="60900" y="308597"/>
                </a:lnTo>
                <a:lnTo>
                  <a:pt x="24494" y="308597"/>
                </a:lnTo>
                <a:lnTo>
                  <a:pt x="22995" y="295630"/>
                </a:lnTo>
                <a:lnTo>
                  <a:pt x="21801" y="284530"/>
                </a:lnTo>
                <a:lnTo>
                  <a:pt x="63575" y="284530"/>
                </a:lnTo>
                <a:lnTo>
                  <a:pt x="64129" y="279532"/>
                </a:lnTo>
                <a:lnTo>
                  <a:pt x="64505" y="275615"/>
                </a:lnTo>
                <a:lnTo>
                  <a:pt x="20861" y="275615"/>
                </a:lnTo>
                <a:lnTo>
                  <a:pt x="13377" y="193332"/>
                </a:lnTo>
                <a:lnTo>
                  <a:pt x="9464" y="124523"/>
                </a:lnTo>
                <a:lnTo>
                  <a:pt x="9133" y="70703"/>
                </a:lnTo>
                <a:lnTo>
                  <a:pt x="12395" y="33389"/>
                </a:lnTo>
                <a:lnTo>
                  <a:pt x="19261" y="14096"/>
                </a:lnTo>
                <a:lnTo>
                  <a:pt x="22004" y="10985"/>
                </a:lnTo>
                <a:lnTo>
                  <a:pt x="29624" y="8915"/>
                </a:lnTo>
                <a:lnTo>
                  <a:pt x="64080" y="8915"/>
                </a:lnTo>
                <a:lnTo>
                  <a:pt x="63851" y="8178"/>
                </a:lnTo>
                <a:lnTo>
                  <a:pt x="57609" y="3696"/>
                </a:lnTo>
                <a:lnTo>
                  <a:pt x="50127" y="1241"/>
                </a:lnTo>
                <a:lnTo>
                  <a:pt x="43100" y="209"/>
                </a:lnTo>
                <a:lnTo>
                  <a:pt x="38222" y="0"/>
                </a:lnTo>
                <a:close/>
              </a:path>
              <a:path w="77469" h="419735">
                <a:moveTo>
                  <a:pt x="67155" y="317487"/>
                </a:moveTo>
                <a:lnTo>
                  <a:pt x="54275" y="317487"/>
                </a:lnTo>
                <a:lnTo>
                  <a:pt x="63140" y="324878"/>
                </a:lnTo>
                <a:lnTo>
                  <a:pt x="67699" y="331723"/>
                </a:lnTo>
                <a:lnTo>
                  <a:pt x="51265" y="368477"/>
                </a:lnTo>
                <a:lnTo>
                  <a:pt x="45976" y="374468"/>
                </a:lnTo>
                <a:lnTo>
                  <a:pt x="40983" y="380623"/>
                </a:lnTo>
                <a:lnTo>
                  <a:pt x="36654" y="387024"/>
                </a:lnTo>
                <a:lnTo>
                  <a:pt x="33358" y="393750"/>
                </a:lnTo>
                <a:lnTo>
                  <a:pt x="43398" y="393750"/>
                </a:lnTo>
                <a:lnTo>
                  <a:pt x="45698" y="389389"/>
                </a:lnTo>
                <a:lnTo>
                  <a:pt x="51419" y="381826"/>
                </a:lnTo>
                <a:lnTo>
                  <a:pt x="75999" y="347728"/>
                </a:lnTo>
                <a:lnTo>
                  <a:pt x="77110" y="337654"/>
                </a:lnTo>
                <a:lnTo>
                  <a:pt x="75686" y="330978"/>
                </a:lnTo>
                <a:lnTo>
                  <a:pt x="72481" y="324369"/>
                </a:lnTo>
                <a:lnTo>
                  <a:pt x="67466" y="317786"/>
                </a:lnTo>
                <a:lnTo>
                  <a:pt x="67155" y="317487"/>
                </a:lnTo>
                <a:close/>
              </a:path>
              <a:path w="77469" h="419735">
                <a:moveTo>
                  <a:pt x="63575" y="284530"/>
                </a:moveTo>
                <a:lnTo>
                  <a:pt x="54694" y="284530"/>
                </a:lnTo>
                <a:lnTo>
                  <a:pt x="53767" y="293001"/>
                </a:lnTo>
                <a:lnTo>
                  <a:pt x="52853" y="301066"/>
                </a:lnTo>
                <a:lnTo>
                  <a:pt x="51964" y="308597"/>
                </a:lnTo>
                <a:lnTo>
                  <a:pt x="60900" y="308597"/>
                </a:lnTo>
                <a:lnTo>
                  <a:pt x="63575" y="284530"/>
                </a:lnTo>
                <a:close/>
              </a:path>
              <a:path w="77469" h="419735">
                <a:moveTo>
                  <a:pt x="64080" y="8915"/>
                </a:moveTo>
                <a:lnTo>
                  <a:pt x="46820" y="8915"/>
                </a:lnTo>
                <a:lnTo>
                  <a:pt x="54440" y="10985"/>
                </a:lnTo>
                <a:lnTo>
                  <a:pt x="57183" y="14096"/>
                </a:lnTo>
                <a:lnTo>
                  <a:pt x="64765" y="37767"/>
                </a:lnTo>
                <a:lnTo>
                  <a:pt x="67514" y="81643"/>
                </a:lnTo>
                <a:lnTo>
                  <a:pt x="66316" y="139836"/>
                </a:lnTo>
                <a:lnTo>
                  <a:pt x="62061" y="206456"/>
                </a:lnTo>
                <a:lnTo>
                  <a:pt x="55634" y="275615"/>
                </a:lnTo>
                <a:lnTo>
                  <a:pt x="64505" y="275615"/>
                </a:lnTo>
                <a:lnTo>
                  <a:pt x="69349" y="225091"/>
                </a:lnTo>
                <a:lnTo>
                  <a:pt x="74109" y="159207"/>
                </a:lnTo>
                <a:lnTo>
                  <a:pt x="76231" y="93428"/>
                </a:lnTo>
                <a:lnTo>
                  <a:pt x="73536" y="39252"/>
                </a:lnTo>
                <a:lnTo>
                  <a:pt x="64080" y="891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2782581" y="3297287"/>
            <a:ext cx="95885" cy="449580"/>
          </a:xfrm>
          <a:custGeom>
            <a:avLst/>
            <a:gdLst/>
            <a:ahLst/>
            <a:cxnLst/>
            <a:rect l="l" t="t" r="r" b="b"/>
            <a:pathLst>
              <a:path w="95885" h="449579">
                <a:moveTo>
                  <a:pt x="95491" y="0"/>
                </a:moveTo>
                <a:lnTo>
                  <a:pt x="0" y="0"/>
                </a:lnTo>
                <a:lnTo>
                  <a:pt x="0" y="350151"/>
                </a:lnTo>
                <a:lnTo>
                  <a:pt x="47752" y="449376"/>
                </a:lnTo>
                <a:lnTo>
                  <a:pt x="58197" y="427774"/>
                </a:lnTo>
                <a:lnTo>
                  <a:pt x="47752" y="427774"/>
                </a:lnTo>
                <a:lnTo>
                  <a:pt x="40589" y="412661"/>
                </a:lnTo>
                <a:lnTo>
                  <a:pt x="65505" y="412661"/>
                </a:lnTo>
                <a:lnTo>
                  <a:pt x="69994" y="403377"/>
                </a:lnTo>
                <a:lnTo>
                  <a:pt x="36195" y="403377"/>
                </a:lnTo>
                <a:lnTo>
                  <a:pt x="11976" y="352247"/>
                </a:lnTo>
                <a:lnTo>
                  <a:pt x="94717" y="352247"/>
                </a:lnTo>
                <a:lnTo>
                  <a:pt x="95288" y="351066"/>
                </a:lnTo>
                <a:lnTo>
                  <a:pt x="95292" y="342950"/>
                </a:lnTo>
                <a:lnTo>
                  <a:pt x="9296" y="342950"/>
                </a:lnTo>
                <a:lnTo>
                  <a:pt x="9296" y="40906"/>
                </a:lnTo>
                <a:lnTo>
                  <a:pt x="95467" y="40906"/>
                </a:lnTo>
                <a:lnTo>
                  <a:pt x="95473" y="31610"/>
                </a:lnTo>
                <a:lnTo>
                  <a:pt x="9296" y="31610"/>
                </a:lnTo>
                <a:lnTo>
                  <a:pt x="9296" y="9296"/>
                </a:lnTo>
                <a:lnTo>
                  <a:pt x="95485" y="9296"/>
                </a:lnTo>
                <a:lnTo>
                  <a:pt x="95491" y="0"/>
                </a:lnTo>
                <a:close/>
              </a:path>
              <a:path w="95885" h="449579">
                <a:moveTo>
                  <a:pt x="65505" y="412661"/>
                </a:moveTo>
                <a:lnTo>
                  <a:pt x="54902" y="412661"/>
                </a:lnTo>
                <a:lnTo>
                  <a:pt x="47752" y="427774"/>
                </a:lnTo>
                <a:lnTo>
                  <a:pt x="58197" y="427774"/>
                </a:lnTo>
                <a:lnTo>
                  <a:pt x="65505" y="412661"/>
                </a:lnTo>
                <a:close/>
              </a:path>
              <a:path w="95885" h="449579">
                <a:moveTo>
                  <a:pt x="94717" y="352247"/>
                </a:moveTo>
                <a:lnTo>
                  <a:pt x="83515" y="352247"/>
                </a:lnTo>
                <a:lnTo>
                  <a:pt x="59309" y="403377"/>
                </a:lnTo>
                <a:lnTo>
                  <a:pt x="69994" y="403377"/>
                </a:lnTo>
                <a:lnTo>
                  <a:pt x="94717" y="352247"/>
                </a:lnTo>
                <a:close/>
              </a:path>
              <a:path w="95885" h="449579">
                <a:moveTo>
                  <a:pt x="52400" y="40906"/>
                </a:moveTo>
                <a:lnTo>
                  <a:pt x="43103" y="40906"/>
                </a:lnTo>
                <a:lnTo>
                  <a:pt x="43103" y="342950"/>
                </a:lnTo>
                <a:lnTo>
                  <a:pt x="52400" y="342950"/>
                </a:lnTo>
                <a:lnTo>
                  <a:pt x="52400" y="40906"/>
                </a:lnTo>
                <a:close/>
              </a:path>
              <a:path w="95885" h="449579">
                <a:moveTo>
                  <a:pt x="95467" y="40906"/>
                </a:moveTo>
                <a:lnTo>
                  <a:pt x="86207" y="40906"/>
                </a:lnTo>
                <a:lnTo>
                  <a:pt x="86207" y="342950"/>
                </a:lnTo>
                <a:lnTo>
                  <a:pt x="95292" y="342950"/>
                </a:lnTo>
                <a:lnTo>
                  <a:pt x="95467" y="40906"/>
                </a:lnTo>
                <a:close/>
              </a:path>
              <a:path w="95885" h="449579">
                <a:moveTo>
                  <a:pt x="95485" y="9296"/>
                </a:moveTo>
                <a:lnTo>
                  <a:pt x="86207" y="9296"/>
                </a:lnTo>
                <a:lnTo>
                  <a:pt x="86207" y="31610"/>
                </a:lnTo>
                <a:lnTo>
                  <a:pt x="95473" y="31610"/>
                </a:lnTo>
                <a:lnTo>
                  <a:pt x="95485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1613573" y="4237101"/>
            <a:ext cx="915035" cy="328930"/>
          </a:xfrm>
          <a:custGeom>
            <a:avLst/>
            <a:gdLst/>
            <a:ahLst/>
            <a:cxnLst/>
            <a:rect l="l" t="t" r="r" b="b"/>
            <a:pathLst>
              <a:path w="915035" h="328929">
                <a:moveTo>
                  <a:pt x="914539" y="319430"/>
                </a:moveTo>
                <a:lnTo>
                  <a:pt x="0" y="319430"/>
                </a:lnTo>
                <a:lnTo>
                  <a:pt x="0" y="328739"/>
                </a:lnTo>
                <a:lnTo>
                  <a:pt x="914539" y="328739"/>
                </a:lnTo>
                <a:lnTo>
                  <a:pt x="914539" y="319430"/>
                </a:lnTo>
                <a:close/>
              </a:path>
              <a:path w="915035" h="328929">
                <a:moveTo>
                  <a:pt x="188429" y="0"/>
                </a:moveTo>
                <a:lnTo>
                  <a:pt x="106553" y="0"/>
                </a:lnTo>
                <a:lnTo>
                  <a:pt x="106553" y="52273"/>
                </a:lnTo>
                <a:lnTo>
                  <a:pt x="33972" y="52273"/>
                </a:lnTo>
                <a:lnTo>
                  <a:pt x="33972" y="319430"/>
                </a:lnTo>
                <a:lnTo>
                  <a:pt x="43256" y="319430"/>
                </a:lnTo>
                <a:lnTo>
                  <a:pt x="43256" y="93510"/>
                </a:lnTo>
                <a:lnTo>
                  <a:pt x="115849" y="93510"/>
                </a:lnTo>
                <a:lnTo>
                  <a:pt x="115849" y="84226"/>
                </a:lnTo>
                <a:lnTo>
                  <a:pt x="43256" y="84226"/>
                </a:lnTo>
                <a:lnTo>
                  <a:pt x="43256" y="61569"/>
                </a:lnTo>
                <a:lnTo>
                  <a:pt x="115849" y="61569"/>
                </a:lnTo>
                <a:lnTo>
                  <a:pt x="115849" y="9283"/>
                </a:lnTo>
                <a:lnTo>
                  <a:pt x="188429" y="9283"/>
                </a:lnTo>
                <a:lnTo>
                  <a:pt x="188429" y="0"/>
                </a:lnTo>
                <a:close/>
              </a:path>
              <a:path w="915035" h="328929">
                <a:moveTo>
                  <a:pt x="115849" y="93510"/>
                </a:moveTo>
                <a:lnTo>
                  <a:pt x="106553" y="93510"/>
                </a:lnTo>
                <a:lnTo>
                  <a:pt x="106553" y="319430"/>
                </a:lnTo>
                <a:lnTo>
                  <a:pt x="115849" y="319430"/>
                </a:lnTo>
                <a:lnTo>
                  <a:pt x="115849" y="93510"/>
                </a:lnTo>
                <a:close/>
              </a:path>
              <a:path w="915035" h="328929">
                <a:moveTo>
                  <a:pt x="188429" y="9283"/>
                </a:moveTo>
                <a:lnTo>
                  <a:pt x="179146" y="9283"/>
                </a:lnTo>
                <a:lnTo>
                  <a:pt x="179146" y="319430"/>
                </a:lnTo>
                <a:lnTo>
                  <a:pt x="188429" y="319430"/>
                </a:lnTo>
                <a:lnTo>
                  <a:pt x="188429" y="154482"/>
                </a:lnTo>
                <a:lnTo>
                  <a:pt x="261023" y="154482"/>
                </a:lnTo>
                <a:lnTo>
                  <a:pt x="261023" y="145173"/>
                </a:lnTo>
                <a:lnTo>
                  <a:pt x="188429" y="145173"/>
                </a:lnTo>
                <a:lnTo>
                  <a:pt x="188429" y="122529"/>
                </a:lnTo>
                <a:lnTo>
                  <a:pt x="261023" y="122529"/>
                </a:lnTo>
                <a:lnTo>
                  <a:pt x="261023" y="113233"/>
                </a:lnTo>
                <a:lnTo>
                  <a:pt x="188429" y="113233"/>
                </a:lnTo>
                <a:lnTo>
                  <a:pt x="188429" y="9283"/>
                </a:lnTo>
                <a:close/>
              </a:path>
              <a:path w="915035" h="328929">
                <a:moveTo>
                  <a:pt x="261023" y="154482"/>
                </a:moveTo>
                <a:lnTo>
                  <a:pt x="251752" y="154482"/>
                </a:lnTo>
                <a:lnTo>
                  <a:pt x="251752" y="319430"/>
                </a:lnTo>
                <a:lnTo>
                  <a:pt x="261023" y="319430"/>
                </a:lnTo>
                <a:lnTo>
                  <a:pt x="261023" y="292607"/>
                </a:lnTo>
                <a:lnTo>
                  <a:pt x="282667" y="292607"/>
                </a:lnTo>
                <a:lnTo>
                  <a:pt x="263956" y="283718"/>
                </a:lnTo>
                <a:lnTo>
                  <a:pt x="271326" y="268211"/>
                </a:lnTo>
                <a:lnTo>
                  <a:pt x="261023" y="268211"/>
                </a:lnTo>
                <a:lnTo>
                  <a:pt x="261023" y="154482"/>
                </a:lnTo>
                <a:close/>
              </a:path>
              <a:path w="915035" h="328929">
                <a:moveTo>
                  <a:pt x="282667" y="292607"/>
                </a:moveTo>
                <a:lnTo>
                  <a:pt x="261023" y="292607"/>
                </a:lnTo>
                <a:lnTo>
                  <a:pt x="317461" y="319430"/>
                </a:lnTo>
                <a:lnTo>
                  <a:pt x="327355" y="319430"/>
                </a:lnTo>
                <a:lnTo>
                  <a:pt x="331417" y="310883"/>
                </a:lnTo>
                <a:lnTo>
                  <a:pt x="321132" y="310883"/>
                </a:lnTo>
                <a:lnTo>
                  <a:pt x="282667" y="292607"/>
                </a:lnTo>
                <a:close/>
              </a:path>
              <a:path w="915035" h="328929">
                <a:moveTo>
                  <a:pt x="429475" y="124117"/>
                </a:moveTo>
                <a:lnTo>
                  <a:pt x="420179" y="124117"/>
                </a:lnTo>
                <a:lnTo>
                  <a:pt x="420179" y="319430"/>
                </a:lnTo>
                <a:lnTo>
                  <a:pt x="429475" y="319430"/>
                </a:lnTo>
                <a:lnTo>
                  <a:pt x="429475" y="124117"/>
                </a:lnTo>
                <a:close/>
              </a:path>
              <a:path w="915035" h="328929">
                <a:moveTo>
                  <a:pt x="502056" y="61569"/>
                </a:moveTo>
                <a:lnTo>
                  <a:pt x="492772" y="61569"/>
                </a:lnTo>
                <a:lnTo>
                  <a:pt x="492772" y="319430"/>
                </a:lnTo>
                <a:lnTo>
                  <a:pt x="502056" y="319430"/>
                </a:lnTo>
                <a:lnTo>
                  <a:pt x="502056" y="122529"/>
                </a:lnTo>
                <a:lnTo>
                  <a:pt x="574662" y="122529"/>
                </a:lnTo>
                <a:lnTo>
                  <a:pt x="574662" y="113233"/>
                </a:lnTo>
                <a:lnTo>
                  <a:pt x="502056" y="113233"/>
                </a:lnTo>
                <a:lnTo>
                  <a:pt x="502056" y="61569"/>
                </a:lnTo>
                <a:close/>
              </a:path>
              <a:path w="915035" h="328929">
                <a:moveTo>
                  <a:pt x="574662" y="122529"/>
                </a:moveTo>
                <a:lnTo>
                  <a:pt x="565365" y="122529"/>
                </a:lnTo>
                <a:lnTo>
                  <a:pt x="565365" y="319430"/>
                </a:lnTo>
                <a:lnTo>
                  <a:pt x="574662" y="319430"/>
                </a:lnTo>
                <a:lnTo>
                  <a:pt x="574662" y="122529"/>
                </a:lnTo>
                <a:close/>
              </a:path>
              <a:path w="915035" h="328929">
                <a:moveTo>
                  <a:pt x="647268" y="48501"/>
                </a:moveTo>
                <a:lnTo>
                  <a:pt x="637959" y="48501"/>
                </a:lnTo>
                <a:lnTo>
                  <a:pt x="637959" y="319430"/>
                </a:lnTo>
                <a:lnTo>
                  <a:pt x="647268" y="319430"/>
                </a:lnTo>
                <a:lnTo>
                  <a:pt x="647268" y="48501"/>
                </a:lnTo>
                <a:close/>
              </a:path>
              <a:path w="915035" h="328929">
                <a:moveTo>
                  <a:pt x="719861" y="48501"/>
                </a:moveTo>
                <a:lnTo>
                  <a:pt x="710564" y="48501"/>
                </a:lnTo>
                <a:lnTo>
                  <a:pt x="710564" y="319430"/>
                </a:lnTo>
                <a:lnTo>
                  <a:pt x="719861" y="319430"/>
                </a:lnTo>
                <a:lnTo>
                  <a:pt x="719861" y="85839"/>
                </a:lnTo>
                <a:lnTo>
                  <a:pt x="729735" y="85839"/>
                </a:lnTo>
                <a:lnTo>
                  <a:pt x="725932" y="75209"/>
                </a:lnTo>
                <a:lnTo>
                  <a:pt x="747405" y="67513"/>
                </a:lnTo>
                <a:lnTo>
                  <a:pt x="719861" y="67513"/>
                </a:lnTo>
                <a:lnTo>
                  <a:pt x="719861" y="48501"/>
                </a:lnTo>
                <a:close/>
              </a:path>
              <a:path w="915035" h="328929">
                <a:moveTo>
                  <a:pt x="729735" y="85839"/>
                </a:moveTo>
                <a:lnTo>
                  <a:pt x="719861" y="85839"/>
                </a:lnTo>
                <a:lnTo>
                  <a:pt x="803490" y="319430"/>
                </a:lnTo>
                <a:lnTo>
                  <a:pt x="814793" y="319430"/>
                </a:lnTo>
                <a:lnTo>
                  <a:pt x="837987" y="311137"/>
                </a:lnTo>
                <a:lnTo>
                  <a:pt x="810399" y="311137"/>
                </a:lnTo>
                <a:lnTo>
                  <a:pt x="738111" y="109245"/>
                </a:lnTo>
                <a:lnTo>
                  <a:pt x="765748" y="100482"/>
                </a:lnTo>
                <a:lnTo>
                  <a:pt x="734974" y="100482"/>
                </a:lnTo>
                <a:lnTo>
                  <a:pt x="729735" y="85839"/>
                </a:lnTo>
                <a:close/>
              </a:path>
              <a:path w="915035" h="328929">
                <a:moveTo>
                  <a:pt x="808369" y="90093"/>
                </a:moveTo>
                <a:lnTo>
                  <a:pt x="798512" y="90093"/>
                </a:lnTo>
                <a:lnTo>
                  <a:pt x="870000" y="289813"/>
                </a:lnTo>
                <a:lnTo>
                  <a:pt x="810399" y="311137"/>
                </a:lnTo>
                <a:lnTo>
                  <a:pt x="837987" y="311137"/>
                </a:lnTo>
                <a:lnTo>
                  <a:pt x="881888" y="295440"/>
                </a:lnTo>
                <a:lnTo>
                  <a:pt x="808369" y="90093"/>
                </a:lnTo>
                <a:close/>
              </a:path>
              <a:path w="915035" h="328929">
                <a:moveTo>
                  <a:pt x="378857" y="87541"/>
                </a:moveTo>
                <a:lnTo>
                  <a:pt x="357187" y="87541"/>
                </a:lnTo>
                <a:lnTo>
                  <a:pt x="414362" y="114693"/>
                </a:lnTo>
                <a:lnTo>
                  <a:pt x="321132" y="310883"/>
                </a:lnTo>
                <a:lnTo>
                  <a:pt x="331417" y="310883"/>
                </a:lnTo>
                <a:lnTo>
                  <a:pt x="420179" y="124117"/>
                </a:lnTo>
                <a:lnTo>
                  <a:pt x="429475" y="124117"/>
                </a:lnTo>
                <a:lnTo>
                  <a:pt x="429475" y="107162"/>
                </a:lnTo>
                <a:lnTo>
                  <a:pt x="420179" y="107162"/>
                </a:lnTo>
                <a:lnTo>
                  <a:pt x="378857" y="87541"/>
                </a:lnTo>
                <a:close/>
              </a:path>
              <a:path w="915035" h="328929">
                <a:moveTo>
                  <a:pt x="352780" y="75158"/>
                </a:moveTo>
                <a:lnTo>
                  <a:pt x="261023" y="268211"/>
                </a:lnTo>
                <a:lnTo>
                  <a:pt x="271326" y="268211"/>
                </a:lnTo>
                <a:lnTo>
                  <a:pt x="357187" y="87541"/>
                </a:lnTo>
                <a:lnTo>
                  <a:pt x="378857" y="87541"/>
                </a:lnTo>
                <a:lnTo>
                  <a:pt x="352780" y="75158"/>
                </a:lnTo>
                <a:close/>
              </a:path>
              <a:path w="915035" h="328929">
                <a:moveTo>
                  <a:pt x="261023" y="122529"/>
                </a:moveTo>
                <a:lnTo>
                  <a:pt x="251752" y="122529"/>
                </a:lnTo>
                <a:lnTo>
                  <a:pt x="251752" y="145173"/>
                </a:lnTo>
                <a:lnTo>
                  <a:pt x="261023" y="145173"/>
                </a:lnTo>
                <a:lnTo>
                  <a:pt x="261023" y="122529"/>
                </a:lnTo>
                <a:close/>
              </a:path>
              <a:path w="915035" h="328929">
                <a:moveTo>
                  <a:pt x="719861" y="0"/>
                </a:moveTo>
                <a:lnTo>
                  <a:pt x="565365" y="0"/>
                </a:lnTo>
                <a:lnTo>
                  <a:pt x="565365" y="113233"/>
                </a:lnTo>
                <a:lnTo>
                  <a:pt x="574662" y="113233"/>
                </a:lnTo>
                <a:lnTo>
                  <a:pt x="574662" y="48501"/>
                </a:lnTo>
                <a:lnTo>
                  <a:pt x="719861" y="48501"/>
                </a:lnTo>
                <a:lnTo>
                  <a:pt x="719861" y="39217"/>
                </a:lnTo>
                <a:lnTo>
                  <a:pt x="574662" y="39217"/>
                </a:lnTo>
                <a:lnTo>
                  <a:pt x="574662" y="9283"/>
                </a:lnTo>
                <a:lnTo>
                  <a:pt x="719861" y="9283"/>
                </a:lnTo>
                <a:lnTo>
                  <a:pt x="719861" y="0"/>
                </a:lnTo>
                <a:close/>
              </a:path>
              <a:path w="915035" h="328929">
                <a:moveTo>
                  <a:pt x="502056" y="52273"/>
                </a:moveTo>
                <a:lnTo>
                  <a:pt x="420179" y="52273"/>
                </a:lnTo>
                <a:lnTo>
                  <a:pt x="420179" y="107162"/>
                </a:lnTo>
                <a:lnTo>
                  <a:pt x="429475" y="107162"/>
                </a:lnTo>
                <a:lnTo>
                  <a:pt x="429475" y="61569"/>
                </a:lnTo>
                <a:lnTo>
                  <a:pt x="502056" y="61569"/>
                </a:lnTo>
                <a:lnTo>
                  <a:pt x="502056" y="52273"/>
                </a:lnTo>
                <a:close/>
              </a:path>
              <a:path w="915035" h="328929">
                <a:moveTo>
                  <a:pt x="795393" y="53848"/>
                </a:moveTo>
                <a:lnTo>
                  <a:pt x="785533" y="53848"/>
                </a:lnTo>
                <a:lnTo>
                  <a:pt x="795375" y="81343"/>
                </a:lnTo>
                <a:lnTo>
                  <a:pt x="734974" y="100482"/>
                </a:lnTo>
                <a:lnTo>
                  <a:pt x="765748" y="100482"/>
                </a:lnTo>
                <a:lnTo>
                  <a:pt x="798512" y="90093"/>
                </a:lnTo>
                <a:lnTo>
                  <a:pt x="808369" y="90093"/>
                </a:lnTo>
                <a:lnTo>
                  <a:pt x="795393" y="53848"/>
                </a:lnTo>
                <a:close/>
              </a:path>
              <a:path w="915035" h="328929">
                <a:moveTo>
                  <a:pt x="115849" y="61569"/>
                </a:moveTo>
                <a:lnTo>
                  <a:pt x="106553" y="61569"/>
                </a:lnTo>
                <a:lnTo>
                  <a:pt x="106553" y="84226"/>
                </a:lnTo>
                <a:lnTo>
                  <a:pt x="115849" y="84226"/>
                </a:lnTo>
                <a:lnTo>
                  <a:pt x="115849" y="61569"/>
                </a:lnTo>
                <a:close/>
              </a:path>
              <a:path w="915035" h="328929">
                <a:moveTo>
                  <a:pt x="791146" y="41986"/>
                </a:moveTo>
                <a:lnTo>
                  <a:pt x="719861" y="67513"/>
                </a:lnTo>
                <a:lnTo>
                  <a:pt x="747405" y="67513"/>
                </a:lnTo>
                <a:lnTo>
                  <a:pt x="785533" y="53848"/>
                </a:lnTo>
                <a:lnTo>
                  <a:pt x="795393" y="53848"/>
                </a:lnTo>
                <a:lnTo>
                  <a:pt x="791146" y="41986"/>
                </a:lnTo>
                <a:close/>
              </a:path>
              <a:path w="915035" h="328929">
                <a:moveTo>
                  <a:pt x="647268" y="9283"/>
                </a:moveTo>
                <a:lnTo>
                  <a:pt x="637959" y="9283"/>
                </a:lnTo>
                <a:lnTo>
                  <a:pt x="637959" y="39217"/>
                </a:lnTo>
                <a:lnTo>
                  <a:pt x="647268" y="39217"/>
                </a:lnTo>
                <a:lnTo>
                  <a:pt x="647268" y="9283"/>
                </a:lnTo>
                <a:close/>
              </a:path>
              <a:path w="915035" h="328929">
                <a:moveTo>
                  <a:pt x="719861" y="9283"/>
                </a:moveTo>
                <a:lnTo>
                  <a:pt x="710564" y="9283"/>
                </a:lnTo>
                <a:lnTo>
                  <a:pt x="710564" y="39217"/>
                </a:lnTo>
                <a:lnTo>
                  <a:pt x="719861" y="39217"/>
                </a:lnTo>
                <a:lnTo>
                  <a:pt x="719861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4475916" y="2546540"/>
            <a:ext cx="287020" cy="329565"/>
          </a:xfrm>
          <a:custGeom>
            <a:avLst/>
            <a:gdLst/>
            <a:ahLst/>
            <a:cxnLst/>
            <a:rect l="l" t="t" r="r" b="b"/>
            <a:pathLst>
              <a:path w="287020" h="329564">
                <a:moveTo>
                  <a:pt x="108419" y="289966"/>
                </a:moveTo>
                <a:lnTo>
                  <a:pt x="99047" y="289966"/>
                </a:lnTo>
                <a:lnTo>
                  <a:pt x="101462" y="299895"/>
                </a:lnTo>
                <a:lnTo>
                  <a:pt x="135178" y="329107"/>
                </a:lnTo>
                <a:lnTo>
                  <a:pt x="143256" y="329133"/>
                </a:lnTo>
                <a:lnTo>
                  <a:pt x="151333" y="329107"/>
                </a:lnTo>
                <a:lnTo>
                  <a:pt x="159207" y="326936"/>
                </a:lnTo>
                <a:lnTo>
                  <a:pt x="166107" y="322846"/>
                </a:lnTo>
                <a:lnTo>
                  <a:pt x="170052" y="319836"/>
                </a:lnTo>
                <a:lnTo>
                  <a:pt x="136867" y="319824"/>
                </a:lnTo>
                <a:lnTo>
                  <a:pt x="130632" y="318096"/>
                </a:lnTo>
                <a:lnTo>
                  <a:pt x="125222" y="314858"/>
                </a:lnTo>
                <a:lnTo>
                  <a:pt x="119028" y="310170"/>
                </a:lnTo>
                <a:lnTo>
                  <a:pt x="114058" y="304293"/>
                </a:lnTo>
                <a:lnTo>
                  <a:pt x="110470" y="297475"/>
                </a:lnTo>
                <a:lnTo>
                  <a:pt x="108419" y="289966"/>
                </a:lnTo>
                <a:close/>
              </a:path>
              <a:path w="287020" h="329564">
                <a:moveTo>
                  <a:pt x="187515" y="289966"/>
                </a:moveTo>
                <a:lnTo>
                  <a:pt x="178142" y="289966"/>
                </a:lnTo>
                <a:lnTo>
                  <a:pt x="176085" y="297483"/>
                </a:lnTo>
                <a:lnTo>
                  <a:pt x="172496" y="304304"/>
                </a:lnTo>
                <a:lnTo>
                  <a:pt x="143281" y="319836"/>
                </a:lnTo>
                <a:lnTo>
                  <a:pt x="170068" y="319824"/>
                </a:lnTo>
                <a:lnTo>
                  <a:pt x="174196" y="316667"/>
                </a:lnTo>
                <a:lnTo>
                  <a:pt x="180599" y="308897"/>
                </a:lnTo>
                <a:lnTo>
                  <a:pt x="185108" y="299881"/>
                </a:lnTo>
                <a:lnTo>
                  <a:pt x="187515" y="289966"/>
                </a:lnTo>
                <a:close/>
              </a:path>
              <a:path w="287020" h="329564">
                <a:moveTo>
                  <a:pt x="147916" y="0"/>
                </a:moveTo>
                <a:lnTo>
                  <a:pt x="138633" y="0"/>
                </a:lnTo>
                <a:lnTo>
                  <a:pt x="138560" y="51180"/>
                </a:lnTo>
                <a:lnTo>
                  <a:pt x="125611" y="53444"/>
                </a:lnTo>
                <a:lnTo>
                  <a:pt x="87789" y="69517"/>
                </a:lnTo>
                <a:lnTo>
                  <a:pt x="52206" y="112585"/>
                </a:lnTo>
                <a:lnTo>
                  <a:pt x="34024" y="173778"/>
                </a:lnTo>
                <a:lnTo>
                  <a:pt x="25248" y="228310"/>
                </a:lnTo>
                <a:lnTo>
                  <a:pt x="20824" y="249726"/>
                </a:lnTo>
                <a:lnTo>
                  <a:pt x="14834" y="268122"/>
                </a:lnTo>
                <a:lnTo>
                  <a:pt x="6438" y="282321"/>
                </a:lnTo>
                <a:lnTo>
                  <a:pt x="0" y="289966"/>
                </a:lnTo>
                <a:lnTo>
                  <a:pt x="286550" y="289966"/>
                </a:lnTo>
                <a:lnTo>
                  <a:pt x="280085" y="282321"/>
                </a:lnTo>
                <a:lnTo>
                  <a:pt x="279116" y="280682"/>
                </a:lnTo>
                <a:lnTo>
                  <a:pt x="18923" y="280682"/>
                </a:lnTo>
                <a:lnTo>
                  <a:pt x="25840" y="265434"/>
                </a:lnTo>
                <a:lnTo>
                  <a:pt x="30921" y="247492"/>
                </a:lnTo>
                <a:lnTo>
                  <a:pt x="34807" y="227552"/>
                </a:lnTo>
                <a:lnTo>
                  <a:pt x="38138" y="206311"/>
                </a:lnTo>
                <a:lnTo>
                  <a:pt x="43061" y="176026"/>
                </a:lnTo>
                <a:lnTo>
                  <a:pt x="60339" y="117161"/>
                </a:lnTo>
                <a:lnTo>
                  <a:pt x="96095" y="75283"/>
                </a:lnTo>
                <a:lnTo>
                  <a:pt x="134253" y="61204"/>
                </a:lnTo>
                <a:lnTo>
                  <a:pt x="143090" y="60071"/>
                </a:lnTo>
                <a:lnTo>
                  <a:pt x="180762" y="60071"/>
                </a:lnTo>
                <a:lnTo>
                  <a:pt x="178850" y="59066"/>
                </a:lnTo>
                <a:lnTo>
                  <a:pt x="160876" y="53444"/>
                </a:lnTo>
                <a:lnTo>
                  <a:pt x="147916" y="51180"/>
                </a:lnTo>
                <a:lnTo>
                  <a:pt x="147916" y="0"/>
                </a:lnTo>
                <a:close/>
              </a:path>
              <a:path w="287020" h="329564">
                <a:moveTo>
                  <a:pt x="180762" y="60071"/>
                </a:moveTo>
                <a:lnTo>
                  <a:pt x="143090" y="60071"/>
                </a:lnTo>
                <a:lnTo>
                  <a:pt x="150233" y="60895"/>
                </a:lnTo>
                <a:lnTo>
                  <a:pt x="167455" y="64955"/>
                </a:lnTo>
                <a:lnTo>
                  <a:pt x="210566" y="92405"/>
                </a:lnTo>
                <a:lnTo>
                  <a:pt x="236642" y="145743"/>
                </a:lnTo>
                <a:lnTo>
                  <a:pt x="248412" y="206540"/>
                </a:lnTo>
                <a:lnTo>
                  <a:pt x="251742" y="227679"/>
                </a:lnTo>
                <a:lnTo>
                  <a:pt x="255627" y="247554"/>
                </a:lnTo>
                <a:lnTo>
                  <a:pt x="260704" y="265458"/>
                </a:lnTo>
                <a:lnTo>
                  <a:pt x="267614" y="280682"/>
                </a:lnTo>
                <a:lnTo>
                  <a:pt x="279116" y="280682"/>
                </a:lnTo>
                <a:lnTo>
                  <a:pt x="271688" y="268122"/>
                </a:lnTo>
                <a:lnTo>
                  <a:pt x="265695" y="249726"/>
                </a:lnTo>
                <a:lnTo>
                  <a:pt x="261270" y="228310"/>
                </a:lnTo>
                <a:lnTo>
                  <a:pt x="257581" y="205054"/>
                </a:lnTo>
                <a:lnTo>
                  <a:pt x="252495" y="173743"/>
                </a:lnTo>
                <a:lnTo>
                  <a:pt x="245332" y="142293"/>
                </a:lnTo>
                <a:lnTo>
                  <a:pt x="234320" y="112564"/>
                </a:lnTo>
                <a:lnTo>
                  <a:pt x="217690" y="86410"/>
                </a:lnTo>
                <a:lnTo>
                  <a:pt x="198801" y="69552"/>
                </a:lnTo>
                <a:lnTo>
                  <a:pt x="180762" y="6007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650815" y="381251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36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655451" y="3400403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670"/>
                </a:lnTo>
              </a:path>
            </a:pathLst>
          </a:custGeom>
          <a:ln w="9271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650815" y="339595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36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3738210" y="3752193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88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708600" y="3747748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738210" y="367980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708600" y="3675358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738210" y="360741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708600" y="3602333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1016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3738210" y="353375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708600" y="3529308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738210" y="346136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708600" y="3456918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738210" y="340040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207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666177" y="3415670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26035" y="0"/>
                </a:moveTo>
                <a:lnTo>
                  <a:pt x="7531" y="0"/>
                </a:lnTo>
                <a:lnTo>
                  <a:pt x="0" y="7518"/>
                </a:lnTo>
                <a:lnTo>
                  <a:pt x="0" y="26022"/>
                </a:lnTo>
                <a:lnTo>
                  <a:pt x="7531" y="33553"/>
                </a:lnTo>
                <a:lnTo>
                  <a:pt x="26035" y="33553"/>
                </a:lnTo>
                <a:lnTo>
                  <a:pt x="33566" y="26022"/>
                </a:lnTo>
                <a:lnTo>
                  <a:pt x="33566" y="24269"/>
                </a:lnTo>
                <a:lnTo>
                  <a:pt x="12649" y="24269"/>
                </a:lnTo>
                <a:lnTo>
                  <a:pt x="9283" y="20904"/>
                </a:lnTo>
                <a:lnTo>
                  <a:pt x="9283" y="12649"/>
                </a:lnTo>
                <a:lnTo>
                  <a:pt x="12649" y="9283"/>
                </a:lnTo>
                <a:lnTo>
                  <a:pt x="33566" y="9283"/>
                </a:lnTo>
                <a:lnTo>
                  <a:pt x="33566" y="7518"/>
                </a:lnTo>
                <a:lnTo>
                  <a:pt x="26035" y="0"/>
                </a:lnTo>
                <a:close/>
              </a:path>
              <a:path w="33654" h="33654">
                <a:moveTo>
                  <a:pt x="33566" y="9283"/>
                </a:moveTo>
                <a:lnTo>
                  <a:pt x="20916" y="9283"/>
                </a:lnTo>
                <a:lnTo>
                  <a:pt x="24269" y="12649"/>
                </a:lnTo>
                <a:lnTo>
                  <a:pt x="24269" y="20904"/>
                </a:lnTo>
                <a:lnTo>
                  <a:pt x="20916" y="24269"/>
                </a:lnTo>
                <a:lnTo>
                  <a:pt x="33566" y="24269"/>
                </a:lnTo>
                <a:lnTo>
                  <a:pt x="33566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4178204" y="372255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12" y="0"/>
                </a:moveTo>
                <a:lnTo>
                  <a:pt x="7353" y="0"/>
                </a:lnTo>
                <a:lnTo>
                  <a:pt x="0" y="7353"/>
                </a:lnTo>
                <a:lnTo>
                  <a:pt x="0" y="25425"/>
                </a:lnTo>
                <a:lnTo>
                  <a:pt x="7353" y="32791"/>
                </a:lnTo>
                <a:lnTo>
                  <a:pt x="25412" y="32791"/>
                </a:lnTo>
                <a:lnTo>
                  <a:pt x="32766" y="25425"/>
                </a:lnTo>
                <a:lnTo>
                  <a:pt x="32766" y="23482"/>
                </a:lnTo>
                <a:lnTo>
                  <a:pt x="12471" y="23482"/>
                </a:lnTo>
                <a:lnTo>
                  <a:pt x="9283" y="20307"/>
                </a:lnTo>
                <a:lnTo>
                  <a:pt x="9283" y="12484"/>
                </a:lnTo>
                <a:lnTo>
                  <a:pt x="12471" y="9309"/>
                </a:lnTo>
                <a:lnTo>
                  <a:pt x="32766" y="9309"/>
                </a:lnTo>
                <a:lnTo>
                  <a:pt x="32766" y="7353"/>
                </a:lnTo>
                <a:lnTo>
                  <a:pt x="25412" y="0"/>
                </a:lnTo>
                <a:close/>
              </a:path>
              <a:path w="33020" h="33020">
                <a:moveTo>
                  <a:pt x="32766" y="9309"/>
                </a:moveTo>
                <a:lnTo>
                  <a:pt x="20294" y="9309"/>
                </a:lnTo>
                <a:lnTo>
                  <a:pt x="23469" y="12484"/>
                </a:lnTo>
                <a:lnTo>
                  <a:pt x="23469" y="20307"/>
                </a:lnTo>
                <a:lnTo>
                  <a:pt x="20294" y="23482"/>
                </a:lnTo>
                <a:lnTo>
                  <a:pt x="32766" y="23482"/>
                </a:lnTo>
                <a:lnTo>
                  <a:pt x="32766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4197089" y="368072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25" y="0"/>
                </a:moveTo>
                <a:lnTo>
                  <a:pt x="7353" y="0"/>
                </a:lnTo>
                <a:lnTo>
                  <a:pt x="0" y="7366"/>
                </a:lnTo>
                <a:lnTo>
                  <a:pt x="0" y="25425"/>
                </a:lnTo>
                <a:lnTo>
                  <a:pt x="7353" y="32778"/>
                </a:lnTo>
                <a:lnTo>
                  <a:pt x="25425" y="32778"/>
                </a:lnTo>
                <a:lnTo>
                  <a:pt x="32766" y="25425"/>
                </a:lnTo>
                <a:lnTo>
                  <a:pt x="32766" y="23495"/>
                </a:lnTo>
                <a:lnTo>
                  <a:pt x="12471" y="23495"/>
                </a:lnTo>
                <a:lnTo>
                  <a:pt x="9283" y="20320"/>
                </a:lnTo>
                <a:lnTo>
                  <a:pt x="9283" y="12484"/>
                </a:lnTo>
                <a:lnTo>
                  <a:pt x="12471" y="9309"/>
                </a:lnTo>
                <a:lnTo>
                  <a:pt x="32766" y="9309"/>
                </a:lnTo>
                <a:lnTo>
                  <a:pt x="32766" y="7366"/>
                </a:lnTo>
                <a:lnTo>
                  <a:pt x="25425" y="0"/>
                </a:lnTo>
                <a:close/>
              </a:path>
              <a:path w="33020" h="33020">
                <a:moveTo>
                  <a:pt x="32766" y="9309"/>
                </a:moveTo>
                <a:lnTo>
                  <a:pt x="20294" y="9309"/>
                </a:lnTo>
                <a:lnTo>
                  <a:pt x="23469" y="12484"/>
                </a:lnTo>
                <a:lnTo>
                  <a:pt x="23469" y="20320"/>
                </a:lnTo>
                <a:lnTo>
                  <a:pt x="20294" y="23495"/>
                </a:lnTo>
                <a:lnTo>
                  <a:pt x="32766" y="23495"/>
                </a:lnTo>
                <a:lnTo>
                  <a:pt x="32766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4203455" y="378493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38" y="0"/>
                </a:moveTo>
                <a:lnTo>
                  <a:pt x="7365" y="0"/>
                </a:lnTo>
                <a:lnTo>
                  <a:pt x="0" y="7353"/>
                </a:lnTo>
                <a:lnTo>
                  <a:pt x="0" y="25412"/>
                </a:lnTo>
                <a:lnTo>
                  <a:pt x="7365" y="32765"/>
                </a:lnTo>
                <a:lnTo>
                  <a:pt x="25438" y="32765"/>
                </a:lnTo>
                <a:lnTo>
                  <a:pt x="32778" y="25412"/>
                </a:lnTo>
                <a:lnTo>
                  <a:pt x="32778" y="23482"/>
                </a:lnTo>
                <a:lnTo>
                  <a:pt x="12484" y="23482"/>
                </a:lnTo>
                <a:lnTo>
                  <a:pt x="9309" y="20307"/>
                </a:lnTo>
                <a:lnTo>
                  <a:pt x="9309" y="12471"/>
                </a:lnTo>
                <a:lnTo>
                  <a:pt x="12484" y="9296"/>
                </a:lnTo>
                <a:lnTo>
                  <a:pt x="32778" y="9296"/>
                </a:lnTo>
                <a:lnTo>
                  <a:pt x="32778" y="7353"/>
                </a:lnTo>
                <a:lnTo>
                  <a:pt x="25438" y="0"/>
                </a:lnTo>
                <a:close/>
              </a:path>
              <a:path w="33020" h="33020">
                <a:moveTo>
                  <a:pt x="32778" y="9296"/>
                </a:moveTo>
                <a:lnTo>
                  <a:pt x="20307" y="9296"/>
                </a:lnTo>
                <a:lnTo>
                  <a:pt x="23482" y="12471"/>
                </a:lnTo>
                <a:lnTo>
                  <a:pt x="23482" y="20307"/>
                </a:lnTo>
                <a:lnTo>
                  <a:pt x="20307" y="23482"/>
                </a:lnTo>
                <a:lnTo>
                  <a:pt x="32778" y="23482"/>
                </a:lnTo>
                <a:lnTo>
                  <a:pt x="3277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4152950" y="3542372"/>
            <a:ext cx="308610" cy="429895"/>
          </a:xfrm>
          <a:custGeom>
            <a:avLst/>
            <a:gdLst/>
            <a:ahLst/>
            <a:cxnLst/>
            <a:rect l="l" t="t" r="r" b="b"/>
            <a:pathLst>
              <a:path w="308610" h="429895">
                <a:moveTo>
                  <a:pt x="224574" y="420281"/>
                </a:moveTo>
                <a:lnTo>
                  <a:pt x="83743" y="420281"/>
                </a:lnTo>
                <a:lnTo>
                  <a:pt x="83743" y="429577"/>
                </a:lnTo>
                <a:lnTo>
                  <a:pt x="224574" y="429577"/>
                </a:lnTo>
                <a:lnTo>
                  <a:pt x="224574" y="420281"/>
                </a:lnTo>
                <a:close/>
              </a:path>
              <a:path w="308610" h="429895">
                <a:moveTo>
                  <a:pt x="158800" y="175513"/>
                </a:moveTo>
                <a:lnTo>
                  <a:pt x="149517" y="175513"/>
                </a:lnTo>
                <a:lnTo>
                  <a:pt x="149517" y="420281"/>
                </a:lnTo>
                <a:lnTo>
                  <a:pt x="158800" y="420281"/>
                </a:lnTo>
                <a:lnTo>
                  <a:pt x="158800" y="175513"/>
                </a:lnTo>
                <a:close/>
              </a:path>
              <a:path w="308610" h="429895">
                <a:moveTo>
                  <a:pt x="25146" y="56476"/>
                </a:moveTo>
                <a:lnTo>
                  <a:pt x="15849" y="56476"/>
                </a:lnTo>
                <a:lnTo>
                  <a:pt x="15849" y="289318"/>
                </a:lnTo>
                <a:lnTo>
                  <a:pt x="18980" y="309659"/>
                </a:lnTo>
                <a:lnTo>
                  <a:pt x="27514" y="326289"/>
                </a:lnTo>
                <a:lnTo>
                  <a:pt x="40163" y="337512"/>
                </a:lnTo>
                <a:lnTo>
                  <a:pt x="55638" y="341629"/>
                </a:lnTo>
                <a:lnTo>
                  <a:pt x="71118" y="337512"/>
                </a:lnTo>
                <a:lnTo>
                  <a:pt x="76944" y="332346"/>
                </a:lnTo>
                <a:lnTo>
                  <a:pt x="55638" y="332346"/>
                </a:lnTo>
                <a:lnTo>
                  <a:pt x="43780" y="328959"/>
                </a:lnTo>
                <a:lnTo>
                  <a:pt x="34086" y="319728"/>
                </a:lnTo>
                <a:lnTo>
                  <a:pt x="27545" y="306050"/>
                </a:lnTo>
                <a:lnTo>
                  <a:pt x="25145" y="289318"/>
                </a:lnTo>
                <a:lnTo>
                  <a:pt x="25145" y="107314"/>
                </a:lnTo>
                <a:lnTo>
                  <a:pt x="95453" y="107314"/>
                </a:lnTo>
                <a:lnTo>
                  <a:pt x="95453" y="98018"/>
                </a:lnTo>
                <a:lnTo>
                  <a:pt x="25146" y="98018"/>
                </a:lnTo>
                <a:lnTo>
                  <a:pt x="25146" y="56476"/>
                </a:lnTo>
                <a:close/>
              </a:path>
              <a:path w="308610" h="429895">
                <a:moveTo>
                  <a:pt x="222173" y="175513"/>
                </a:moveTo>
                <a:lnTo>
                  <a:pt x="212864" y="175513"/>
                </a:lnTo>
                <a:lnTo>
                  <a:pt x="212864" y="289318"/>
                </a:lnTo>
                <a:lnTo>
                  <a:pt x="215997" y="309659"/>
                </a:lnTo>
                <a:lnTo>
                  <a:pt x="224535" y="326289"/>
                </a:lnTo>
                <a:lnTo>
                  <a:pt x="237189" y="337512"/>
                </a:lnTo>
                <a:lnTo>
                  <a:pt x="252666" y="341629"/>
                </a:lnTo>
                <a:lnTo>
                  <a:pt x="268151" y="337512"/>
                </a:lnTo>
                <a:lnTo>
                  <a:pt x="273977" y="332346"/>
                </a:lnTo>
                <a:lnTo>
                  <a:pt x="252666" y="332346"/>
                </a:lnTo>
                <a:lnTo>
                  <a:pt x="240808" y="328959"/>
                </a:lnTo>
                <a:lnTo>
                  <a:pt x="231114" y="319728"/>
                </a:lnTo>
                <a:lnTo>
                  <a:pt x="224573" y="306050"/>
                </a:lnTo>
                <a:lnTo>
                  <a:pt x="222173" y="289318"/>
                </a:lnTo>
                <a:lnTo>
                  <a:pt x="222173" y="175513"/>
                </a:lnTo>
                <a:close/>
              </a:path>
              <a:path w="308610" h="429895">
                <a:moveTo>
                  <a:pt x="95453" y="107314"/>
                </a:moveTo>
                <a:lnTo>
                  <a:pt x="86156" y="107314"/>
                </a:lnTo>
                <a:lnTo>
                  <a:pt x="86156" y="289318"/>
                </a:lnTo>
                <a:lnTo>
                  <a:pt x="83754" y="306050"/>
                </a:lnTo>
                <a:lnTo>
                  <a:pt x="77208" y="319728"/>
                </a:lnTo>
                <a:lnTo>
                  <a:pt x="67506" y="328959"/>
                </a:lnTo>
                <a:lnTo>
                  <a:pt x="55638" y="332346"/>
                </a:lnTo>
                <a:lnTo>
                  <a:pt x="76944" y="332346"/>
                </a:lnTo>
                <a:lnTo>
                  <a:pt x="83775" y="326289"/>
                </a:lnTo>
                <a:lnTo>
                  <a:pt x="92318" y="309659"/>
                </a:lnTo>
                <a:lnTo>
                  <a:pt x="95453" y="289318"/>
                </a:lnTo>
                <a:lnTo>
                  <a:pt x="95453" y="175513"/>
                </a:lnTo>
                <a:lnTo>
                  <a:pt x="222173" y="175513"/>
                </a:lnTo>
                <a:lnTo>
                  <a:pt x="222173" y="166217"/>
                </a:lnTo>
                <a:lnTo>
                  <a:pt x="95453" y="166217"/>
                </a:lnTo>
                <a:lnTo>
                  <a:pt x="95453" y="107314"/>
                </a:lnTo>
                <a:close/>
              </a:path>
              <a:path w="308610" h="429895">
                <a:moveTo>
                  <a:pt x="292480" y="159727"/>
                </a:moveTo>
                <a:lnTo>
                  <a:pt x="283184" y="159727"/>
                </a:lnTo>
                <a:lnTo>
                  <a:pt x="283184" y="289318"/>
                </a:lnTo>
                <a:lnTo>
                  <a:pt x="280782" y="306050"/>
                </a:lnTo>
                <a:lnTo>
                  <a:pt x="274235" y="319728"/>
                </a:lnTo>
                <a:lnTo>
                  <a:pt x="264534" y="328959"/>
                </a:lnTo>
                <a:lnTo>
                  <a:pt x="252666" y="332346"/>
                </a:lnTo>
                <a:lnTo>
                  <a:pt x="273977" y="332346"/>
                </a:lnTo>
                <a:lnTo>
                  <a:pt x="280808" y="326289"/>
                </a:lnTo>
                <a:lnTo>
                  <a:pt x="289347" y="309659"/>
                </a:lnTo>
                <a:lnTo>
                  <a:pt x="292480" y="289318"/>
                </a:lnTo>
                <a:lnTo>
                  <a:pt x="292480" y="159727"/>
                </a:lnTo>
                <a:close/>
              </a:path>
              <a:path w="308610" h="429895">
                <a:moveTo>
                  <a:pt x="158800" y="0"/>
                </a:moveTo>
                <a:lnTo>
                  <a:pt x="149517" y="0"/>
                </a:lnTo>
                <a:lnTo>
                  <a:pt x="149517" y="166217"/>
                </a:lnTo>
                <a:lnTo>
                  <a:pt x="158800" y="166217"/>
                </a:lnTo>
                <a:lnTo>
                  <a:pt x="158800" y="0"/>
                </a:lnTo>
                <a:close/>
              </a:path>
              <a:path w="308610" h="429895">
                <a:moveTo>
                  <a:pt x="292480" y="56476"/>
                </a:moveTo>
                <a:lnTo>
                  <a:pt x="212864" y="56476"/>
                </a:lnTo>
                <a:lnTo>
                  <a:pt x="212864" y="166217"/>
                </a:lnTo>
                <a:lnTo>
                  <a:pt x="222173" y="166217"/>
                </a:lnTo>
                <a:lnTo>
                  <a:pt x="222173" y="159727"/>
                </a:lnTo>
                <a:lnTo>
                  <a:pt x="292480" y="159727"/>
                </a:lnTo>
                <a:lnTo>
                  <a:pt x="292480" y="150431"/>
                </a:lnTo>
                <a:lnTo>
                  <a:pt x="222161" y="150431"/>
                </a:lnTo>
                <a:lnTo>
                  <a:pt x="222161" y="56489"/>
                </a:lnTo>
                <a:lnTo>
                  <a:pt x="292480" y="56489"/>
                </a:lnTo>
                <a:close/>
              </a:path>
              <a:path w="308610" h="429895">
                <a:moveTo>
                  <a:pt x="292480" y="56489"/>
                </a:moveTo>
                <a:lnTo>
                  <a:pt x="283184" y="56489"/>
                </a:lnTo>
                <a:lnTo>
                  <a:pt x="283184" y="150431"/>
                </a:lnTo>
                <a:lnTo>
                  <a:pt x="292480" y="150431"/>
                </a:lnTo>
                <a:lnTo>
                  <a:pt x="292480" y="56489"/>
                </a:lnTo>
                <a:close/>
              </a:path>
              <a:path w="308610" h="429895">
                <a:moveTo>
                  <a:pt x="95453" y="56476"/>
                </a:moveTo>
                <a:lnTo>
                  <a:pt x="86156" y="56476"/>
                </a:lnTo>
                <a:lnTo>
                  <a:pt x="86156" y="98018"/>
                </a:lnTo>
                <a:lnTo>
                  <a:pt x="95453" y="98018"/>
                </a:lnTo>
                <a:lnTo>
                  <a:pt x="95453" y="56476"/>
                </a:lnTo>
                <a:close/>
              </a:path>
              <a:path w="308610" h="429895">
                <a:moveTo>
                  <a:pt x="111277" y="47193"/>
                </a:moveTo>
                <a:lnTo>
                  <a:pt x="0" y="47193"/>
                </a:lnTo>
                <a:lnTo>
                  <a:pt x="0" y="56476"/>
                </a:lnTo>
                <a:lnTo>
                  <a:pt x="111277" y="56476"/>
                </a:lnTo>
                <a:lnTo>
                  <a:pt x="111277" y="47193"/>
                </a:lnTo>
                <a:close/>
              </a:path>
              <a:path w="308610" h="429895">
                <a:moveTo>
                  <a:pt x="308305" y="47193"/>
                </a:moveTo>
                <a:lnTo>
                  <a:pt x="197027" y="47193"/>
                </a:lnTo>
                <a:lnTo>
                  <a:pt x="197027" y="56476"/>
                </a:lnTo>
                <a:lnTo>
                  <a:pt x="308305" y="56476"/>
                </a:lnTo>
                <a:lnTo>
                  <a:pt x="308305" y="4719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198935" y="4020783"/>
            <a:ext cx="452120" cy="379730"/>
          </a:xfrm>
          <a:custGeom>
            <a:avLst/>
            <a:gdLst/>
            <a:ahLst/>
            <a:cxnLst/>
            <a:rect l="l" t="t" r="r" b="b"/>
            <a:pathLst>
              <a:path w="452120" h="379729">
                <a:moveTo>
                  <a:pt x="451764" y="71882"/>
                </a:moveTo>
                <a:lnTo>
                  <a:pt x="0" y="71882"/>
                </a:lnTo>
                <a:lnTo>
                  <a:pt x="0" y="379552"/>
                </a:lnTo>
                <a:lnTo>
                  <a:pt x="451764" y="379552"/>
                </a:lnTo>
                <a:lnTo>
                  <a:pt x="451764" y="370243"/>
                </a:lnTo>
                <a:lnTo>
                  <a:pt x="9296" y="370243"/>
                </a:lnTo>
                <a:lnTo>
                  <a:pt x="9296" y="232791"/>
                </a:lnTo>
                <a:lnTo>
                  <a:pt x="187858" y="232791"/>
                </a:lnTo>
                <a:lnTo>
                  <a:pt x="187858" y="223494"/>
                </a:lnTo>
                <a:lnTo>
                  <a:pt x="9296" y="223494"/>
                </a:lnTo>
                <a:lnTo>
                  <a:pt x="9296" y="81178"/>
                </a:lnTo>
                <a:lnTo>
                  <a:pt x="451764" y="81178"/>
                </a:lnTo>
                <a:lnTo>
                  <a:pt x="451764" y="71882"/>
                </a:lnTo>
                <a:close/>
              </a:path>
              <a:path w="452120" h="379729">
                <a:moveTo>
                  <a:pt x="451764" y="232791"/>
                </a:moveTo>
                <a:lnTo>
                  <a:pt x="442467" y="232791"/>
                </a:lnTo>
                <a:lnTo>
                  <a:pt x="442467" y="370243"/>
                </a:lnTo>
                <a:lnTo>
                  <a:pt x="451764" y="370243"/>
                </a:lnTo>
                <a:lnTo>
                  <a:pt x="451764" y="232791"/>
                </a:lnTo>
                <a:close/>
              </a:path>
              <a:path w="452120" h="379729">
                <a:moveTo>
                  <a:pt x="187858" y="232791"/>
                </a:moveTo>
                <a:lnTo>
                  <a:pt x="178549" y="232791"/>
                </a:lnTo>
                <a:lnTo>
                  <a:pt x="178549" y="244436"/>
                </a:lnTo>
                <a:lnTo>
                  <a:pt x="225882" y="269341"/>
                </a:lnTo>
                <a:lnTo>
                  <a:pt x="245838" y="258838"/>
                </a:lnTo>
                <a:lnTo>
                  <a:pt x="225882" y="258838"/>
                </a:lnTo>
                <a:lnTo>
                  <a:pt x="187858" y="238823"/>
                </a:lnTo>
                <a:lnTo>
                  <a:pt x="187858" y="232791"/>
                </a:lnTo>
                <a:close/>
              </a:path>
              <a:path w="452120" h="379729">
                <a:moveTo>
                  <a:pt x="273202" y="210337"/>
                </a:moveTo>
                <a:lnTo>
                  <a:pt x="263905" y="210337"/>
                </a:lnTo>
                <a:lnTo>
                  <a:pt x="263905" y="238823"/>
                </a:lnTo>
                <a:lnTo>
                  <a:pt x="225882" y="258838"/>
                </a:lnTo>
                <a:lnTo>
                  <a:pt x="245838" y="258838"/>
                </a:lnTo>
                <a:lnTo>
                  <a:pt x="273202" y="244436"/>
                </a:lnTo>
                <a:lnTo>
                  <a:pt x="273202" y="232791"/>
                </a:lnTo>
                <a:lnTo>
                  <a:pt x="451764" y="232791"/>
                </a:lnTo>
                <a:lnTo>
                  <a:pt x="451764" y="223494"/>
                </a:lnTo>
                <a:lnTo>
                  <a:pt x="273202" y="223494"/>
                </a:lnTo>
                <a:lnTo>
                  <a:pt x="273202" y="210337"/>
                </a:lnTo>
                <a:close/>
              </a:path>
              <a:path w="452120" h="379729">
                <a:moveTo>
                  <a:pt x="273202" y="201053"/>
                </a:moveTo>
                <a:lnTo>
                  <a:pt x="178549" y="201053"/>
                </a:lnTo>
                <a:lnTo>
                  <a:pt x="178549" y="223494"/>
                </a:lnTo>
                <a:lnTo>
                  <a:pt x="187858" y="223494"/>
                </a:lnTo>
                <a:lnTo>
                  <a:pt x="187858" y="210337"/>
                </a:lnTo>
                <a:lnTo>
                  <a:pt x="273202" y="210337"/>
                </a:lnTo>
                <a:lnTo>
                  <a:pt x="273202" y="201053"/>
                </a:lnTo>
                <a:close/>
              </a:path>
              <a:path w="452120" h="379729">
                <a:moveTo>
                  <a:pt x="451764" y="81178"/>
                </a:moveTo>
                <a:lnTo>
                  <a:pt x="442467" y="81178"/>
                </a:lnTo>
                <a:lnTo>
                  <a:pt x="442467" y="223494"/>
                </a:lnTo>
                <a:lnTo>
                  <a:pt x="451764" y="223494"/>
                </a:lnTo>
                <a:lnTo>
                  <a:pt x="451764" y="81178"/>
                </a:lnTo>
                <a:close/>
              </a:path>
              <a:path w="452120" h="379729">
                <a:moveTo>
                  <a:pt x="302412" y="0"/>
                </a:moveTo>
                <a:lnTo>
                  <a:pt x="149377" y="0"/>
                </a:lnTo>
                <a:lnTo>
                  <a:pt x="149377" y="71882"/>
                </a:lnTo>
                <a:lnTo>
                  <a:pt x="158673" y="71882"/>
                </a:lnTo>
                <a:lnTo>
                  <a:pt x="158673" y="9296"/>
                </a:lnTo>
                <a:lnTo>
                  <a:pt x="302412" y="9296"/>
                </a:lnTo>
                <a:lnTo>
                  <a:pt x="302412" y="0"/>
                </a:lnTo>
                <a:close/>
              </a:path>
              <a:path w="452120" h="379729">
                <a:moveTo>
                  <a:pt x="302412" y="9296"/>
                </a:moveTo>
                <a:lnTo>
                  <a:pt x="293128" y="9296"/>
                </a:lnTo>
                <a:lnTo>
                  <a:pt x="293128" y="71882"/>
                </a:lnTo>
                <a:lnTo>
                  <a:pt x="302412" y="71882"/>
                </a:lnTo>
                <a:lnTo>
                  <a:pt x="302412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3380041" y="4199534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547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4161063" y="2153170"/>
            <a:ext cx="238760" cy="413384"/>
          </a:xfrm>
          <a:custGeom>
            <a:avLst/>
            <a:gdLst/>
            <a:ahLst/>
            <a:cxnLst/>
            <a:rect l="l" t="t" r="r" b="b"/>
            <a:pathLst>
              <a:path w="238760" h="413385">
                <a:moveTo>
                  <a:pt x="774" y="0"/>
                </a:moveTo>
                <a:lnTo>
                  <a:pt x="774" y="1904"/>
                </a:lnTo>
                <a:lnTo>
                  <a:pt x="8" y="1904"/>
                </a:lnTo>
                <a:lnTo>
                  <a:pt x="660" y="112725"/>
                </a:lnTo>
                <a:lnTo>
                  <a:pt x="774" y="413296"/>
                </a:lnTo>
                <a:lnTo>
                  <a:pt x="230314" y="413308"/>
                </a:lnTo>
                <a:lnTo>
                  <a:pt x="238366" y="413283"/>
                </a:lnTo>
                <a:lnTo>
                  <a:pt x="233013" y="404012"/>
                </a:lnTo>
                <a:lnTo>
                  <a:pt x="10071" y="403999"/>
                </a:lnTo>
                <a:lnTo>
                  <a:pt x="10071" y="374840"/>
                </a:lnTo>
                <a:lnTo>
                  <a:pt x="25920" y="374840"/>
                </a:lnTo>
                <a:lnTo>
                  <a:pt x="25920" y="365531"/>
                </a:lnTo>
                <a:lnTo>
                  <a:pt x="10071" y="365531"/>
                </a:lnTo>
                <a:lnTo>
                  <a:pt x="10071" y="327875"/>
                </a:lnTo>
                <a:lnTo>
                  <a:pt x="25920" y="327875"/>
                </a:lnTo>
                <a:lnTo>
                  <a:pt x="25920" y="318592"/>
                </a:lnTo>
                <a:lnTo>
                  <a:pt x="10071" y="318592"/>
                </a:lnTo>
                <a:lnTo>
                  <a:pt x="10071" y="280911"/>
                </a:lnTo>
                <a:lnTo>
                  <a:pt x="25920" y="280911"/>
                </a:lnTo>
                <a:lnTo>
                  <a:pt x="25920" y="271614"/>
                </a:lnTo>
                <a:lnTo>
                  <a:pt x="10071" y="271614"/>
                </a:lnTo>
                <a:lnTo>
                  <a:pt x="10071" y="233933"/>
                </a:lnTo>
                <a:lnTo>
                  <a:pt x="25920" y="233933"/>
                </a:lnTo>
                <a:lnTo>
                  <a:pt x="25920" y="224637"/>
                </a:lnTo>
                <a:lnTo>
                  <a:pt x="10071" y="224637"/>
                </a:lnTo>
                <a:lnTo>
                  <a:pt x="10071" y="186982"/>
                </a:lnTo>
                <a:lnTo>
                  <a:pt x="25920" y="186982"/>
                </a:lnTo>
                <a:lnTo>
                  <a:pt x="25920" y="177672"/>
                </a:lnTo>
                <a:lnTo>
                  <a:pt x="10071" y="177672"/>
                </a:lnTo>
                <a:lnTo>
                  <a:pt x="10071" y="140017"/>
                </a:lnTo>
                <a:lnTo>
                  <a:pt x="25920" y="140017"/>
                </a:lnTo>
                <a:lnTo>
                  <a:pt x="25920" y="130721"/>
                </a:lnTo>
                <a:lnTo>
                  <a:pt x="10071" y="130721"/>
                </a:lnTo>
                <a:lnTo>
                  <a:pt x="9855" y="93052"/>
                </a:lnTo>
                <a:lnTo>
                  <a:pt x="25920" y="93052"/>
                </a:lnTo>
                <a:lnTo>
                  <a:pt x="25920" y="83756"/>
                </a:lnTo>
                <a:lnTo>
                  <a:pt x="9791" y="83756"/>
                </a:lnTo>
                <a:lnTo>
                  <a:pt x="9512" y="35445"/>
                </a:lnTo>
                <a:lnTo>
                  <a:pt x="10071" y="35445"/>
                </a:lnTo>
                <a:lnTo>
                  <a:pt x="10071" y="35178"/>
                </a:lnTo>
                <a:lnTo>
                  <a:pt x="20766" y="35178"/>
                </a:lnTo>
                <a:lnTo>
                  <a:pt x="1857" y="1904"/>
                </a:lnTo>
                <a:lnTo>
                  <a:pt x="774" y="1904"/>
                </a:lnTo>
                <a:lnTo>
                  <a:pt x="0" y="546"/>
                </a:lnTo>
                <a:lnTo>
                  <a:pt x="1085" y="546"/>
                </a:lnTo>
                <a:lnTo>
                  <a:pt x="774" y="0"/>
                </a:lnTo>
                <a:close/>
              </a:path>
              <a:path w="238760" h="413385">
                <a:moveTo>
                  <a:pt x="20766" y="35178"/>
                </a:moveTo>
                <a:lnTo>
                  <a:pt x="10071" y="35178"/>
                </a:lnTo>
                <a:lnTo>
                  <a:pt x="56756" y="117335"/>
                </a:lnTo>
                <a:lnTo>
                  <a:pt x="222250" y="404012"/>
                </a:lnTo>
                <a:lnTo>
                  <a:pt x="233013" y="404012"/>
                </a:lnTo>
                <a:lnTo>
                  <a:pt x="64833" y="112725"/>
                </a:lnTo>
                <a:lnTo>
                  <a:pt x="20766" y="35178"/>
                </a:lnTo>
                <a:close/>
              </a:path>
              <a:path w="238760" h="413385">
                <a:moveTo>
                  <a:pt x="10071" y="35445"/>
                </a:moveTo>
                <a:lnTo>
                  <a:pt x="9512" y="35445"/>
                </a:lnTo>
                <a:lnTo>
                  <a:pt x="10071" y="36436"/>
                </a:lnTo>
                <a:lnTo>
                  <a:pt x="10071" y="354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2915018" y="3402965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594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2919666" y="3016250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0"/>
                </a:moveTo>
                <a:lnTo>
                  <a:pt x="0" y="382269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2915018" y="3011804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594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225958" y="3016834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0"/>
                </a:moveTo>
                <a:lnTo>
                  <a:pt x="0" y="381787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2957398" y="311975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0809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2957398" y="3092450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309" y="0"/>
                </a:lnTo>
              </a:path>
            </a:pathLst>
          </a:custGeom>
          <a:ln w="4571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957398" y="306514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0809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178924" y="309258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83" y="0"/>
                </a:lnTo>
              </a:path>
            </a:pathLst>
          </a:custGeom>
          <a:ln w="45402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2456967" y="4033392"/>
            <a:ext cx="260985" cy="320675"/>
          </a:xfrm>
          <a:custGeom>
            <a:avLst/>
            <a:gdLst/>
            <a:ahLst/>
            <a:cxnLst/>
            <a:rect l="l" t="t" r="r" b="b"/>
            <a:pathLst>
              <a:path w="260985" h="320675">
                <a:moveTo>
                  <a:pt x="79552" y="0"/>
                </a:moveTo>
                <a:lnTo>
                  <a:pt x="0" y="0"/>
                </a:lnTo>
                <a:lnTo>
                  <a:pt x="0" y="176377"/>
                </a:lnTo>
                <a:lnTo>
                  <a:pt x="6414" y="222833"/>
                </a:lnTo>
                <a:lnTo>
                  <a:pt x="24451" y="262449"/>
                </a:lnTo>
                <a:lnTo>
                  <a:pt x="52301" y="293223"/>
                </a:lnTo>
                <a:lnTo>
                  <a:pt x="88154" y="313154"/>
                </a:lnTo>
                <a:lnTo>
                  <a:pt x="130200" y="320243"/>
                </a:lnTo>
                <a:lnTo>
                  <a:pt x="172246" y="313154"/>
                </a:lnTo>
                <a:lnTo>
                  <a:pt x="176446" y="310819"/>
                </a:lnTo>
                <a:lnTo>
                  <a:pt x="125564" y="310819"/>
                </a:lnTo>
                <a:lnTo>
                  <a:pt x="79365" y="299212"/>
                </a:lnTo>
                <a:lnTo>
                  <a:pt x="42513" y="270578"/>
                </a:lnTo>
                <a:lnTo>
                  <a:pt x="18119" y="228454"/>
                </a:lnTo>
                <a:lnTo>
                  <a:pt x="9296" y="176377"/>
                </a:lnTo>
                <a:lnTo>
                  <a:pt x="9296" y="97764"/>
                </a:lnTo>
                <a:lnTo>
                  <a:pt x="79552" y="97764"/>
                </a:lnTo>
                <a:lnTo>
                  <a:pt x="79552" y="88468"/>
                </a:lnTo>
                <a:lnTo>
                  <a:pt x="9296" y="88468"/>
                </a:lnTo>
                <a:lnTo>
                  <a:pt x="9296" y="9296"/>
                </a:lnTo>
                <a:lnTo>
                  <a:pt x="79552" y="9296"/>
                </a:lnTo>
                <a:lnTo>
                  <a:pt x="79552" y="0"/>
                </a:lnTo>
                <a:close/>
              </a:path>
              <a:path w="260985" h="320675">
                <a:moveTo>
                  <a:pt x="79552" y="97764"/>
                </a:moveTo>
                <a:lnTo>
                  <a:pt x="70256" y="97764"/>
                </a:lnTo>
                <a:lnTo>
                  <a:pt x="70256" y="176377"/>
                </a:lnTo>
                <a:lnTo>
                  <a:pt x="74374" y="204417"/>
                </a:lnTo>
                <a:lnTo>
                  <a:pt x="85847" y="227115"/>
                </a:lnTo>
                <a:lnTo>
                  <a:pt x="103351" y="242776"/>
                </a:lnTo>
                <a:lnTo>
                  <a:pt x="125564" y="249707"/>
                </a:lnTo>
                <a:lnTo>
                  <a:pt x="125564" y="310819"/>
                </a:lnTo>
                <a:lnTo>
                  <a:pt x="134861" y="310819"/>
                </a:lnTo>
                <a:lnTo>
                  <a:pt x="134861" y="249707"/>
                </a:lnTo>
                <a:lnTo>
                  <a:pt x="157059" y="242776"/>
                </a:lnTo>
                <a:lnTo>
                  <a:pt x="159376" y="240703"/>
                </a:lnTo>
                <a:lnTo>
                  <a:pt x="130200" y="240703"/>
                </a:lnTo>
                <a:lnTo>
                  <a:pt x="109904" y="235893"/>
                </a:lnTo>
                <a:lnTo>
                  <a:pt x="93870" y="222518"/>
                </a:lnTo>
                <a:lnTo>
                  <a:pt x="83339" y="202153"/>
                </a:lnTo>
                <a:lnTo>
                  <a:pt x="79552" y="176377"/>
                </a:lnTo>
                <a:lnTo>
                  <a:pt x="79552" y="97764"/>
                </a:lnTo>
                <a:close/>
              </a:path>
              <a:path w="260985" h="320675">
                <a:moveTo>
                  <a:pt x="260400" y="97764"/>
                </a:moveTo>
                <a:lnTo>
                  <a:pt x="251104" y="97764"/>
                </a:lnTo>
                <a:lnTo>
                  <a:pt x="251104" y="176377"/>
                </a:lnTo>
                <a:lnTo>
                  <a:pt x="242281" y="228454"/>
                </a:lnTo>
                <a:lnTo>
                  <a:pt x="217890" y="270578"/>
                </a:lnTo>
                <a:lnTo>
                  <a:pt x="181045" y="299212"/>
                </a:lnTo>
                <a:lnTo>
                  <a:pt x="134861" y="310819"/>
                </a:lnTo>
                <a:lnTo>
                  <a:pt x="176446" y="310819"/>
                </a:lnTo>
                <a:lnTo>
                  <a:pt x="208098" y="293223"/>
                </a:lnTo>
                <a:lnTo>
                  <a:pt x="235948" y="262449"/>
                </a:lnTo>
                <a:lnTo>
                  <a:pt x="253986" y="222833"/>
                </a:lnTo>
                <a:lnTo>
                  <a:pt x="260400" y="176377"/>
                </a:lnTo>
                <a:lnTo>
                  <a:pt x="260400" y="97764"/>
                </a:lnTo>
                <a:close/>
              </a:path>
              <a:path w="260985" h="320675">
                <a:moveTo>
                  <a:pt x="260400" y="0"/>
                </a:moveTo>
                <a:lnTo>
                  <a:pt x="180835" y="0"/>
                </a:lnTo>
                <a:lnTo>
                  <a:pt x="180835" y="176377"/>
                </a:lnTo>
                <a:lnTo>
                  <a:pt x="177049" y="202153"/>
                </a:lnTo>
                <a:lnTo>
                  <a:pt x="166519" y="222518"/>
                </a:lnTo>
                <a:lnTo>
                  <a:pt x="150488" y="235893"/>
                </a:lnTo>
                <a:lnTo>
                  <a:pt x="130200" y="240703"/>
                </a:lnTo>
                <a:lnTo>
                  <a:pt x="159376" y="240703"/>
                </a:lnTo>
                <a:lnTo>
                  <a:pt x="174556" y="227115"/>
                </a:lnTo>
                <a:lnTo>
                  <a:pt x="186026" y="204417"/>
                </a:lnTo>
                <a:lnTo>
                  <a:pt x="190144" y="176377"/>
                </a:lnTo>
                <a:lnTo>
                  <a:pt x="190144" y="97764"/>
                </a:lnTo>
                <a:lnTo>
                  <a:pt x="260400" y="97764"/>
                </a:lnTo>
                <a:lnTo>
                  <a:pt x="260400" y="88468"/>
                </a:lnTo>
                <a:lnTo>
                  <a:pt x="190144" y="88468"/>
                </a:lnTo>
                <a:lnTo>
                  <a:pt x="190144" y="9296"/>
                </a:lnTo>
                <a:lnTo>
                  <a:pt x="260400" y="9296"/>
                </a:lnTo>
                <a:lnTo>
                  <a:pt x="260400" y="0"/>
                </a:lnTo>
                <a:close/>
              </a:path>
              <a:path w="260985" h="320675">
                <a:moveTo>
                  <a:pt x="79552" y="9296"/>
                </a:moveTo>
                <a:lnTo>
                  <a:pt x="70256" y="9296"/>
                </a:lnTo>
                <a:lnTo>
                  <a:pt x="70256" y="88468"/>
                </a:lnTo>
                <a:lnTo>
                  <a:pt x="79552" y="88468"/>
                </a:lnTo>
                <a:lnTo>
                  <a:pt x="79552" y="9296"/>
                </a:lnTo>
                <a:close/>
              </a:path>
              <a:path w="260985" h="320675">
                <a:moveTo>
                  <a:pt x="260400" y="9296"/>
                </a:moveTo>
                <a:lnTo>
                  <a:pt x="251104" y="9296"/>
                </a:lnTo>
                <a:lnTo>
                  <a:pt x="251104" y="88468"/>
                </a:lnTo>
                <a:lnTo>
                  <a:pt x="260400" y="88468"/>
                </a:lnTo>
                <a:lnTo>
                  <a:pt x="260400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4494428" y="3783800"/>
            <a:ext cx="318135" cy="403860"/>
          </a:xfrm>
          <a:custGeom>
            <a:avLst/>
            <a:gdLst/>
            <a:ahLst/>
            <a:cxnLst/>
            <a:rect l="l" t="t" r="r" b="b"/>
            <a:pathLst>
              <a:path w="318135" h="403860">
                <a:moveTo>
                  <a:pt x="317881" y="367880"/>
                </a:moveTo>
                <a:lnTo>
                  <a:pt x="0" y="367880"/>
                </a:lnTo>
                <a:lnTo>
                  <a:pt x="0" y="403478"/>
                </a:lnTo>
                <a:lnTo>
                  <a:pt x="317881" y="403478"/>
                </a:lnTo>
                <a:lnTo>
                  <a:pt x="317881" y="394182"/>
                </a:lnTo>
                <a:lnTo>
                  <a:pt x="9309" y="394182"/>
                </a:lnTo>
                <a:lnTo>
                  <a:pt x="9309" y="377177"/>
                </a:lnTo>
                <a:lnTo>
                  <a:pt x="317881" y="377177"/>
                </a:lnTo>
                <a:lnTo>
                  <a:pt x="317881" y="367880"/>
                </a:lnTo>
                <a:close/>
              </a:path>
              <a:path w="318135" h="403860">
                <a:moveTo>
                  <a:pt x="317881" y="377177"/>
                </a:moveTo>
                <a:lnTo>
                  <a:pt x="308584" y="377177"/>
                </a:lnTo>
                <a:lnTo>
                  <a:pt x="308584" y="394182"/>
                </a:lnTo>
                <a:lnTo>
                  <a:pt x="317881" y="394182"/>
                </a:lnTo>
                <a:lnTo>
                  <a:pt x="317881" y="377177"/>
                </a:lnTo>
                <a:close/>
              </a:path>
              <a:path w="318135" h="403860">
                <a:moveTo>
                  <a:pt x="22072" y="0"/>
                </a:moveTo>
                <a:lnTo>
                  <a:pt x="12776" y="0"/>
                </a:lnTo>
                <a:lnTo>
                  <a:pt x="12776" y="367880"/>
                </a:lnTo>
                <a:lnTo>
                  <a:pt x="22072" y="367880"/>
                </a:lnTo>
                <a:lnTo>
                  <a:pt x="22072" y="279819"/>
                </a:lnTo>
                <a:lnTo>
                  <a:pt x="71005" y="279819"/>
                </a:lnTo>
                <a:lnTo>
                  <a:pt x="71005" y="270510"/>
                </a:lnTo>
                <a:lnTo>
                  <a:pt x="22072" y="270510"/>
                </a:lnTo>
                <a:lnTo>
                  <a:pt x="22072" y="190931"/>
                </a:lnTo>
                <a:lnTo>
                  <a:pt x="248780" y="190931"/>
                </a:lnTo>
                <a:lnTo>
                  <a:pt x="248780" y="181635"/>
                </a:lnTo>
                <a:lnTo>
                  <a:pt x="22072" y="181635"/>
                </a:lnTo>
                <a:lnTo>
                  <a:pt x="22072" y="102044"/>
                </a:lnTo>
                <a:lnTo>
                  <a:pt x="40055" y="102044"/>
                </a:lnTo>
                <a:lnTo>
                  <a:pt x="40055" y="92760"/>
                </a:lnTo>
                <a:lnTo>
                  <a:pt x="22072" y="92760"/>
                </a:lnTo>
                <a:lnTo>
                  <a:pt x="22072" y="0"/>
                </a:lnTo>
                <a:close/>
              </a:path>
              <a:path w="318135" h="403860">
                <a:moveTo>
                  <a:pt x="296443" y="279819"/>
                </a:moveTo>
                <a:lnTo>
                  <a:pt x="287147" y="279819"/>
                </a:lnTo>
                <a:lnTo>
                  <a:pt x="287147" y="367880"/>
                </a:lnTo>
                <a:lnTo>
                  <a:pt x="296443" y="367880"/>
                </a:lnTo>
                <a:lnTo>
                  <a:pt x="296443" y="279819"/>
                </a:lnTo>
                <a:close/>
              </a:path>
              <a:path w="318135" h="403860">
                <a:moveTo>
                  <a:pt x="71005" y="279819"/>
                </a:moveTo>
                <a:lnTo>
                  <a:pt x="61709" y="279819"/>
                </a:lnTo>
                <a:lnTo>
                  <a:pt x="61709" y="308152"/>
                </a:lnTo>
                <a:lnTo>
                  <a:pt x="96799" y="308152"/>
                </a:lnTo>
                <a:lnTo>
                  <a:pt x="96799" y="298856"/>
                </a:lnTo>
                <a:lnTo>
                  <a:pt x="71005" y="298856"/>
                </a:lnTo>
                <a:lnTo>
                  <a:pt x="71005" y="279819"/>
                </a:lnTo>
                <a:close/>
              </a:path>
              <a:path w="318135" h="403860">
                <a:moveTo>
                  <a:pt x="117386" y="279819"/>
                </a:moveTo>
                <a:lnTo>
                  <a:pt x="108102" y="279819"/>
                </a:lnTo>
                <a:lnTo>
                  <a:pt x="108102" y="308152"/>
                </a:lnTo>
                <a:lnTo>
                  <a:pt x="143128" y="308152"/>
                </a:lnTo>
                <a:lnTo>
                  <a:pt x="143128" y="298856"/>
                </a:lnTo>
                <a:lnTo>
                  <a:pt x="117386" y="298856"/>
                </a:lnTo>
                <a:lnTo>
                  <a:pt x="117386" y="279819"/>
                </a:lnTo>
                <a:close/>
              </a:path>
              <a:path w="318135" h="403860">
                <a:moveTo>
                  <a:pt x="96799" y="248894"/>
                </a:moveTo>
                <a:lnTo>
                  <a:pt x="87502" y="248894"/>
                </a:lnTo>
                <a:lnTo>
                  <a:pt x="87502" y="298856"/>
                </a:lnTo>
                <a:lnTo>
                  <a:pt x="96799" y="298856"/>
                </a:lnTo>
                <a:lnTo>
                  <a:pt x="96799" y="279819"/>
                </a:lnTo>
                <a:lnTo>
                  <a:pt x="117386" y="279819"/>
                </a:lnTo>
                <a:lnTo>
                  <a:pt x="117386" y="270510"/>
                </a:lnTo>
                <a:lnTo>
                  <a:pt x="96799" y="270510"/>
                </a:lnTo>
                <a:lnTo>
                  <a:pt x="96799" y="248894"/>
                </a:lnTo>
                <a:close/>
              </a:path>
              <a:path w="318135" h="403860">
                <a:moveTo>
                  <a:pt x="143128" y="248894"/>
                </a:moveTo>
                <a:lnTo>
                  <a:pt x="133832" y="248894"/>
                </a:lnTo>
                <a:lnTo>
                  <a:pt x="133832" y="298856"/>
                </a:lnTo>
                <a:lnTo>
                  <a:pt x="143128" y="298856"/>
                </a:lnTo>
                <a:lnTo>
                  <a:pt x="143128" y="279819"/>
                </a:lnTo>
                <a:lnTo>
                  <a:pt x="296443" y="279819"/>
                </a:lnTo>
                <a:lnTo>
                  <a:pt x="296443" y="270510"/>
                </a:lnTo>
                <a:lnTo>
                  <a:pt x="143128" y="270510"/>
                </a:lnTo>
                <a:lnTo>
                  <a:pt x="143128" y="248894"/>
                </a:lnTo>
                <a:close/>
              </a:path>
              <a:path w="318135" h="403860">
                <a:moveTo>
                  <a:pt x="96799" y="239598"/>
                </a:moveTo>
                <a:lnTo>
                  <a:pt x="61709" y="239598"/>
                </a:lnTo>
                <a:lnTo>
                  <a:pt x="61709" y="270510"/>
                </a:lnTo>
                <a:lnTo>
                  <a:pt x="71005" y="270510"/>
                </a:lnTo>
                <a:lnTo>
                  <a:pt x="71005" y="248894"/>
                </a:lnTo>
                <a:lnTo>
                  <a:pt x="96799" y="248894"/>
                </a:lnTo>
                <a:lnTo>
                  <a:pt x="96799" y="239598"/>
                </a:lnTo>
                <a:close/>
              </a:path>
              <a:path w="318135" h="403860">
                <a:moveTo>
                  <a:pt x="143128" y="239598"/>
                </a:moveTo>
                <a:lnTo>
                  <a:pt x="108102" y="239598"/>
                </a:lnTo>
                <a:lnTo>
                  <a:pt x="108102" y="270510"/>
                </a:lnTo>
                <a:lnTo>
                  <a:pt x="117386" y="270510"/>
                </a:lnTo>
                <a:lnTo>
                  <a:pt x="117386" y="248894"/>
                </a:lnTo>
                <a:lnTo>
                  <a:pt x="143128" y="248894"/>
                </a:lnTo>
                <a:lnTo>
                  <a:pt x="143128" y="239598"/>
                </a:lnTo>
                <a:close/>
              </a:path>
              <a:path w="318135" h="403860">
                <a:moveTo>
                  <a:pt x="296443" y="190931"/>
                </a:moveTo>
                <a:lnTo>
                  <a:pt x="287147" y="190931"/>
                </a:lnTo>
                <a:lnTo>
                  <a:pt x="287147" y="270510"/>
                </a:lnTo>
                <a:lnTo>
                  <a:pt x="296443" y="270510"/>
                </a:lnTo>
                <a:lnTo>
                  <a:pt x="296443" y="190931"/>
                </a:lnTo>
                <a:close/>
              </a:path>
              <a:path w="318135" h="403860">
                <a:moveTo>
                  <a:pt x="248780" y="190931"/>
                </a:moveTo>
                <a:lnTo>
                  <a:pt x="239483" y="190931"/>
                </a:lnTo>
                <a:lnTo>
                  <a:pt x="239483" y="219278"/>
                </a:lnTo>
                <a:lnTo>
                  <a:pt x="274497" y="219278"/>
                </a:lnTo>
                <a:lnTo>
                  <a:pt x="274497" y="209981"/>
                </a:lnTo>
                <a:lnTo>
                  <a:pt x="248780" y="209981"/>
                </a:lnTo>
                <a:lnTo>
                  <a:pt x="248780" y="190931"/>
                </a:lnTo>
                <a:close/>
              </a:path>
              <a:path w="318135" h="403860">
                <a:moveTo>
                  <a:pt x="274497" y="160007"/>
                </a:moveTo>
                <a:lnTo>
                  <a:pt x="265214" y="160007"/>
                </a:lnTo>
                <a:lnTo>
                  <a:pt x="265214" y="209981"/>
                </a:lnTo>
                <a:lnTo>
                  <a:pt x="274497" y="209981"/>
                </a:lnTo>
                <a:lnTo>
                  <a:pt x="274497" y="190931"/>
                </a:lnTo>
                <a:lnTo>
                  <a:pt x="296443" y="190931"/>
                </a:lnTo>
                <a:lnTo>
                  <a:pt x="296443" y="181635"/>
                </a:lnTo>
                <a:lnTo>
                  <a:pt x="274497" y="181635"/>
                </a:lnTo>
                <a:lnTo>
                  <a:pt x="274497" y="160007"/>
                </a:lnTo>
                <a:close/>
              </a:path>
              <a:path w="318135" h="403860">
                <a:moveTo>
                  <a:pt x="274497" y="150698"/>
                </a:moveTo>
                <a:lnTo>
                  <a:pt x="239483" y="150698"/>
                </a:lnTo>
                <a:lnTo>
                  <a:pt x="239483" y="181635"/>
                </a:lnTo>
                <a:lnTo>
                  <a:pt x="248780" y="181635"/>
                </a:lnTo>
                <a:lnTo>
                  <a:pt x="248780" y="160007"/>
                </a:lnTo>
                <a:lnTo>
                  <a:pt x="274497" y="160007"/>
                </a:lnTo>
                <a:lnTo>
                  <a:pt x="274497" y="150698"/>
                </a:lnTo>
                <a:close/>
              </a:path>
              <a:path w="318135" h="403860">
                <a:moveTo>
                  <a:pt x="296443" y="102044"/>
                </a:moveTo>
                <a:lnTo>
                  <a:pt x="287147" y="102044"/>
                </a:lnTo>
                <a:lnTo>
                  <a:pt x="287147" y="181635"/>
                </a:lnTo>
                <a:lnTo>
                  <a:pt x="296443" y="181635"/>
                </a:lnTo>
                <a:lnTo>
                  <a:pt x="296443" y="102044"/>
                </a:lnTo>
                <a:close/>
              </a:path>
              <a:path w="318135" h="403860">
                <a:moveTo>
                  <a:pt x="40055" y="102044"/>
                </a:moveTo>
                <a:lnTo>
                  <a:pt x="30772" y="102044"/>
                </a:lnTo>
                <a:lnTo>
                  <a:pt x="30772" y="130390"/>
                </a:lnTo>
                <a:lnTo>
                  <a:pt x="65874" y="130390"/>
                </a:lnTo>
                <a:lnTo>
                  <a:pt x="65874" y="121094"/>
                </a:lnTo>
                <a:lnTo>
                  <a:pt x="40055" y="121094"/>
                </a:lnTo>
                <a:lnTo>
                  <a:pt x="40055" y="102044"/>
                </a:lnTo>
                <a:close/>
              </a:path>
              <a:path w="318135" h="403860">
                <a:moveTo>
                  <a:pt x="86474" y="102044"/>
                </a:moveTo>
                <a:lnTo>
                  <a:pt x="77165" y="102044"/>
                </a:lnTo>
                <a:lnTo>
                  <a:pt x="77165" y="130390"/>
                </a:lnTo>
                <a:lnTo>
                  <a:pt x="112204" y="130390"/>
                </a:lnTo>
                <a:lnTo>
                  <a:pt x="112204" y="121094"/>
                </a:lnTo>
                <a:lnTo>
                  <a:pt x="86474" y="121094"/>
                </a:lnTo>
                <a:lnTo>
                  <a:pt x="86474" y="102044"/>
                </a:lnTo>
                <a:close/>
              </a:path>
              <a:path w="318135" h="403860">
                <a:moveTo>
                  <a:pt x="132867" y="102044"/>
                </a:moveTo>
                <a:lnTo>
                  <a:pt x="123558" y="102044"/>
                </a:lnTo>
                <a:lnTo>
                  <a:pt x="123558" y="130390"/>
                </a:lnTo>
                <a:lnTo>
                  <a:pt x="158584" y="130390"/>
                </a:lnTo>
                <a:lnTo>
                  <a:pt x="158584" y="121094"/>
                </a:lnTo>
                <a:lnTo>
                  <a:pt x="132867" y="121094"/>
                </a:lnTo>
                <a:lnTo>
                  <a:pt x="132867" y="102044"/>
                </a:lnTo>
                <a:close/>
              </a:path>
              <a:path w="318135" h="403860">
                <a:moveTo>
                  <a:pt x="65874" y="71119"/>
                </a:moveTo>
                <a:lnTo>
                  <a:pt x="56565" y="71119"/>
                </a:lnTo>
                <a:lnTo>
                  <a:pt x="56565" y="121094"/>
                </a:lnTo>
                <a:lnTo>
                  <a:pt x="65874" y="121094"/>
                </a:lnTo>
                <a:lnTo>
                  <a:pt x="65874" y="102044"/>
                </a:lnTo>
                <a:lnTo>
                  <a:pt x="86474" y="102044"/>
                </a:lnTo>
                <a:lnTo>
                  <a:pt x="86474" y="92760"/>
                </a:lnTo>
                <a:lnTo>
                  <a:pt x="65874" y="92760"/>
                </a:lnTo>
                <a:lnTo>
                  <a:pt x="65874" y="71119"/>
                </a:lnTo>
                <a:close/>
              </a:path>
              <a:path w="318135" h="403860">
                <a:moveTo>
                  <a:pt x="112204" y="71119"/>
                </a:moveTo>
                <a:lnTo>
                  <a:pt x="102908" y="71119"/>
                </a:lnTo>
                <a:lnTo>
                  <a:pt x="102908" y="121094"/>
                </a:lnTo>
                <a:lnTo>
                  <a:pt x="112204" y="121094"/>
                </a:lnTo>
                <a:lnTo>
                  <a:pt x="112204" y="102044"/>
                </a:lnTo>
                <a:lnTo>
                  <a:pt x="132867" y="102044"/>
                </a:lnTo>
                <a:lnTo>
                  <a:pt x="132867" y="92760"/>
                </a:lnTo>
                <a:lnTo>
                  <a:pt x="112204" y="92760"/>
                </a:lnTo>
                <a:lnTo>
                  <a:pt x="112204" y="71119"/>
                </a:lnTo>
                <a:close/>
              </a:path>
              <a:path w="318135" h="403860">
                <a:moveTo>
                  <a:pt x="158584" y="71119"/>
                </a:moveTo>
                <a:lnTo>
                  <a:pt x="149301" y="71119"/>
                </a:lnTo>
                <a:lnTo>
                  <a:pt x="149301" y="121094"/>
                </a:lnTo>
                <a:lnTo>
                  <a:pt x="158584" y="121094"/>
                </a:lnTo>
                <a:lnTo>
                  <a:pt x="158584" y="102044"/>
                </a:lnTo>
                <a:lnTo>
                  <a:pt x="296443" y="102044"/>
                </a:lnTo>
                <a:lnTo>
                  <a:pt x="296443" y="92760"/>
                </a:lnTo>
                <a:lnTo>
                  <a:pt x="158584" y="92760"/>
                </a:lnTo>
                <a:lnTo>
                  <a:pt x="158584" y="71119"/>
                </a:lnTo>
                <a:close/>
              </a:path>
              <a:path w="318135" h="403860">
                <a:moveTo>
                  <a:pt x="65874" y="61823"/>
                </a:moveTo>
                <a:lnTo>
                  <a:pt x="30772" y="61823"/>
                </a:lnTo>
                <a:lnTo>
                  <a:pt x="30772" y="92760"/>
                </a:lnTo>
                <a:lnTo>
                  <a:pt x="40055" y="92760"/>
                </a:lnTo>
                <a:lnTo>
                  <a:pt x="40055" y="71119"/>
                </a:lnTo>
                <a:lnTo>
                  <a:pt x="65874" y="71119"/>
                </a:lnTo>
                <a:lnTo>
                  <a:pt x="65874" y="61823"/>
                </a:lnTo>
                <a:close/>
              </a:path>
              <a:path w="318135" h="403860">
                <a:moveTo>
                  <a:pt x="112204" y="61823"/>
                </a:moveTo>
                <a:lnTo>
                  <a:pt x="77165" y="61823"/>
                </a:lnTo>
                <a:lnTo>
                  <a:pt x="77165" y="92760"/>
                </a:lnTo>
                <a:lnTo>
                  <a:pt x="86474" y="92760"/>
                </a:lnTo>
                <a:lnTo>
                  <a:pt x="86474" y="71119"/>
                </a:lnTo>
                <a:lnTo>
                  <a:pt x="112204" y="71119"/>
                </a:lnTo>
                <a:lnTo>
                  <a:pt x="112204" y="61823"/>
                </a:lnTo>
                <a:close/>
              </a:path>
              <a:path w="318135" h="403860">
                <a:moveTo>
                  <a:pt x="158584" y="61823"/>
                </a:moveTo>
                <a:lnTo>
                  <a:pt x="123558" y="61823"/>
                </a:lnTo>
                <a:lnTo>
                  <a:pt x="123558" y="92760"/>
                </a:lnTo>
                <a:lnTo>
                  <a:pt x="132867" y="92760"/>
                </a:lnTo>
                <a:lnTo>
                  <a:pt x="132867" y="71119"/>
                </a:lnTo>
                <a:lnTo>
                  <a:pt x="158584" y="71119"/>
                </a:lnTo>
                <a:lnTo>
                  <a:pt x="158584" y="61823"/>
                </a:lnTo>
                <a:close/>
              </a:path>
              <a:path w="318135" h="403860">
                <a:moveTo>
                  <a:pt x="296443" y="0"/>
                </a:moveTo>
                <a:lnTo>
                  <a:pt x="287147" y="0"/>
                </a:lnTo>
                <a:lnTo>
                  <a:pt x="287147" y="92760"/>
                </a:lnTo>
                <a:lnTo>
                  <a:pt x="296443" y="92760"/>
                </a:lnTo>
                <a:lnTo>
                  <a:pt x="29644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2586107" y="4390213"/>
            <a:ext cx="135255" cy="266065"/>
          </a:xfrm>
          <a:custGeom>
            <a:avLst/>
            <a:gdLst/>
            <a:ahLst/>
            <a:cxnLst/>
            <a:rect l="l" t="t" r="r" b="b"/>
            <a:pathLst>
              <a:path w="135255" h="266064">
                <a:moveTo>
                  <a:pt x="55003" y="238531"/>
                </a:moveTo>
                <a:lnTo>
                  <a:pt x="45720" y="238531"/>
                </a:lnTo>
                <a:lnTo>
                  <a:pt x="45720" y="265810"/>
                </a:lnTo>
                <a:lnTo>
                  <a:pt x="89217" y="265810"/>
                </a:lnTo>
                <a:lnTo>
                  <a:pt x="89217" y="256501"/>
                </a:lnTo>
                <a:lnTo>
                  <a:pt x="55003" y="256501"/>
                </a:lnTo>
                <a:lnTo>
                  <a:pt x="55003" y="238531"/>
                </a:lnTo>
                <a:close/>
              </a:path>
              <a:path w="135255" h="266064">
                <a:moveTo>
                  <a:pt x="89217" y="238531"/>
                </a:moveTo>
                <a:lnTo>
                  <a:pt x="79908" y="238531"/>
                </a:lnTo>
                <a:lnTo>
                  <a:pt x="79908" y="256501"/>
                </a:lnTo>
                <a:lnTo>
                  <a:pt x="89217" y="256501"/>
                </a:lnTo>
                <a:lnTo>
                  <a:pt x="89217" y="238531"/>
                </a:lnTo>
                <a:close/>
              </a:path>
              <a:path w="135255" h="266064">
                <a:moveTo>
                  <a:pt x="105575" y="229234"/>
                </a:moveTo>
                <a:lnTo>
                  <a:pt x="29375" y="229234"/>
                </a:lnTo>
                <a:lnTo>
                  <a:pt x="29375" y="238531"/>
                </a:lnTo>
                <a:lnTo>
                  <a:pt x="105575" y="238531"/>
                </a:lnTo>
                <a:lnTo>
                  <a:pt x="105575" y="229234"/>
                </a:lnTo>
                <a:close/>
              </a:path>
              <a:path w="135255" h="266064">
                <a:moveTo>
                  <a:pt x="67462" y="0"/>
                </a:moveTo>
                <a:lnTo>
                  <a:pt x="0" y="153441"/>
                </a:lnTo>
                <a:lnTo>
                  <a:pt x="45720" y="215607"/>
                </a:lnTo>
                <a:lnTo>
                  <a:pt x="45720" y="229234"/>
                </a:lnTo>
                <a:lnTo>
                  <a:pt x="55003" y="229234"/>
                </a:lnTo>
                <a:lnTo>
                  <a:pt x="55003" y="212559"/>
                </a:lnTo>
                <a:lnTo>
                  <a:pt x="10680" y="152272"/>
                </a:lnTo>
                <a:lnTo>
                  <a:pt x="62801" y="33642"/>
                </a:lnTo>
                <a:lnTo>
                  <a:pt x="82250" y="33642"/>
                </a:lnTo>
                <a:lnTo>
                  <a:pt x="67462" y="0"/>
                </a:lnTo>
                <a:close/>
              </a:path>
              <a:path w="135255" h="266064">
                <a:moveTo>
                  <a:pt x="82250" y="33642"/>
                </a:moveTo>
                <a:lnTo>
                  <a:pt x="72110" y="33642"/>
                </a:lnTo>
                <a:lnTo>
                  <a:pt x="124244" y="152272"/>
                </a:lnTo>
                <a:lnTo>
                  <a:pt x="79908" y="212559"/>
                </a:lnTo>
                <a:lnTo>
                  <a:pt x="79908" y="229234"/>
                </a:lnTo>
                <a:lnTo>
                  <a:pt x="89217" y="229234"/>
                </a:lnTo>
                <a:lnTo>
                  <a:pt x="89217" y="215607"/>
                </a:lnTo>
                <a:lnTo>
                  <a:pt x="134912" y="153441"/>
                </a:lnTo>
                <a:lnTo>
                  <a:pt x="82250" y="33642"/>
                </a:lnTo>
                <a:close/>
              </a:path>
              <a:path w="135255" h="266064">
                <a:moveTo>
                  <a:pt x="81280" y="127939"/>
                </a:moveTo>
                <a:lnTo>
                  <a:pt x="53682" y="127939"/>
                </a:lnTo>
                <a:lnTo>
                  <a:pt x="53682" y="137248"/>
                </a:lnTo>
                <a:lnTo>
                  <a:pt x="81280" y="137248"/>
                </a:lnTo>
                <a:lnTo>
                  <a:pt x="81280" y="127939"/>
                </a:lnTo>
                <a:close/>
              </a:path>
              <a:path w="135255" h="266064">
                <a:moveTo>
                  <a:pt x="72110" y="33642"/>
                </a:moveTo>
                <a:lnTo>
                  <a:pt x="62801" y="33642"/>
                </a:lnTo>
                <a:lnTo>
                  <a:pt x="62801" y="127939"/>
                </a:lnTo>
                <a:lnTo>
                  <a:pt x="72110" y="127939"/>
                </a:lnTo>
                <a:lnTo>
                  <a:pt x="72110" y="3364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4508020" y="2909490"/>
            <a:ext cx="506730" cy="329565"/>
          </a:xfrm>
          <a:custGeom>
            <a:avLst/>
            <a:gdLst/>
            <a:ahLst/>
            <a:cxnLst/>
            <a:rect l="l" t="t" r="r" b="b"/>
            <a:pathLst>
              <a:path w="506729" h="329564">
                <a:moveTo>
                  <a:pt x="164190" y="291020"/>
                </a:moveTo>
                <a:lnTo>
                  <a:pt x="148354" y="291020"/>
                </a:lnTo>
                <a:lnTo>
                  <a:pt x="171771" y="307264"/>
                </a:lnTo>
                <a:lnTo>
                  <a:pt x="197497" y="319154"/>
                </a:lnTo>
                <a:lnTo>
                  <a:pt x="224899" y="326457"/>
                </a:lnTo>
                <a:lnTo>
                  <a:pt x="253345" y="328942"/>
                </a:lnTo>
                <a:lnTo>
                  <a:pt x="285661" y="325782"/>
                </a:lnTo>
                <a:lnTo>
                  <a:pt x="305914" y="319646"/>
                </a:lnTo>
                <a:lnTo>
                  <a:pt x="253345" y="319646"/>
                </a:lnTo>
                <a:lnTo>
                  <a:pt x="227761" y="317583"/>
                </a:lnTo>
                <a:lnTo>
                  <a:pt x="203274" y="311467"/>
                </a:lnTo>
                <a:lnTo>
                  <a:pt x="180184" y="301408"/>
                </a:lnTo>
                <a:lnTo>
                  <a:pt x="164190" y="291020"/>
                </a:lnTo>
                <a:close/>
              </a:path>
              <a:path w="506729" h="329564">
                <a:moveTo>
                  <a:pt x="417747" y="158686"/>
                </a:moveTo>
                <a:lnTo>
                  <a:pt x="408399" y="158686"/>
                </a:lnTo>
                <a:lnTo>
                  <a:pt x="408485" y="160540"/>
                </a:lnTo>
                <a:lnTo>
                  <a:pt x="408526" y="164465"/>
                </a:lnTo>
                <a:lnTo>
                  <a:pt x="396793" y="223899"/>
                </a:lnTo>
                <a:lnTo>
                  <a:pt x="363086" y="274180"/>
                </a:lnTo>
                <a:lnTo>
                  <a:pt x="312740" y="307905"/>
                </a:lnTo>
                <a:lnTo>
                  <a:pt x="253345" y="319646"/>
                </a:lnTo>
                <a:lnTo>
                  <a:pt x="305914" y="319646"/>
                </a:lnTo>
                <a:lnTo>
                  <a:pt x="344511" y="301408"/>
                </a:lnTo>
                <a:lnTo>
                  <a:pt x="390289" y="255681"/>
                </a:lnTo>
                <a:lnTo>
                  <a:pt x="414666" y="196820"/>
                </a:lnTo>
                <a:lnTo>
                  <a:pt x="417823" y="164465"/>
                </a:lnTo>
                <a:lnTo>
                  <a:pt x="417747" y="158686"/>
                </a:lnTo>
                <a:close/>
              </a:path>
              <a:path w="506729" h="329564">
                <a:moveTo>
                  <a:pt x="253345" y="0"/>
                </a:moveTo>
                <a:lnTo>
                  <a:pt x="190407" y="12436"/>
                </a:lnTo>
                <a:lnTo>
                  <a:pt x="137051" y="48171"/>
                </a:lnTo>
                <a:lnTo>
                  <a:pt x="101317" y="101484"/>
                </a:lnTo>
                <a:lnTo>
                  <a:pt x="88880" y="164465"/>
                </a:lnTo>
                <a:lnTo>
                  <a:pt x="88880" y="168351"/>
                </a:lnTo>
                <a:lnTo>
                  <a:pt x="89032" y="172415"/>
                </a:lnTo>
                <a:lnTo>
                  <a:pt x="89375" y="176809"/>
                </a:lnTo>
                <a:lnTo>
                  <a:pt x="79431" y="184374"/>
                </a:lnTo>
                <a:lnTo>
                  <a:pt x="25326" y="233594"/>
                </a:lnTo>
                <a:lnTo>
                  <a:pt x="0" y="277700"/>
                </a:lnTo>
                <a:lnTo>
                  <a:pt x="2355" y="294132"/>
                </a:lnTo>
                <a:lnTo>
                  <a:pt x="14352" y="305571"/>
                </a:lnTo>
                <a:lnTo>
                  <a:pt x="35288" y="311023"/>
                </a:lnTo>
                <a:lnTo>
                  <a:pt x="64893" y="310444"/>
                </a:lnTo>
                <a:lnTo>
                  <a:pt x="102901" y="303796"/>
                </a:lnTo>
                <a:lnTo>
                  <a:pt x="109664" y="302145"/>
                </a:lnTo>
                <a:lnTo>
                  <a:pt x="46386" y="302145"/>
                </a:lnTo>
                <a:lnTo>
                  <a:pt x="33256" y="301355"/>
                </a:lnTo>
                <a:lnTo>
                  <a:pt x="22831" y="299013"/>
                </a:lnTo>
                <a:lnTo>
                  <a:pt x="15239" y="295164"/>
                </a:lnTo>
                <a:lnTo>
                  <a:pt x="10610" y="289852"/>
                </a:lnTo>
                <a:lnTo>
                  <a:pt x="9713" y="276564"/>
                </a:lnTo>
                <a:lnTo>
                  <a:pt x="17819" y="258827"/>
                </a:lnTo>
                <a:lnTo>
                  <a:pt x="58832" y="213487"/>
                </a:lnTo>
                <a:lnTo>
                  <a:pt x="90518" y="187591"/>
                </a:lnTo>
                <a:lnTo>
                  <a:pt x="100422" y="187591"/>
                </a:lnTo>
                <a:lnTo>
                  <a:pt x="98164" y="164465"/>
                </a:lnTo>
                <a:lnTo>
                  <a:pt x="109900" y="105054"/>
                </a:lnTo>
                <a:lnTo>
                  <a:pt x="143630" y="54749"/>
                </a:lnTo>
                <a:lnTo>
                  <a:pt x="193949" y="21031"/>
                </a:lnTo>
                <a:lnTo>
                  <a:pt x="253345" y="9296"/>
                </a:lnTo>
                <a:lnTo>
                  <a:pt x="307363" y="9296"/>
                </a:lnTo>
                <a:lnTo>
                  <a:pt x="281789" y="2483"/>
                </a:lnTo>
                <a:lnTo>
                  <a:pt x="253345" y="0"/>
                </a:lnTo>
                <a:close/>
              </a:path>
              <a:path w="506729" h="329564">
                <a:moveTo>
                  <a:pt x="100422" y="187591"/>
                </a:moveTo>
                <a:lnTo>
                  <a:pt x="90518" y="187591"/>
                </a:lnTo>
                <a:lnTo>
                  <a:pt x="96287" y="213541"/>
                </a:lnTo>
                <a:lnTo>
                  <a:pt x="119702" y="260436"/>
                </a:lnTo>
                <a:lnTo>
                  <a:pt x="140264" y="283883"/>
                </a:lnTo>
                <a:lnTo>
                  <a:pt x="129932" y="287029"/>
                </a:lnTo>
                <a:lnTo>
                  <a:pt x="85407" y="297966"/>
                </a:lnTo>
                <a:lnTo>
                  <a:pt x="46386" y="302145"/>
                </a:lnTo>
                <a:lnTo>
                  <a:pt x="109664" y="302145"/>
                </a:lnTo>
                <a:lnTo>
                  <a:pt x="113493" y="301211"/>
                </a:lnTo>
                <a:lnTo>
                  <a:pt x="124627" y="298208"/>
                </a:lnTo>
                <a:lnTo>
                  <a:pt x="136262" y="294806"/>
                </a:lnTo>
                <a:lnTo>
                  <a:pt x="148354" y="291020"/>
                </a:lnTo>
                <a:lnTo>
                  <a:pt x="164190" y="291020"/>
                </a:lnTo>
                <a:lnTo>
                  <a:pt x="158794" y="287515"/>
                </a:lnTo>
                <a:lnTo>
                  <a:pt x="177904" y="280543"/>
                </a:lnTo>
                <a:lnTo>
                  <a:pt x="150424" y="280543"/>
                </a:lnTo>
                <a:lnTo>
                  <a:pt x="124155" y="250515"/>
                </a:lnTo>
                <a:lnTo>
                  <a:pt x="101145" y="194990"/>
                </a:lnTo>
                <a:lnTo>
                  <a:pt x="100422" y="187591"/>
                </a:lnTo>
                <a:close/>
              </a:path>
              <a:path w="506729" h="329564">
                <a:moveTo>
                  <a:pt x="307363" y="9296"/>
                </a:moveTo>
                <a:lnTo>
                  <a:pt x="253345" y="9296"/>
                </a:lnTo>
                <a:lnTo>
                  <a:pt x="283837" y="12276"/>
                </a:lnTo>
                <a:lnTo>
                  <a:pt x="312740" y="21031"/>
                </a:lnTo>
                <a:lnTo>
                  <a:pt x="363086" y="54749"/>
                </a:lnTo>
                <a:lnTo>
                  <a:pt x="393467" y="97462"/>
                </a:lnTo>
                <a:lnTo>
                  <a:pt x="407637" y="147739"/>
                </a:lnTo>
                <a:lnTo>
                  <a:pt x="379760" y="167231"/>
                </a:lnTo>
                <a:lnTo>
                  <a:pt x="317414" y="205355"/>
                </a:lnTo>
                <a:lnTo>
                  <a:pt x="283800" y="223469"/>
                </a:lnTo>
                <a:lnTo>
                  <a:pt x="215783" y="255601"/>
                </a:lnTo>
                <a:lnTo>
                  <a:pt x="150424" y="280543"/>
                </a:lnTo>
                <a:lnTo>
                  <a:pt x="177904" y="280543"/>
                </a:lnTo>
                <a:lnTo>
                  <a:pt x="222362" y="262869"/>
                </a:lnTo>
                <a:lnTo>
                  <a:pt x="288054" y="231736"/>
                </a:lnTo>
                <a:lnTo>
                  <a:pt x="351684" y="196102"/>
                </a:lnTo>
                <a:lnTo>
                  <a:pt x="408399" y="158686"/>
                </a:lnTo>
                <a:lnTo>
                  <a:pt x="417747" y="158686"/>
                </a:lnTo>
                <a:lnTo>
                  <a:pt x="417658" y="156489"/>
                </a:lnTo>
                <a:lnTo>
                  <a:pt x="417327" y="152133"/>
                </a:lnTo>
                <a:lnTo>
                  <a:pt x="427326" y="144528"/>
                </a:lnTo>
                <a:lnTo>
                  <a:pt x="431307" y="141376"/>
                </a:lnTo>
                <a:lnTo>
                  <a:pt x="416184" y="141376"/>
                </a:lnTo>
                <a:lnTo>
                  <a:pt x="410417" y="115424"/>
                </a:lnTo>
                <a:lnTo>
                  <a:pt x="387006" y="68515"/>
                </a:lnTo>
                <a:lnTo>
                  <a:pt x="366451" y="45072"/>
                </a:lnTo>
                <a:lnTo>
                  <a:pt x="376762" y="41930"/>
                </a:lnTo>
                <a:lnTo>
                  <a:pt x="386795" y="39066"/>
                </a:lnTo>
                <a:lnTo>
                  <a:pt x="391165" y="37909"/>
                </a:lnTo>
                <a:lnTo>
                  <a:pt x="358323" y="37909"/>
                </a:lnTo>
                <a:lnTo>
                  <a:pt x="334909" y="21666"/>
                </a:lnTo>
                <a:lnTo>
                  <a:pt x="309187" y="9782"/>
                </a:lnTo>
                <a:lnTo>
                  <a:pt x="307363" y="9296"/>
                </a:lnTo>
                <a:close/>
              </a:path>
              <a:path w="506729" h="329564">
                <a:moveTo>
                  <a:pt x="495915" y="26822"/>
                </a:moveTo>
                <a:lnTo>
                  <a:pt x="460317" y="26822"/>
                </a:lnTo>
                <a:lnTo>
                  <a:pt x="473453" y="27609"/>
                </a:lnTo>
                <a:lnTo>
                  <a:pt x="483879" y="29943"/>
                </a:lnTo>
                <a:lnTo>
                  <a:pt x="491471" y="33787"/>
                </a:lnTo>
                <a:lnTo>
                  <a:pt x="496106" y="39103"/>
                </a:lnTo>
                <a:lnTo>
                  <a:pt x="496988" y="52385"/>
                </a:lnTo>
                <a:lnTo>
                  <a:pt x="488876" y="70124"/>
                </a:lnTo>
                <a:lnTo>
                  <a:pt x="447871" y="115481"/>
                </a:lnTo>
                <a:lnTo>
                  <a:pt x="416184" y="141376"/>
                </a:lnTo>
                <a:lnTo>
                  <a:pt x="431307" y="141376"/>
                </a:lnTo>
                <a:lnTo>
                  <a:pt x="481379" y="95358"/>
                </a:lnTo>
                <a:lnTo>
                  <a:pt x="506709" y="51268"/>
                </a:lnTo>
                <a:lnTo>
                  <a:pt x="504348" y="34848"/>
                </a:lnTo>
                <a:lnTo>
                  <a:pt x="495915" y="26822"/>
                </a:lnTo>
                <a:close/>
              </a:path>
              <a:path w="506729" h="329564">
                <a:moveTo>
                  <a:pt x="471329" y="17951"/>
                </a:moveTo>
                <a:lnTo>
                  <a:pt x="403802" y="25171"/>
                </a:lnTo>
                <a:lnTo>
                  <a:pt x="358323" y="37909"/>
                </a:lnTo>
                <a:lnTo>
                  <a:pt x="391165" y="37909"/>
                </a:lnTo>
                <a:lnTo>
                  <a:pt x="396521" y="36490"/>
                </a:lnTo>
                <a:lnTo>
                  <a:pt x="405910" y="34213"/>
                </a:lnTo>
                <a:lnTo>
                  <a:pt x="421309" y="30990"/>
                </a:lnTo>
                <a:lnTo>
                  <a:pt x="435542" y="28679"/>
                </a:lnTo>
                <a:lnTo>
                  <a:pt x="448562" y="27287"/>
                </a:lnTo>
                <a:lnTo>
                  <a:pt x="460317" y="26822"/>
                </a:lnTo>
                <a:lnTo>
                  <a:pt x="495915" y="26822"/>
                </a:lnTo>
                <a:lnTo>
                  <a:pt x="492318" y="23399"/>
                </a:lnTo>
                <a:lnTo>
                  <a:pt x="471329" y="179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4562560" y="3274941"/>
            <a:ext cx="260985" cy="409575"/>
          </a:xfrm>
          <a:custGeom>
            <a:avLst/>
            <a:gdLst/>
            <a:ahLst/>
            <a:cxnLst/>
            <a:rect l="l" t="t" r="r" b="b"/>
            <a:pathLst>
              <a:path w="260985" h="409575">
                <a:moveTo>
                  <a:pt x="130255" y="0"/>
                </a:moveTo>
                <a:lnTo>
                  <a:pt x="88298" y="62128"/>
                </a:lnTo>
                <a:lnTo>
                  <a:pt x="62695" y="110059"/>
                </a:lnTo>
                <a:lnTo>
                  <a:pt x="45597" y="159105"/>
                </a:lnTo>
                <a:lnTo>
                  <a:pt x="43274" y="199631"/>
                </a:lnTo>
                <a:lnTo>
                  <a:pt x="45365" y="225921"/>
                </a:lnTo>
                <a:lnTo>
                  <a:pt x="49623" y="256133"/>
                </a:lnTo>
                <a:lnTo>
                  <a:pt x="12017" y="300016"/>
                </a:lnTo>
                <a:lnTo>
                  <a:pt x="11924" y="300254"/>
                </a:lnTo>
                <a:lnTo>
                  <a:pt x="0" y="347554"/>
                </a:lnTo>
                <a:lnTo>
                  <a:pt x="1708" y="385742"/>
                </a:lnTo>
                <a:lnTo>
                  <a:pt x="5097" y="401789"/>
                </a:lnTo>
                <a:lnTo>
                  <a:pt x="7358" y="409117"/>
                </a:lnTo>
                <a:lnTo>
                  <a:pt x="25225" y="391312"/>
                </a:lnTo>
                <a:lnTo>
                  <a:pt x="12095" y="391312"/>
                </a:lnTo>
                <a:lnTo>
                  <a:pt x="8926" y="367240"/>
                </a:lnTo>
                <a:lnTo>
                  <a:pt x="10636" y="334449"/>
                </a:lnTo>
                <a:lnTo>
                  <a:pt x="22905" y="298841"/>
                </a:lnTo>
                <a:lnTo>
                  <a:pt x="51388" y="266331"/>
                </a:lnTo>
                <a:lnTo>
                  <a:pt x="61178" y="266331"/>
                </a:lnTo>
                <a:lnTo>
                  <a:pt x="59563" y="258434"/>
                </a:lnTo>
                <a:lnTo>
                  <a:pt x="52899" y="204872"/>
                </a:lnTo>
                <a:lnTo>
                  <a:pt x="54703" y="160985"/>
                </a:lnTo>
                <a:lnTo>
                  <a:pt x="57525" y="149693"/>
                </a:lnTo>
                <a:lnTo>
                  <a:pt x="61521" y="137448"/>
                </a:lnTo>
                <a:lnTo>
                  <a:pt x="66678" y="124294"/>
                </a:lnTo>
                <a:lnTo>
                  <a:pt x="72978" y="110274"/>
                </a:lnTo>
                <a:lnTo>
                  <a:pt x="197782" y="110274"/>
                </a:lnTo>
                <a:lnTo>
                  <a:pt x="195127" y="104406"/>
                </a:lnTo>
                <a:lnTo>
                  <a:pt x="195127" y="100990"/>
                </a:lnTo>
                <a:lnTo>
                  <a:pt x="77538" y="100990"/>
                </a:lnTo>
                <a:lnTo>
                  <a:pt x="92514" y="73575"/>
                </a:lnTo>
                <a:lnTo>
                  <a:pt x="107555" y="49004"/>
                </a:lnTo>
                <a:lnTo>
                  <a:pt x="120765" y="29065"/>
                </a:lnTo>
                <a:lnTo>
                  <a:pt x="130255" y="15544"/>
                </a:lnTo>
                <a:lnTo>
                  <a:pt x="141730" y="15544"/>
                </a:lnTo>
                <a:lnTo>
                  <a:pt x="133977" y="4889"/>
                </a:lnTo>
                <a:lnTo>
                  <a:pt x="130255" y="0"/>
                </a:lnTo>
                <a:close/>
              </a:path>
              <a:path w="260985" h="409575">
                <a:moveTo>
                  <a:pt x="204155" y="347167"/>
                </a:moveTo>
                <a:lnTo>
                  <a:pt x="191000" y="347167"/>
                </a:lnTo>
                <a:lnTo>
                  <a:pt x="253179" y="409117"/>
                </a:lnTo>
                <a:lnTo>
                  <a:pt x="255465" y="401789"/>
                </a:lnTo>
                <a:lnTo>
                  <a:pt x="257649" y="391312"/>
                </a:lnTo>
                <a:lnTo>
                  <a:pt x="248454" y="391312"/>
                </a:lnTo>
                <a:lnTo>
                  <a:pt x="204155" y="347167"/>
                </a:lnTo>
                <a:close/>
              </a:path>
              <a:path w="260985" h="409575">
                <a:moveTo>
                  <a:pt x="79361" y="347167"/>
                </a:moveTo>
                <a:lnTo>
                  <a:pt x="69524" y="347167"/>
                </a:lnTo>
                <a:lnTo>
                  <a:pt x="74076" y="364064"/>
                </a:lnTo>
                <a:lnTo>
                  <a:pt x="77763" y="377105"/>
                </a:lnTo>
                <a:lnTo>
                  <a:pt x="80307" y="385742"/>
                </a:lnTo>
                <a:lnTo>
                  <a:pt x="82186" y="391883"/>
                </a:lnTo>
                <a:lnTo>
                  <a:pt x="178350" y="391883"/>
                </a:lnTo>
                <a:lnTo>
                  <a:pt x="180277" y="385527"/>
                </a:lnTo>
                <a:lnTo>
                  <a:pt x="181145" y="382574"/>
                </a:lnTo>
                <a:lnTo>
                  <a:pt x="89057" y="382574"/>
                </a:lnTo>
                <a:lnTo>
                  <a:pt x="81771" y="356743"/>
                </a:lnTo>
                <a:lnTo>
                  <a:pt x="79361" y="347167"/>
                </a:lnTo>
                <a:close/>
              </a:path>
              <a:path w="260985" h="409575">
                <a:moveTo>
                  <a:pt x="61178" y="266331"/>
                </a:moveTo>
                <a:lnTo>
                  <a:pt x="51388" y="266331"/>
                </a:lnTo>
                <a:lnTo>
                  <a:pt x="54553" y="282946"/>
                </a:lnTo>
                <a:lnTo>
                  <a:pt x="58191" y="300254"/>
                </a:lnTo>
                <a:lnTo>
                  <a:pt x="62288" y="318204"/>
                </a:lnTo>
                <a:lnTo>
                  <a:pt x="66832" y="336740"/>
                </a:lnTo>
                <a:lnTo>
                  <a:pt x="12095" y="391312"/>
                </a:lnTo>
                <a:lnTo>
                  <a:pt x="25225" y="391312"/>
                </a:lnTo>
                <a:lnTo>
                  <a:pt x="69524" y="347167"/>
                </a:lnTo>
                <a:lnTo>
                  <a:pt x="79361" y="347167"/>
                </a:lnTo>
                <a:lnTo>
                  <a:pt x="70563" y="312210"/>
                </a:lnTo>
                <a:lnTo>
                  <a:pt x="61178" y="266331"/>
                </a:lnTo>
                <a:close/>
              </a:path>
              <a:path w="260985" h="409575">
                <a:moveTo>
                  <a:pt x="219635" y="266318"/>
                </a:moveTo>
                <a:lnTo>
                  <a:pt x="209135" y="266318"/>
                </a:lnTo>
                <a:lnTo>
                  <a:pt x="237651" y="298852"/>
                </a:lnTo>
                <a:lnTo>
                  <a:pt x="249916" y="334449"/>
                </a:lnTo>
                <a:lnTo>
                  <a:pt x="251624" y="367242"/>
                </a:lnTo>
                <a:lnTo>
                  <a:pt x="248454" y="391312"/>
                </a:lnTo>
                <a:lnTo>
                  <a:pt x="257649" y="391312"/>
                </a:lnTo>
                <a:lnTo>
                  <a:pt x="258811" y="385742"/>
                </a:lnTo>
                <a:lnTo>
                  <a:pt x="260479" y="347554"/>
                </a:lnTo>
                <a:lnTo>
                  <a:pt x="260397" y="347167"/>
                </a:lnTo>
                <a:lnTo>
                  <a:pt x="248496" y="300016"/>
                </a:lnTo>
                <a:lnTo>
                  <a:pt x="219635" y="266318"/>
                </a:lnTo>
                <a:close/>
              </a:path>
              <a:path w="260985" h="409575">
                <a:moveTo>
                  <a:pt x="197782" y="110274"/>
                </a:moveTo>
                <a:lnTo>
                  <a:pt x="187545" y="110274"/>
                </a:lnTo>
                <a:lnTo>
                  <a:pt x="193846" y="124316"/>
                </a:lnTo>
                <a:lnTo>
                  <a:pt x="199001" y="137477"/>
                </a:lnTo>
                <a:lnTo>
                  <a:pt x="202994" y="149714"/>
                </a:lnTo>
                <a:lnTo>
                  <a:pt x="205808" y="160985"/>
                </a:lnTo>
                <a:lnTo>
                  <a:pt x="207637" y="204969"/>
                </a:lnTo>
                <a:lnTo>
                  <a:pt x="200979" y="258549"/>
                </a:lnTo>
                <a:lnTo>
                  <a:pt x="189971" y="312296"/>
                </a:lnTo>
                <a:lnTo>
                  <a:pt x="178750" y="356781"/>
                </a:lnTo>
                <a:lnTo>
                  <a:pt x="171454" y="382574"/>
                </a:lnTo>
                <a:lnTo>
                  <a:pt x="181145" y="382574"/>
                </a:lnTo>
                <a:lnTo>
                  <a:pt x="182754" y="377099"/>
                </a:lnTo>
                <a:lnTo>
                  <a:pt x="186444" y="364059"/>
                </a:lnTo>
                <a:lnTo>
                  <a:pt x="191000" y="347167"/>
                </a:lnTo>
                <a:lnTo>
                  <a:pt x="204155" y="347167"/>
                </a:lnTo>
                <a:lnTo>
                  <a:pt x="193692" y="336740"/>
                </a:lnTo>
                <a:lnTo>
                  <a:pt x="198243" y="318180"/>
                </a:lnTo>
                <a:lnTo>
                  <a:pt x="202385" y="300016"/>
                </a:lnTo>
                <a:lnTo>
                  <a:pt x="205977" y="282914"/>
                </a:lnTo>
                <a:lnTo>
                  <a:pt x="209135" y="266318"/>
                </a:lnTo>
                <a:lnTo>
                  <a:pt x="219635" y="266318"/>
                </a:lnTo>
                <a:lnTo>
                  <a:pt x="210900" y="256120"/>
                </a:lnTo>
                <a:lnTo>
                  <a:pt x="215154" y="225908"/>
                </a:lnTo>
                <a:lnTo>
                  <a:pt x="217241" y="199631"/>
                </a:lnTo>
                <a:lnTo>
                  <a:pt x="214914" y="159105"/>
                </a:lnTo>
                <a:lnTo>
                  <a:pt x="201944" y="119472"/>
                </a:lnTo>
                <a:lnTo>
                  <a:pt x="197782" y="110274"/>
                </a:lnTo>
                <a:close/>
              </a:path>
              <a:path w="260985" h="409575">
                <a:moveTo>
                  <a:pt x="141730" y="15544"/>
                </a:moveTo>
                <a:lnTo>
                  <a:pt x="130255" y="15544"/>
                </a:lnTo>
                <a:lnTo>
                  <a:pt x="139805" y="29118"/>
                </a:lnTo>
                <a:lnTo>
                  <a:pt x="153050" y="49099"/>
                </a:lnTo>
                <a:lnTo>
                  <a:pt x="168077" y="73664"/>
                </a:lnTo>
                <a:lnTo>
                  <a:pt x="182986" y="100990"/>
                </a:lnTo>
                <a:lnTo>
                  <a:pt x="193489" y="100990"/>
                </a:lnTo>
                <a:lnTo>
                  <a:pt x="174814" y="66522"/>
                </a:lnTo>
                <a:lnTo>
                  <a:pt x="156313" y="36861"/>
                </a:lnTo>
                <a:lnTo>
                  <a:pt x="141730" y="1554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4654684" y="3417882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5">
                <a:moveTo>
                  <a:pt x="38138" y="0"/>
                </a:moveTo>
                <a:lnTo>
                  <a:pt x="23306" y="2999"/>
                </a:lnTo>
                <a:lnTo>
                  <a:pt x="11182" y="11174"/>
                </a:lnTo>
                <a:lnTo>
                  <a:pt x="3001" y="23290"/>
                </a:lnTo>
                <a:lnTo>
                  <a:pt x="0" y="38112"/>
                </a:lnTo>
                <a:lnTo>
                  <a:pt x="3001" y="52946"/>
                </a:lnTo>
                <a:lnTo>
                  <a:pt x="11182" y="65074"/>
                </a:lnTo>
                <a:lnTo>
                  <a:pt x="23306" y="73259"/>
                </a:lnTo>
                <a:lnTo>
                  <a:pt x="38138" y="76263"/>
                </a:lnTo>
                <a:lnTo>
                  <a:pt x="52962" y="73259"/>
                </a:lnTo>
                <a:lnTo>
                  <a:pt x="62280" y="66967"/>
                </a:lnTo>
                <a:lnTo>
                  <a:pt x="38138" y="66967"/>
                </a:lnTo>
                <a:lnTo>
                  <a:pt x="26925" y="64694"/>
                </a:lnTo>
                <a:lnTo>
                  <a:pt x="17760" y="58502"/>
                </a:lnTo>
                <a:lnTo>
                  <a:pt x="11577" y="49329"/>
                </a:lnTo>
                <a:lnTo>
                  <a:pt x="9309" y="38112"/>
                </a:lnTo>
                <a:lnTo>
                  <a:pt x="11577" y="26900"/>
                </a:lnTo>
                <a:lnTo>
                  <a:pt x="17760" y="17735"/>
                </a:lnTo>
                <a:lnTo>
                  <a:pt x="26925" y="11552"/>
                </a:lnTo>
                <a:lnTo>
                  <a:pt x="38138" y="9283"/>
                </a:lnTo>
                <a:lnTo>
                  <a:pt x="62279" y="9283"/>
                </a:lnTo>
                <a:lnTo>
                  <a:pt x="52962" y="2999"/>
                </a:lnTo>
                <a:lnTo>
                  <a:pt x="38138" y="0"/>
                </a:lnTo>
                <a:close/>
              </a:path>
              <a:path w="76835" h="76835">
                <a:moveTo>
                  <a:pt x="62279" y="9283"/>
                </a:moveTo>
                <a:lnTo>
                  <a:pt x="38138" y="9283"/>
                </a:lnTo>
                <a:lnTo>
                  <a:pt x="49350" y="11552"/>
                </a:lnTo>
                <a:lnTo>
                  <a:pt x="58515" y="17735"/>
                </a:lnTo>
                <a:lnTo>
                  <a:pt x="64698" y="26900"/>
                </a:lnTo>
                <a:lnTo>
                  <a:pt x="66967" y="38112"/>
                </a:lnTo>
                <a:lnTo>
                  <a:pt x="64698" y="49329"/>
                </a:lnTo>
                <a:lnTo>
                  <a:pt x="58515" y="58502"/>
                </a:lnTo>
                <a:lnTo>
                  <a:pt x="49350" y="64694"/>
                </a:lnTo>
                <a:lnTo>
                  <a:pt x="38138" y="66967"/>
                </a:lnTo>
                <a:lnTo>
                  <a:pt x="62280" y="66967"/>
                </a:lnTo>
                <a:lnTo>
                  <a:pt x="65082" y="65074"/>
                </a:lnTo>
                <a:lnTo>
                  <a:pt x="73262" y="52946"/>
                </a:lnTo>
                <a:lnTo>
                  <a:pt x="76263" y="38112"/>
                </a:lnTo>
                <a:lnTo>
                  <a:pt x="73262" y="23290"/>
                </a:lnTo>
                <a:lnTo>
                  <a:pt x="65082" y="11174"/>
                </a:lnTo>
                <a:lnTo>
                  <a:pt x="62279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4692834" y="3682403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144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4728267" y="3682403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076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4657363" y="3682403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076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2968447" y="3453676"/>
            <a:ext cx="254000" cy="462915"/>
          </a:xfrm>
          <a:custGeom>
            <a:avLst/>
            <a:gdLst/>
            <a:ahLst/>
            <a:cxnLst/>
            <a:rect l="l" t="t" r="r" b="b"/>
            <a:pathLst>
              <a:path w="254000" h="462914">
                <a:moveTo>
                  <a:pt x="215137" y="388226"/>
                </a:moveTo>
                <a:lnTo>
                  <a:pt x="38404" y="388226"/>
                </a:lnTo>
                <a:lnTo>
                  <a:pt x="38404" y="462584"/>
                </a:lnTo>
                <a:lnTo>
                  <a:pt x="215137" y="462584"/>
                </a:lnTo>
                <a:lnTo>
                  <a:pt x="215137" y="453288"/>
                </a:lnTo>
                <a:lnTo>
                  <a:pt x="47675" y="453288"/>
                </a:lnTo>
                <a:lnTo>
                  <a:pt x="47675" y="397522"/>
                </a:lnTo>
                <a:lnTo>
                  <a:pt x="215137" y="397522"/>
                </a:lnTo>
                <a:lnTo>
                  <a:pt x="215137" y="388226"/>
                </a:lnTo>
                <a:close/>
              </a:path>
              <a:path w="254000" h="462914">
                <a:moveTo>
                  <a:pt x="215137" y="397522"/>
                </a:moveTo>
                <a:lnTo>
                  <a:pt x="205841" y="397522"/>
                </a:lnTo>
                <a:lnTo>
                  <a:pt x="205841" y="453288"/>
                </a:lnTo>
                <a:lnTo>
                  <a:pt x="215137" y="453288"/>
                </a:lnTo>
                <a:lnTo>
                  <a:pt x="215137" y="397522"/>
                </a:lnTo>
                <a:close/>
              </a:path>
              <a:path w="254000" h="462914">
                <a:moveTo>
                  <a:pt x="253530" y="0"/>
                </a:moveTo>
                <a:lnTo>
                  <a:pt x="0" y="0"/>
                </a:lnTo>
                <a:lnTo>
                  <a:pt x="0" y="4648"/>
                </a:lnTo>
                <a:lnTo>
                  <a:pt x="3760" y="64096"/>
                </a:lnTo>
                <a:lnTo>
                  <a:pt x="14463" y="118536"/>
                </a:lnTo>
                <a:lnTo>
                  <a:pt x="31238" y="166054"/>
                </a:lnTo>
                <a:lnTo>
                  <a:pt x="53217" y="204738"/>
                </a:lnTo>
                <a:lnTo>
                  <a:pt x="79530" y="232675"/>
                </a:lnTo>
                <a:lnTo>
                  <a:pt x="109296" y="247954"/>
                </a:lnTo>
                <a:lnTo>
                  <a:pt x="106929" y="300504"/>
                </a:lnTo>
                <a:lnTo>
                  <a:pt x="101841" y="342150"/>
                </a:lnTo>
                <a:lnTo>
                  <a:pt x="96133" y="371766"/>
                </a:lnTo>
                <a:lnTo>
                  <a:pt x="91909" y="388226"/>
                </a:lnTo>
                <a:lnTo>
                  <a:pt x="101574" y="388226"/>
                </a:lnTo>
                <a:lnTo>
                  <a:pt x="106140" y="369609"/>
                </a:lnTo>
                <a:lnTo>
                  <a:pt x="111634" y="339748"/>
                </a:lnTo>
                <a:lnTo>
                  <a:pt x="116349" y="299513"/>
                </a:lnTo>
                <a:lnTo>
                  <a:pt x="118579" y="249770"/>
                </a:lnTo>
                <a:lnTo>
                  <a:pt x="144315" y="249770"/>
                </a:lnTo>
                <a:lnTo>
                  <a:pt x="144233" y="247954"/>
                </a:lnTo>
                <a:lnTo>
                  <a:pt x="157697" y="241046"/>
                </a:lnTo>
                <a:lnTo>
                  <a:pt x="126771" y="241046"/>
                </a:lnTo>
                <a:lnTo>
                  <a:pt x="68257" y="209405"/>
                </a:lnTo>
                <a:lnTo>
                  <a:pt x="44596" y="173169"/>
                </a:lnTo>
                <a:lnTo>
                  <a:pt x="26146" y="126268"/>
                </a:lnTo>
                <a:lnTo>
                  <a:pt x="14017" y="70911"/>
                </a:lnTo>
                <a:lnTo>
                  <a:pt x="9321" y="9309"/>
                </a:lnTo>
                <a:lnTo>
                  <a:pt x="253235" y="9309"/>
                </a:lnTo>
                <a:lnTo>
                  <a:pt x="253530" y="4648"/>
                </a:lnTo>
                <a:lnTo>
                  <a:pt x="253530" y="0"/>
                </a:lnTo>
                <a:close/>
              </a:path>
              <a:path w="254000" h="462914">
                <a:moveTo>
                  <a:pt x="144315" y="249770"/>
                </a:moveTo>
                <a:lnTo>
                  <a:pt x="134950" y="249770"/>
                </a:lnTo>
                <a:lnTo>
                  <a:pt x="137179" y="299513"/>
                </a:lnTo>
                <a:lnTo>
                  <a:pt x="141897" y="339782"/>
                </a:lnTo>
                <a:lnTo>
                  <a:pt x="147394" y="369628"/>
                </a:lnTo>
                <a:lnTo>
                  <a:pt x="151968" y="388226"/>
                </a:lnTo>
                <a:lnTo>
                  <a:pt x="161620" y="388226"/>
                </a:lnTo>
                <a:lnTo>
                  <a:pt x="157389" y="371732"/>
                </a:lnTo>
                <a:lnTo>
                  <a:pt x="151679" y="342088"/>
                </a:lnTo>
                <a:lnTo>
                  <a:pt x="146600" y="300504"/>
                </a:lnTo>
                <a:lnTo>
                  <a:pt x="144315" y="249770"/>
                </a:lnTo>
                <a:close/>
              </a:path>
              <a:path w="254000" h="462914">
                <a:moveTo>
                  <a:pt x="134950" y="249770"/>
                </a:moveTo>
                <a:lnTo>
                  <a:pt x="118579" y="249770"/>
                </a:lnTo>
                <a:lnTo>
                  <a:pt x="124434" y="250520"/>
                </a:lnTo>
                <a:lnTo>
                  <a:pt x="129108" y="250520"/>
                </a:lnTo>
                <a:lnTo>
                  <a:pt x="134950" y="249770"/>
                </a:lnTo>
                <a:close/>
              </a:path>
              <a:path w="254000" h="462914">
                <a:moveTo>
                  <a:pt x="253235" y="9309"/>
                </a:moveTo>
                <a:lnTo>
                  <a:pt x="244208" y="9309"/>
                </a:lnTo>
                <a:lnTo>
                  <a:pt x="239508" y="70911"/>
                </a:lnTo>
                <a:lnTo>
                  <a:pt x="227378" y="126268"/>
                </a:lnTo>
                <a:lnTo>
                  <a:pt x="208930" y="173169"/>
                </a:lnTo>
                <a:lnTo>
                  <a:pt x="185273" y="209405"/>
                </a:lnTo>
                <a:lnTo>
                  <a:pt x="157517" y="232767"/>
                </a:lnTo>
                <a:lnTo>
                  <a:pt x="126771" y="241046"/>
                </a:lnTo>
                <a:lnTo>
                  <a:pt x="157697" y="241046"/>
                </a:lnTo>
                <a:lnTo>
                  <a:pt x="200321" y="204732"/>
                </a:lnTo>
                <a:lnTo>
                  <a:pt x="222296" y="166049"/>
                </a:lnTo>
                <a:lnTo>
                  <a:pt x="239068" y="118533"/>
                </a:lnTo>
                <a:lnTo>
                  <a:pt x="249769" y="64095"/>
                </a:lnTo>
                <a:lnTo>
                  <a:pt x="253235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046717" y="3878173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7002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910606" y="4488405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41109" y="0"/>
                </a:moveTo>
                <a:lnTo>
                  <a:pt x="23787" y="0"/>
                </a:lnTo>
                <a:lnTo>
                  <a:pt x="15621" y="3378"/>
                </a:lnTo>
                <a:lnTo>
                  <a:pt x="9486" y="9512"/>
                </a:lnTo>
                <a:lnTo>
                  <a:pt x="2371" y="20258"/>
                </a:lnTo>
                <a:lnTo>
                  <a:pt x="0" y="32489"/>
                </a:lnTo>
                <a:lnTo>
                  <a:pt x="2371" y="44716"/>
                </a:lnTo>
                <a:lnTo>
                  <a:pt x="9486" y="55448"/>
                </a:lnTo>
                <a:lnTo>
                  <a:pt x="15595" y="61569"/>
                </a:lnTo>
                <a:lnTo>
                  <a:pt x="23749" y="64947"/>
                </a:lnTo>
                <a:lnTo>
                  <a:pt x="41109" y="64947"/>
                </a:lnTo>
                <a:lnTo>
                  <a:pt x="49276" y="61569"/>
                </a:lnTo>
                <a:lnTo>
                  <a:pt x="54737" y="56108"/>
                </a:lnTo>
                <a:lnTo>
                  <a:pt x="26123" y="56108"/>
                </a:lnTo>
                <a:lnTo>
                  <a:pt x="20193" y="53644"/>
                </a:lnTo>
                <a:lnTo>
                  <a:pt x="15735" y="49187"/>
                </a:lnTo>
                <a:lnTo>
                  <a:pt x="10556" y="41378"/>
                </a:lnTo>
                <a:lnTo>
                  <a:pt x="8831" y="32475"/>
                </a:lnTo>
                <a:lnTo>
                  <a:pt x="10556" y="23589"/>
                </a:lnTo>
                <a:lnTo>
                  <a:pt x="15735" y="15773"/>
                </a:lnTo>
                <a:lnTo>
                  <a:pt x="20193" y="11315"/>
                </a:lnTo>
                <a:lnTo>
                  <a:pt x="26123" y="8864"/>
                </a:lnTo>
                <a:lnTo>
                  <a:pt x="54762" y="8864"/>
                </a:lnTo>
                <a:lnTo>
                  <a:pt x="49276" y="3378"/>
                </a:lnTo>
                <a:lnTo>
                  <a:pt x="41109" y="0"/>
                </a:lnTo>
                <a:close/>
              </a:path>
              <a:path w="65405" h="65404">
                <a:moveTo>
                  <a:pt x="54762" y="8864"/>
                </a:moveTo>
                <a:lnTo>
                  <a:pt x="38760" y="8864"/>
                </a:lnTo>
                <a:lnTo>
                  <a:pt x="44691" y="11315"/>
                </a:lnTo>
                <a:lnTo>
                  <a:pt x="53612" y="20258"/>
                </a:lnTo>
                <a:lnTo>
                  <a:pt x="56057" y="26161"/>
                </a:lnTo>
                <a:lnTo>
                  <a:pt x="56057" y="38798"/>
                </a:lnTo>
                <a:lnTo>
                  <a:pt x="53594" y="44716"/>
                </a:lnTo>
                <a:lnTo>
                  <a:pt x="44678" y="53644"/>
                </a:lnTo>
                <a:lnTo>
                  <a:pt x="38747" y="56108"/>
                </a:lnTo>
                <a:lnTo>
                  <a:pt x="54737" y="56108"/>
                </a:lnTo>
                <a:lnTo>
                  <a:pt x="55397" y="55448"/>
                </a:lnTo>
                <a:lnTo>
                  <a:pt x="62519" y="44704"/>
                </a:lnTo>
                <a:lnTo>
                  <a:pt x="64895" y="32475"/>
                </a:lnTo>
                <a:lnTo>
                  <a:pt x="62521" y="20243"/>
                </a:lnTo>
                <a:lnTo>
                  <a:pt x="55410" y="9512"/>
                </a:lnTo>
                <a:lnTo>
                  <a:pt x="54762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009166" y="4432809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41155" y="0"/>
                </a:moveTo>
                <a:lnTo>
                  <a:pt x="23807" y="0"/>
                </a:lnTo>
                <a:lnTo>
                  <a:pt x="15653" y="3378"/>
                </a:lnTo>
                <a:lnTo>
                  <a:pt x="3385" y="15633"/>
                </a:lnTo>
                <a:lnTo>
                  <a:pt x="7" y="23787"/>
                </a:lnTo>
                <a:lnTo>
                  <a:pt x="0" y="41147"/>
                </a:lnTo>
                <a:lnTo>
                  <a:pt x="3372" y="49288"/>
                </a:lnTo>
                <a:lnTo>
                  <a:pt x="15641" y="61556"/>
                </a:lnTo>
                <a:lnTo>
                  <a:pt x="23807" y="64935"/>
                </a:lnTo>
                <a:lnTo>
                  <a:pt x="41155" y="64935"/>
                </a:lnTo>
                <a:lnTo>
                  <a:pt x="49321" y="61556"/>
                </a:lnTo>
                <a:lnTo>
                  <a:pt x="54759" y="56095"/>
                </a:lnTo>
                <a:lnTo>
                  <a:pt x="26156" y="56095"/>
                </a:lnTo>
                <a:lnTo>
                  <a:pt x="20213" y="53632"/>
                </a:lnTo>
                <a:lnTo>
                  <a:pt x="11305" y="44703"/>
                </a:lnTo>
                <a:lnTo>
                  <a:pt x="8859" y="38773"/>
                </a:lnTo>
                <a:lnTo>
                  <a:pt x="8859" y="26174"/>
                </a:lnTo>
                <a:lnTo>
                  <a:pt x="11323" y="20231"/>
                </a:lnTo>
                <a:lnTo>
                  <a:pt x="20238" y="11302"/>
                </a:lnTo>
                <a:lnTo>
                  <a:pt x="26169" y="8851"/>
                </a:lnTo>
                <a:lnTo>
                  <a:pt x="54771" y="8851"/>
                </a:lnTo>
                <a:lnTo>
                  <a:pt x="49308" y="3378"/>
                </a:lnTo>
                <a:lnTo>
                  <a:pt x="41155" y="0"/>
                </a:lnTo>
                <a:close/>
              </a:path>
              <a:path w="65405" h="65404">
                <a:moveTo>
                  <a:pt x="54771" y="8851"/>
                </a:moveTo>
                <a:lnTo>
                  <a:pt x="38793" y="8851"/>
                </a:lnTo>
                <a:lnTo>
                  <a:pt x="44711" y="11302"/>
                </a:lnTo>
                <a:lnTo>
                  <a:pt x="53639" y="20231"/>
                </a:lnTo>
                <a:lnTo>
                  <a:pt x="56103" y="26174"/>
                </a:lnTo>
                <a:lnTo>
                  <a:pt x="56103" y="38773"/>
                </a:lnTo>
                <a:lnTo>
                  <a:pt x="53626" y="44716"/>
                </a:lnTo>
                <a:lnTo>
                  <a:pt x="44680" y="53644"/>
                </a:lnTo>
                <a:lnTo>
                  <a:pt x="38767" y="56095"/>
                </a:lnTo>
                <a:lnTo>
                  <a:pt x="54759" y="56095"/>
                </a:lnTo>
                <a:lnTo>
                  <a:pt x="61577" y="49288"/>
                </a:lnTo>
                <a:lnTo>
                  <a:pt x="64942" y="41147"/>
                </a:lnTo>
                <a:lnTo>
                  <a:pt x="64942" y="23787"/>
                </a:lnTo>
                <a:lnTo>
                  <a:pt x="61577" y="15633"/>
                </a:lnTo>
                <a:lnTo>
                  <a:pt x="54771" y="88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029461" y="4323887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41160" y="0"/>
                </a:moveTo>
                <a:lnTo>
                  <a:pt x="23787" y="0"/>
                </a:lnTo>
                <a:lnTo>
                  <a:pt x="15620" y="3390"/>
                </a:lnTo>
                <a:lnTo>
                  <a:pt x="3365" y="15646"/>
                </a:lnTo>
                <a:lnTo>
                  <a:pt x="5" y="23787"/>
                </a:lnTo>
                <a:lnTo>
                  <a:pt x="0" y="41160"/>
                </a:lnTo>
                <a:lnTo>
                  <a:pt x="3365" y="49314"/>
                </a:lnTo>
                <a:lnTo>
                  <a:pt x="15646" y="61582"/>
                </a:lnTo>
                <a:lnTo>
                  <a:pt x="23799" y="64960"/>
                </a:lnTo>
                <a:lnTo>
                  <a:pt x="41135" y="64960"/>
                </a:lnTo>
                <a:lnTo>
                  <a:pt x="49288" y="61582"/>
                </a:lnTo>
                <a:lnTo>
                  <a:pt x="54775" y="56095"/>
                </a:lnTo>
                <a:lnTo>
                  <a:pt x="26149" y="56095"/>
                </a:lnTo>
                <a:lnTo>
                  <a:pt x="20205" y="53632"/>
                </a:lnTo>
                <a:lnTo>
                  <a:pt x="11302" y="44716"/>
                </a:lnTo>
                <a:lnTo>
                  <a:pt x="8839" y="38798"/>
                </a:lnTo>
                <a:lnTo>
                  <a:pt x="8839" y="26174"/>
                </a:lnTo>
                <a:lnTo>
                  <a:pt x="11302" y="20243"/>
                </a:lnTo>
                <a:lnTo>
                  <a:pt x="20218" y="11315"/>
                </a:lnTo>
                <a:lnTo>
                  <a:pt x="26149" y="8851"/>
                </a:lnTo>
                <a:lnTo>
                  <a:pt x="54775" y="8851"/>
                </a:lnTo>
                <a:lnTo>
                  <a:pt x="49314" y="3390"/>
                </a:lnTo>
                <a:lnTo>
                  <a:pt x="41160" y="0"/>
                </a:lnTo>
                <a:close/>
              </a:path>
              <a:path w="65405" h="65404">
                <a:moveTo>
                  <a:pt x="54775" y="8851"/>
                </a:moveTo>
                <a:lnTo>
                  <a:pt x="38798" y="8851"/>
                </a:lnTo>
                <a:lnTo>
                  <a:pt x="44716" y="11315"/>
                </a:lnTo>
                <a:lnTo>
                  <a:pt x="53644" y="20256"/>
                </a:lnTo>
                <a:lnTo>
                  <a:pt x="56095" y="26174"/>
                </a:lnTo>
                <a:lnTo>
                  <a:pt x="56077" y="38798"/>
                </a:lnTo>
                <a:lnTo>
                  <a:pt x="53619" y="44729"/>
                </a:lnTo>
                <a:lnTo>
                  <a:pt x="44716" y="53632"/>
                </a:lnTo>
                <a:lnTo>
                  <a:pt x="38773" y="56095"/>
                </a:lnTo>
                <a:lnTo>
                  <a:pt x="54775" y="56095"/>
                </a:lnTo>
                <a:lnTo>
                  <a:pt x="61569" y="49301"/>
                </a:lnTo>
                <a:lnTo>
                  <a:pt x="64937" y="41160"/>
                </a:lnTo>
                <a:lnTo>
                  <a:pt x="64947" y="23787"/>
                </a:lnTo>
                <a:lnTo>
                  <a:pt x="61569" y="15646"/>
                </a:lnTo>
                <a:lnTo>
                  <a:pt x="54775" y="88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956024" y="4235528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41147" y="0"/>
                </a:moveTo>
                <a:lnTo>
                  <a:pt x="23812" y="0"/>
                </a:lnTo>
                <a:lnTo>
                  <a:pt x="15646" y="3378"/>
                </a:lnTo>
                <a:lnTo>
                  <a:pt x="3378" y="15659"/>
                </a:lnTo>
                <a:lnTo>
                  <a:pt x="5" y="23787"/>
                </a:lnTo>
                <a:lnTo>
                  <a:pt x="0" y="41148"/>
                </a:lnTo>
                <a:lnTo>
                  <a:pt x="3378" y="49288"/>
                </a:lnTo>
                <a:lnTo>
                  <a:pt x="15659" y="61556"/>
                </a:lnTo>
                <a:lnTo>
                  <a:pt x="23812" y="64947"/>
                </a:lnTo>
                <a:lnTo>
                  <a:pt x="41135" y="64947"/>
                </a:lnTo>
                <a:lnTo>
                  <a:pt x="49301" y="61556"/>
                </a:lnTo>
                <a:lnTo>
                  <a:pt x="54780" y="56083"/>
                </a:lnTo>
                <a:lnTo>
                  <a:pt x="26161" y="56083"/>
                </a:lnTo>
                <a:lnTo>
                  <a:pt x="20231" y="53632"/>
                </a:lnTo>
                <a:lnTo>
                  <a:pt x="11315" y="44704"/>
                </a:lnTo>
                <a:lnTo>
                  <a:pt x="8851" y="38773"/>
                </a:lnTo>
                <a:lnTo>
                  <a:pt x="8851" y="26162"/>
                </a:lnTo>
                <a:lnTo>
                  <a:pt x="11315" y="20243"/>
                </a:lnTo>
                <a:lnTo>
                  <a:pt x="20274" y="11290"/>
                </a:lnTo>
                <a:lnTo>
                  <a:pt x="26161" y="8839"/>
                </a:lnTo>
                <a:lnTo>
                  <a:pt x="54775" y="8839"/>
                </a:lnTo>
                <a:lnTo>
                  <a:pt x="49314" y="3378"/>
                </a:lnTo>
                <a:lnTo>
                  <a:pt x="41147" y="0"/>
                </a:lnTo>
                <a:close/>
              </a:path>
              <a:path w="65405" h="65404">
                <a:moveTo>
                  <a:pt x="54775" y="8839"/>
                </a:moveTo>
                <a:lnTo>
                  <a:pt x="38785" y="8839"/>
                </a:lnTo>
                <a:lnTo>
                  <a:pt x="44729" y="11303"/>
                </a:lnTo>
                <a:lnTo>
                  <a:pt x="53655" y="20243"/>
                </a:lnTo>
                <a:lnTo>
                  <a:pt x="56095" y="26162"/>
                </a:lnTo>
                <a:lnTo>
                  <a:pt x="56095" y="38773"/>
                </a:lnTo>
                <a:lnTo>
                  <a:pt x="53644" y="44704"/>
                </a:lnTo>
                <a:lnTo>
                  <a:pt x="49048" y="49288"/>
                </a:lnTo>
                <a:lnTo>
                  <a:pt x="44729" y="53632"/>
                </a:lnTo>
                <a:lnTo>
                  <a:pt x="38798" y="56083"/>
                </a:lnTo>
                <a:lnTo>
                  <a:pt x="54780" y="56083"/>
                </a:lnTo>
                <a:lnTo>
                  <a:pt x="61582" y="49288"/>
                </a:lnTo>
                <a:lnTo>
                  <a:pt x="64955" y="41148"/>
                </a:lnTo>
                <a:lnTo>
                  <a:pt x="64947" y="23787"/>
                </a:lnTo>
                <a:lnTo>
                  <a:pt x="61569" y="15633"/>
                </a:lnTo>
                <a:lnTo>
                  <a:pt x="54775" y="88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845343" y="4234921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41122" y="0"/>
                </a:moveTo>
                <a:lnTo>
                  <a:pt x="23799" y="0"/>
                </a:lnTo>
                <a:lnTo>
                  <a:pt x="15633" y="3378"/>
                </a:lnTo>
                <a:lnTo>
                  <a:pt x="9486" y="9499"/>
                </a:lnTo>
                <a:lnTo>
                  <a:pt x="2371" y="20245"/>
                </a:lnTo>
                <a:lnTo>
                  <a:pt x="0" y="32477"/>
                </a:lnTo>
                <a:lnTo>
                  <a:pt x="2388" y="44729"/>
                </a:lnTo>
                <a:lnTo>
                  <a:pt x="9486" y="55435"/>
                </a:lnTo>
                <a:lnTo>
                  <a:pt x="15608" y="61582"/>
                </a:lnTo>
                <a:lnTo>
                  <a:pt x="23761" y="64960"/>
                </a:lnTo>
                <a:lnTo>
                  <a:pt x="41135" y="64960"/>
                </a:lnTo>
                <a:lnTo>
                  <a:pt x="49288" y="61582"/>
                </a:lnTo>
                <a:lnTo>
                  <a:pt x="54739" y="56108"/>
                </a:lnTo>
                <a:lnTo>
                  <a:pt x="26136" y="56108"/>
                </a:lnTo>
                <a:lnTo>
                  <a:pt x="20205" y="53657"/>
                </a:lnTo>
                <a:lnTo>
                  <a:pt x="11292" y="44704"/>
                </a:lnTo>
                <a:lnTo>
                  <a:pt x="8839" y="38798"/>
                </a:lnTo>
                <a:lnTo>
                  <a:pt x="8839" y="26162"/>
                </a:lnTo>
                <a:lnTo>
                  <a:pt x="11303" y="20231"/>
                </a:lnTo>
                <a:lnTo>
                  <a:pt x="20218" y="11315"/>
                </a:lnTo>
                <a:lnTo>
                  <a:pt x="26149" y="8864"/>
                </a:lnTo>
                <a:lnTo>
                  <a:pt x="54785" y="8864"/>
                </a:lnTo>
                <a:lnTo>
                  <a:pt x="49276" y="3378"/>
                </a:lnTo>
                <a:lnTo>
                  <a:pt x="41122" y="0"/>
                </a:lnTo>
                <a:close/>
              </a:path>
              <a:path w="65405" h="65404">
                <a:moveTo>
                  <a:pt x="54785" y="8864"/>
                </a:moveTo>
                <a:lnTo>
                  <a:pt x="38785" y="8864"/>
                </a:lnTo>
                <a:lnTo>
                  <a:pt x="44716" y="11315"/>
                </a:lnTo>
                <a:lnTo>
                  <a:pt x="53638" y="20245"/>
                </a:lnTo>
                <a:lnTo>
                  <a:pt x="56083" y="26162"/>
                </a:lnTo>
                <a:lnTo>
                  <a:pt x="56072" y="38798"/>
                </a:lnTo>
                <a:lnTo>
                  <a:pt x="53619" y="44704"/>
                </a:lnTo>
                <a:lnTo>
                  <a:pt x="44691" y="53657"/>
                </a:lnTo>
                <a:lnTo>
                  <a:pt x="38760" y="56108"/>
                </a:lnTo>
                <a:lnTo>
                  <a:pt x="54739" y="56108"/>
                </a:lnTo>
                <a:lnTo>
                  <a:pt x="61556" y="49301"/>
                </a:lnTo>
                <a:lnTo>
                  <a:pt x="64935" y="41148"/>
                </a:lnTo>
                <a:lnTo>
                  <a:pt x="64935" y="23812"/>
                </a:lnTo>
                <a:lnTo>
                  <a:pt x="61556" y="15659"/>
                </a:lnTo>
                <a:lnTo>
                  <a:pt x="54785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2772423" y="4321549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5" h="65404">
                <a:moveTo>
                  <a:pt x="41160" y="0"/>
                </a:moveTo>
                <a:lnTo>
                  <a:pt x="23825" y="0"/>
                </a:lnTo>
                <a:lnTo>
                  <a:pt x="15659" y="3390"/>
                </a:lnTo>
                <a:lnTo>
                  <a:pt x="3378" y="15659"/>
                </a:lnTo>
                <a:lnTo>
                  <a:pt x="0" y="23825"/>
                </a:lnTo>
                <a:lnTo>
                  <a:pt x="0" y="41160"/>
                </a:lnTo>
                <a:lnTo>
                  <a:pt x="3378" y="49314"/>
                </a:lnTo>
                <a:lnTo>
                  <a:pt x="15671" y="61595"/>
                </a:lnTo>
                <a:lnTo>
                  <a:pt x="23825" y="64973"/>
                </a:lnTo>
                <a:lnTo>
                  <a:pt x="41135" y="64973"/>
                </a:lnTo>
                <a:lnTo>
                  <a:pt x="49301" y="61595"/>
                </a:lnTo>
                <a:lnTo>
                  <a:pt x="54787" y="56108"/>
                </a:lnTo>
                <a:lnTo>
                  <a:pt x="26174" y="56108"/>
                </a:lnTo>
                <a:lnTo>
                  <a:pt x="20243" y="53657"/>
                </a:lnTo>
                <a:lnTo>
                  <a:pt x="15786" y="49174"/>
                </a:lnTo>
                <a:lnTo>
                  <a:pt x="11307" y="44709"/>
                </a:lnTo>
                <a:lnTo>
                  <a:pt x="8851" y="38798"/>
                </a:lnTo>
                <a:lnTo>
                  <a:pt x="8851" y="26162"/>
                </a:lnTo>
                <a:lnTo>
                  <a:pt x="11315" y="20231"/>
                </a:lnTo>
                <a:lnTo>
                  <a:pt x="15912" y="15659"/>
                </a:lnTo>
                <a:lnTo>
                  <a:pt x="20243" y="11315"/>
                </a:lnTo>
                <a:lnTo>
                  <a:pt x="26187" y="8864"/>
                </a:lnTo>
                <a:lnTo>
                  <a:pt x="54799" y="8864"/>
                </a:lnTo>
                <a:lnTo>
                  <a:pt x="49314" y="3390"/>
                </a:lnTo>
                <a:lnTo>
                  <a:pt x="41160" y="0"/>
                </a:lnTo>
                <a:close/>
              </a:path>
              <a:path w="65405" h="65404">
                <a:moveTo>
                  <a:pt x="54799" y="8864"/>
                </a:moveTo>
                <a:lnTo>
                  <a:pt x="38811" y="8864"/>
                </a:lnTo>
                <a:lnTo>
                  <a:pt x="44742" y="11315"/>
                </a:lnTo>
                <a:lnTo>
                  <a:pt x="53653" y="20250"/>
                </a:lnTo>
                <a:lnTo>
                  <a:pt x="56095" y="26162"/>
                </a:lnTo>
                <a:lnTo>
                  <a:pt x="56095" y="38798"/>
                </a:lnTo>
                <a:lnTo>
                  <a:pt x="53644" y="44729"/>
                </a:lnTo>
                <a:lnTo>
                  <a:pt x="44729" y="53657"/>
                </a:lnTo>
                <a:lnTo>
                  <a:pt x="38798" y="56108"/>
                </a:lnTo>
                <a:lnTo>
                  <a:pt x="54787" y="56108"/>
                </a:lnTo>
                <a:lnTo>
                  <a:pt x="55448" y="55448"/>
                </a:lnTo>
                <a:lnTo>
                  <a:pt x="62577" y="44709"/>
                </a:lnTo>
                <a:lnTo>
                  <a:pt x="64954" y="32480"/>
                </a:lnTo>
                <a:lnTo>
                  <a:pt x="62564" y="20231"/>
                </a:lnTo>
                <a:lnTo>
                  <a:pt x="55448" y="9512"/>
                </a:lnTo>
                <a:lnTo>
                  <a:pt x="54799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727958" y="4189266"/>
            <a:ext cx="404495" cy="407034"/>
          </a:xfrm>
          <a:custGeom>
            <a:avLst/>
            <a:gdLst/>
            <a:ahLst/>
            <a:cxnLst/>
            <a:rect l="l" t="t" r="r" b="b"/>
            <a:pathLst>
              <a:path w="404494" h="407035">
                <a:moveTo>
                  <a:pt x="150122" y="217982"/>
                </a:moveTo>
                <a:lnTo>
                  <a:pt x="135369" y="217982"/>
                </a:lnTo>
                <a:lnTo>
                  <a:pt x="142341" y="221602"/>
                </a:lnTo>
                <a:lnTo>
                  <a:pt x="148856" y="229057"/>
                </a:lnTo>
                <a:lnTo>
                  <a:pt x="154974" y="242102"/>
                </a:lnTo>
                <a:lnTo>
                  <a:pt x="153470" y="256457"/>
                </a:lnTo>
                <a:lnTo>
                  <a:pt x="146788" y="271841"/>
                </a:lnTo>
                <a:lnTo>
                  <a:pt x="137376" y="287972"/>
                </a:lnTo>
                <a:lnTo>
                  <a:pt x="124684" y="310421"/>
                </a:lnTo>
                <a:lnTo>
                  <a:pt x="116683" y="334456"/>
                </a:lnTo>
                <a:lnTo>
                  <a:pt x="119647" y="359054"/>
                </a:lnTo>
                <a:lnTo>
                  <a:pt x="139852" y="383197"/>
                </a:lnTo>
                <a:lnTo>
                  <a:pt x="155936" y="393442"/>
                </a:lnTo>
                <a:lnTo>
                  <a:pt x="173439" y="400788"/>
                </a:lnTo>
                <a:lnTo>
                  <a:pt x="192296" y="405212"/>
                </a:lnTo>
                <a:lnTo>
                  <a:pt x="212445" y="406692"/>
                </a:lnTo>
                <a:lnTo>
                  <a:pt x="248397" y="402384"/>
                </a:lnTo>
                <a:lnTo>
                  <a:pt x="261782" y="397827"/>
                </a:lnTo>
                <a:lnTo>
                  <a:pt x="212433" y="397827"/>
                </a:lnTo>
                <a:lnTo>
                  <a:pt x="193721" y="396463"/>
                </a:lnTo>
                <a:lnTo>
                  <a:pt x="145224" y="376161"/>
                </a:lnTo>
                <a:lnTo>
                  <a:pt x="125317" y="335359"/>
                </a:lnTo>
                <a:lnTo>
                  <a:pt x="132573" y="314221"/>
                </a:lnTo>
                <a:lnTo>
                  <a:pt x="144957" y="292519"/>
                </a:lnTo>
                <a:lnTo>
                  <a:pt x="155274" y="274730"/>
                </a:lnTo>
                <a:lnTo>
                  <a:pt x="162595" y="257006"/>
                </a:lnTo>
                <a:lnTo>
                  <a:pt x="163738" y="239716"/>
                </a:lnTo>
                <a:lnTo>
                  <a:pt x="155524" y="223227"/>
                </a:lnTo>
                <a:lnTo>
                  <a:pt x="150122" y="217982"/>
                </a:lnTo>
                <a:close/>
              </a:path>
              <a:path w="404494" h="407035">
                <a:moveTo>
                  <a:pt x="248060" y="8864"/>
                </a:moveTo>
                <a:lnTo>
                  <a:pt x="192354" y="8864"/>
                </a:lnTo>
                <a:lnTo>
                  <a:pt x="231395" y="12898"/>
                </a:lnTo>
                <a:lnTo>
                  <a:pt x="269048" y="24649"/>
                </a:lnTo>
                <a:lnTo>
                  <a:pt x="304059" y="43588"/>
                </a:lnTo>
                <a:lnTo>
                  <a:pt x="335178" y="69189"/>
                </a:lnTo>
                <a:lnTo>
                  <a:pt x="360003" y="99023"/>
                </a:lnTo>
                <a:lnTo>
                  <a:pt x="390451" y="168134"/>
                </a:lnTo>
                <a:lnTo>
                  <a:pt x="395338" y="205740"/>
                </a:lnTo>
                <a:lnTo>
                  <a:pt x="392914" y="243075"/>
                </a:lnTo>
                <a:lnTo>
                  <a:pt x="366983" y="310260"/>
                </a:lnTo>
                <a:lnTo>
                  <a:pt x="314365" y="363194"/>
                </a:lnTo>
                <a:lnTo>
                  <a:pt x="246682" y="393701"/>
                </a:lnTo>
                <a:lnTo>
                  <a:pt x="212433" y="397827"/>
                </a:lnTo>
                <a:lnTo>
                  <a:pt x="261782" y="397827"/>
                </a:lnTo>
                <a:lnTo>
                  <a:pt x="319287" y="370532"/>
                </a:lnTo>
                <a:lnTo>
                  <a:pt x="350367" y="344728"/>
                </a:lnTo>
                <a:lnTo>
                  <a:pt x="374377" y="315133"/>
                </a:lnTo>
                <a:lnTo>
                  <a:pt x="401618" y="244723"/>
                </a:lnTo>
                <a:lnTo>
                  <a:pt x="404190" y="205612"/>
                </a:lnTo>
                <a:lnTo>
                  <a:pt x="399118" y="166302"/>
                </a:lnTo>
                <a:lnTo>
                  <a:pt x="386712" y="128831"/>
                </a:lnTo>
                <a:lnTo>
                  <a:pt x="367357" y="94081"/>
                </a:lnTo>
                <a:lnTo>
                  <a:pt x="341439" y="62928"/>
                </a:lnTo>
                <a:lnTo>
                  <a:pt x="308979" y="36224"/>
                </a:lnTo>
                <a:lnTo>
                  <a:pt x="272440" y="16467"/>
                </a:lnTo>
                <a:lnTo>
                  <a:pt x="248060" y="8864"/>
                </a:lnTo>
                <a:close/>
              </a:path>
              <a:path w="404494" h="407035">
                <a:moveTo>
                  <a:pt x="192354" y="0"/>
                </a:moveTo>
                <a:lnTo>
                  <a:pt x="120031" y="13941"/>
                </a:lnTo>
                <a:lnTo>
                  <a:pt x="59652" y="54000"/>
                </a:lnTo>
                <a:lnTo>
                  <a:pt x="30470" y="89897"/>
                </a:lnTo>
                <a:lnTo>
                  <a:pt x="8599" y="133610"/>
                </a:lnTo>
                <a:lnTo>
                  <a:pt x="0" y="181752"/>
                </a:lnTo>
                <a:lnTo>
                  <a:pt x="10630" y="230936"/>
                </a:lnTo>
                <a:lnTo>
                  <a:pt x="17406" y="243075"/>
                </a:lnTo>
                <a:lnTo>
                  <a:pt x="25012" y="251669"/>
                </a:lnTo>
                <a:lnTo>
                  <a:pt x="33541" y="256798"/>
                </a:lnTo>
                <a:lnTo>
                  <a:pt x="43015" y="258495"/>
                </a:lnTo>
                <a:lnTo>
                  <a:pt x="53448" y="256797"/>
                </a:lnTo>
                <a:lnTo>
                  <a:pt x="63966" y="252282"/>
                </a:lnTo>
                <a:lnTo>
                  <a:pt x="68327" y="249643"/>
                </a:lnTo>
                <a:lnTo>
                  <a:pt x="43015" y="249643"/>
                </a:lnTo>
                <a:lnTo>
                  <a:pt x="36178" y="248264"/>
                </a:lnTo>
                <a:lnTo>
                  <a:pt x="29870" y="244098"/>
                </a:lnTo>
                <a:lnTo>
                  <a:pt x="24048" y="237101"/>
                </a:lnTo>
                <a:lnTo>
                  <a:pt x="18669" y="227228"/>
                </a:lnTo>
                <a:lnTo>
                  <a:pt x="9154" y="183139"/>
                </a:lnTo>
                <a:lnTo>
                  <a:pt x="16710" y="138301"/>
                </a:lnTo>
                <a:lnTo>
                  <a:pt x="37053" y="96185"/>
                </a:lnTo>
                <a:lnTo>
                  <a:pt x="65900" y="60261"/>
                </a:lnTo>
                <a:lnTo>
                  <a:pt x="123417" y="22128"/>
                </a:lnTo>
                <a:lnTo>
                  <a:pt x="192354" y="8864"/>
                </a:lnTo>
                <a:lnTo>
                  <a:pt x="248060" y="8864"/>
                </a:lnTo>
                <a:lnTo>
                  <a:pt x="233129" y="4208"/>
                </a:lnTo>
                <a:lnTo>
                  <a:pt x="192354" y="0"/>
                </a:lnTo>
                <a:close/>
              </a:path>
              <a:path w="404494" h="407035">
                <a:moveTo>
                  <a:pt x="127584" y="209118"/>
                </a:moveTo>
                <a:lnTo>
                  <a:pt x="115583" y="211024"/>
                </a:lnTo>
                <a:lnTo>
                  <a:pt x="103725" y="216026"/>
                </a:lnTo>
                <a:lnTo>
                  <a:pt x="92028" y="223048"/>
                </a:lnTo>
                <a:lnTo>
                  <a:pt x="70481" y="237963"/>
                </a:lnTo>
                <a:lnTo>
                  <a:pt x="60831" y="243919"/>
                </a:lnTo>
                <a:lnTo>
                  <a:pt x="51646" y="248079"/>
                </a:lnTo>
                <a:lnTo>
                  <a:pt x="43015" y="249643"/>
                </a:lnTo>
                <a:lnTo>
                  <a:pt x="68327" y="249643"/>
                </a:lnTo>
                <a:lnTo>
                  <a:pt x="74665" y="245808"/>
                </a:lnTo>
                <a:lnTo>
                  <a:pt x="96266" y="230868"/>
                </a:lnTo>
                <a:lnTo>
                  <a:pt x="106918" y="224372"/>
                </a:lnTo>
                <a:lnTo>
                  <a:pt x="117413" y="219745"/>
                </a:lnTo>
                <a:lnTo>
                  <a:pt x="127584" y="217982"/>
                </a:lnTo>
                <a:lnTo>
                  <a:pt x="150122" y="217982"/>
                </a:lnTo>
                <a:lnTo>
                  <a:pt x="149131" y="217020"/>
                </a:lnTo>
                <a:lnTo>
                  <a:pt x="142378" y="212615"/>
                </a:lnTo>
                <a:lnTo>
                  <a:pt x="135212" y="209988"/>
                </a:lnTo>
                <a:lnTo>
                  <a:pt x="127584" y="209118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2365499" y="3744407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5" h="11429">
                <a:moveTo>
                  <a:pt x="140995" y="9294"/>
                </a:moveTo>
                <a:lnTo>
                  <a:pt x="70864" y="9294"/>
                </a:lnTo>
                <a:lnTo>
                  <a:pt x="105171" y="9770"/>
                </a:lnTo>
                <a:lnTo>
                  <a:pt x="138798" y="11149"/>
                </a:lnTo>
                <a:lnTo>
                  <a:pt x="140893" y="11263"/>
                </a:lnTo>
                <a:lnTo>
                  <a:pt x="140995" y="9294"/>
                </a:lnTo>
                <a:close/>
              </a:path>
              <a:path w="141605" h="11429">
                <a:moveTo>
                  <a:pt x="70745" y="0"/>
                </a:moveTo>
                <a:lnTo>
                  <a:pt x="36127" y="432"/>
                </a:lnTo>
                <a:lnTo>
                  <a:pt x="2082" y="1776"/>
                </a:lnTo>
                <a:lnTo>
                  <a:pt x="0" y="1890"/>
                </a:lnTo>
                <a:lnTo>
                  <a:pt x="495" y="11161"/>
                </a:lnTo>
                <a:lnTo>
                  <a:pt x="36469" y="9723"/>
                </a:lnTo>
                <a:lnTo>
                  <a:pt x="70864" y="9294"/>
                </a:lnTo>
                <a:lnTo>
                  <a:pt x="140995" y="9294"/>
                </a:lnTo>
                <a:lnTo>
                  <a:pt x="141376" y="1966"/>
                </a:lnTo>
                <a:lnTo>
                  <a:pt x="139293" y="1852"/>
                </a:lnTo>
                <a:lnTo>
                  <a:pt x="105334" y="474"/>
                </a:lnTo>
                <a:lnTo>
                  <a:pt x="7074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2365025" y="3704005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141796" y="9282"/>
                </a:moveTo>
                <a:lnTo>
                  <a:pt x="71161" y="9282"/>
                </a:lnTo>
                <a:lnTo>
                  <a:pt x="105256" y="10682"/>
                </a:lnTo>
                <a:lnTo>
                  <a:pt x="138760" y="14763"/>
                </a:lnTo>
                <a:lnTo>
                  <a:pt x="140830" y="15093"/>
                </a:lnTo>
                <a:lnTo>
                  <a:pt x="141796" y="9282"/>
                </a:lnTo>
                <a:close/>
              </a:path>
              <a:path w="142875" h="15239">
                <a:moveTo>
                  <a:pt x="71183" y="0"/>
                </a:moveTo>
                <a:lnTo>
                  <a:pt x="36331" y="1306"/>
                </a:lnTo>
                <a:lnTo>
                  <a:pt x="2082" y="5353"/>
                </a:lnTo>
                <a:lnTo>
                  <a:pt x="0" y="5695"/>
                </a:lnTo>
                <a:lnTo>
                  <a:pt x="1473" y="14865"/>
                </a:lnTo>
                <a:lnTo>
                  <a:pt x="3543" y="14535"/>
                </a:lnTo>
                <a:lnTo>
                  <a:pt x="37061" y="10565"/>
                </a:lnTo>
                <a:lnTo>
                  <a:pt x="71161" y="9282"/>
                </a:lnTo>
                <a:lnTo>
                  <a:pt x="141796" y="9282"/>
                </a:lnTo>
                <a:lnTo>
                  <a:pt x="142354" y="5924"/>
                </a:lnTo>
                <a:lnTo>
                  <a:pt x="140284" y="5581"/>
                </a:lnTo>
                <a:lnTo>
                  <a:pt x="106035" y="1427"/>
                </a:lnTo>
                <a:lnTo>
                  <a:pt x="7118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2365505" y="3783003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5" h="11429">
                <a:moveTo>
                  <a:pt x="140995" y="9278"/>
                </a:moveTo>
                <a:lnTo>
                  <a:pt x="70669" y="9278"/>
                </a:lnTo>
                <a:lnTo>
                  <a:pt x="105026" y="9744"/>
                </a:lnTo>
                <a:lnTo>
                  <a:pt x="138798" y="11106"/>
                </a:lnTo>
                <a:lnTo>
                  <a:pt x="140893" y="11220"/>
                </a:lnTo>
                <a:lnTo>
                  <a:pt x="140995" y="9278"/>
                </a:lnTo>
                <a:close/>
              </a:path>
              <a:path w="141605" h="11429">
                <a:moveTo>
                  <a:pt x="70769" y="0"/>
                </a:moveTo>
                <a:lnTo>
                  <a:pt x="36146" y="424"/>
                </a:lnTo>
                <a:lnTo>
                  <a:pt x="2082" y="1746"/>
                </a:lnTo>
                <a:lnTo>
                  <a:pt x="0" y="1860"/>
                </a:lnTo>
                <a:lnTo>
                  <a:pt x="495" y="11144"/>
                </a:lnTo>
                <a:lnTo>
                  <a:pt x="36321" y="9711"/>
                </a:lnTo>
                <a:lnTo>
                  <a:pt x="70669" y="9278"/>
                </a:lnTo>
                <a:lnTo>
                  <a:pt x="140995" y="9278"/>
                </a:lnTo>
                <a:lnTo>
                  <a:pt x="141376" y="1962"/>
                </a:lnTo>
                <a:lnTo>
                  <a:pt x="139293" y="1835"/>
                </a:lnTo>
                <a:lnTo>
                  <a:pt x="105351" y="471"/>
                </a:lnTo>
                <a:lnTo>
                  <a:pt x="70769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365025" y="3819697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141798" y="9291"/>
                </a:moveTo>
                <a:lnTo>
                  <a:pt x="71227" y="9291"/>
                </a:lnTo>
                <a:lnTo>
                  <a:pt x="105309" y="10697"/>
                </a:lnTo>
                <a:lnTo>
                  <a:pt x="138760" y="14785"/>
                </a:lnTo>
                <a:lnTo>
                  <a:pt x="140830" y="15116"/>
                </a:lnTo>
                <a:lnTo>
                  <a:pt x="141798" y="9291"/>
                </a:lnTo>
                <a:close/>
              </a:path>
              <a:path w="142875" h="15239">
                <a:moveTo>
                  <a:pt x="71226" y="0"/>
                </a:moveTo>
                <a:lnTo>
                  <a:pt x="36365" y="1303"/>
                </a:lnTo>
                <a:lnTo>
                  <a:pt x="2082" y="5349"/>
                </a:lnTo>
                <a:lnTo>
                  <a:pt x="0" y="5680"/>
                </a:lnTo>
                <a:lnTo>
                  <a:pt x="1473" y="14862"/>
                </a:lnTo>
                <a:lnTo>
                  <a:pt x="3543" y="14531"/>
                </a:lnTo>
                <a:lnTo>
                  <a:pt x="37108" y="10569"/>
                </a:lnTo>
                <a:lnTo>
                  <a:pt x="71227" y="9291"/>
                </a:lnTo>
                <a:lnTo>
                  <a:pt x="141798" y="9291"/>
                </a:lnTo>
                <a:lnTo>
                  <a:pt x="142354" y="5946"/>
                </a:lnTo>
                <a:lnTo>
                  <a:pt x="140284" y="5603"/>
                </a:lnTo>
                <a:lnTo>
                  <a:pt x="106065" y="1435"/>
                </a:lnTo>
                <a:lnTo>
                  <a:pt x="71226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2551727" y="3744407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5" h="11429">
                <a:moveTo>
                  <a:pt x="70632" y="0"/>
                </a:moveTo>
                <a:lnTo>
                  <a:pt x="36050" y="471"/>
                </a:lnTo>
                <a:lnTo>
                  <a:pt x="2095" y="1847"/>
                </a:lnTo>
                <a:lnTo>
                  <a:pt x="0" y="1974"/>
                </a:lnTo>
                <a:lnTo>
                  <a:pt x="507" y="11258"/>
                </a:lnTo>
                <a:lnTo>
                  <a:pt x="2603" y="11144"/>
                </a:lnTo>
                <a:lnTo>
                  <a:pt x="36217" y="9764"/>
                </a:lnTo>
                <a:lnTo>
                  <a:pt x="70518" y="9285"/>
                </a:lnTo>
                <a:lnTo>
                  <a:pt x="140981" y="9285"/>
                </a:lnTo>
                <a:lnTo>
                  <a:pt x="141376" y="1885"/>
                </a:lnTo>
                <a:lnTo>
                  <a:pt x="139293" y="1771"/>
                </a:lnTo>
                <a:lnTo>
                  <a:pt x="105245" y="433"/>
                </a:lnTo>
                <a:lnTo>
                  <a:pt x="70632" y="0"/>
                </a:lnTo>
                <a:close/>
              </a:path>
              <a:path w="141605" h="11429">
                <a:moveTo>
                  <a:pt x="140981" y="9285"/>
                </a:moveTo>
                <a:lnTo>
                  <a:pt x="70518" y="9285"/>
                </a:lnTo>
                <a:lnTo>
                  <a:pt x="104907" y="9713"/>
                </a:lnTo>
                <a:lnTo>
                  <a:pt x="138785" y="11055"/>
                </a:lnTo>
                <a:lnTo>
                  <a:pt x="140881" y="11169"/>
                </a:lnTo>
                <a:lnTo>
                  <a:pt x="140981" y="928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2551245" y="3704007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71154" y="0"/>
                </a:moveTo>
                <a:lnTo>
                  <a:pt x="36310" y="1427"/>
                </a:lnTo>
                <a:lnTo>
                  <a:pt x="2070" y="5581"/>
                </a:lnTo>
                <a:lnTo>
                  <a:pt x="0" y="5924"/>
                </a:lnTo>
                <a:lnTo>
                  <a:pt x="1511" y="15093"/>
                </a:lnTo>
                <a:lnTo>
                  <a:pt x="3581" y="14763"/>
                </a:lnTo>
                <a:lnTo>
                  <a:pt x="37083" y="10682"/>
                </a:lnTo>
                <a:lnTo>
                  <a:pt x="71183" y="9282"/>
                </a:lnTo>
                <a:lnTo>
                  <a:pt x="141752" y="9282"/>
                </a:lnTo>
                <a:lnTo>
                  <a:pt x="142328" y="5695"/>
                </a:lnTo>
                <a:lnTo>
                  <a:pt x="140258" y="5353"/>
                </a:lnTo>
                <a:lnTo>
                  <a:pt x="106004" y="1306"/>
                </a:lnTo>
                <a:lnTo>
                  <a:pt x="71154" y="0"/>
                </a:lnTo>
                <a:close/>
              </a:path>
              <a:path w="142875" h="15239">
                <a:moveTo>
                  <a:pt x="141752" y="9282"/>
                </a:moveTo>
                <a:lnTo>
                  <a:pt x="71183" y="9282"/>
                </a:lnTo>
                <a:lnTo>
                  <a:pt x="105283" y="10565"/>
                </a:lnTo>
                <a:lnTo>
                  <a:pt x="138785" y="14535"/>
                </a:lnTo>
                <a:lnTo>
                  <a:pt x="140855" y="14865"/>
                </a:lnTo>
                <a:lnTo>
                  <a:pt x="141752" y="928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2551727" y="3782999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5" h="11429">
                <a:moveTo>
                  <a:pt x="70546" y="0"/>
                </a:moveTo>
                <a:lnTo>
                  <a:pt x="35986" y="473"/>
                </a:lnTo>
                <a:lnTo>
                  <a:pt x="2095" y="1844"/>
                </a:lnTo>
                <a:lnTo>
                  <a:pt x="0" y="1958"/>
                </a:lnTo>
                <a:lnTo>
                  <a:pt x="507" y="11229"/>
                </a:lnTo>
                <a:lnTo>
                  <a:pt x="2603" y="11115"/>
                </a:lnTo>
                <a:lnTo>
                  <a:pt x="36364" y="9753"/>
                </a:lnTo>
                <a:lnTo>
                  <a:pt x="70710" y="9286"/>
                </a:lnTo>
                <a:lnTo>
                  <a:pt x="140990" y="9286"/>
                </a:lnTo>
                <a:lnTo>
                  <a:pt x="141376" y="1870"/>
                </a:lnTo>
                <a:lnTo>
                  <a:pt x="139293" y="1755"/>
                </a:lnTo>
                <a:lnTo>
                  <a:pt x="105181" y="426"/>
                </a:lnTo>
                <a:lnTo>
                  <a:pt x="70546" y="0"/>
                </a:lnTo>
                <a:close/>
              </a:path>
              <a:path w="141605" h="11429">
                <a:moveTo>
                  <a:pt x="140990" y="9286"/>
                </a:moveTo>
                <a:lnTo>
                  <a:pt x="70710" y="9286"/>
                </a:lnTo>
                <a:lnTo>
                  <a:pt x="105052" y="9715"/>
                </a:lnTo>
                <a:lnTo>
                  <a:pt x="140893" y="11141"/>
                </a:lnTo>
                <a:lnTo>
                  <a:pt x="140990" y="928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551245" y="3819707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71100" y="0"/>
                </a:moveTo>
                <a:lnTo>
                  <a:pt x="36268" y="1432"/>
                </a:lnTo>
                <a:lnTo>
                  <a:pt x="2070" y="5594"/>
                </a:lnTo>
                <a:lnTo>
                  <a:pt x="0" y="5937"/>
                </a:lnTo>
                <a:lnTo>
                  <a:pt x="1511" y="15106"/>
                </a:lnTo>
                <a:lnTo>
                  <a:pt x="3581" y="14776"/>
                </a:lnTo>
                <a:lnTo>
                  <a:pt x="37058" y="10689"/>
                </a:lnTo>
                <a:lnTo>
                  <a:pt x="71145" y="9286"/>
                </a:lnTo>
                <a:lnTo>
                  <a:pt x="141748" y="9286"/>
                </a:lnTo>
                <a:lnTo>
                  <a:pt x="142328" y="5670"/>
                </a:lnTo>
                <a:lnTo>
                  <a:pt x="140246" y="5340"/>
                </a:lnTo>
                <a:lnTo>
                  <a:pt x="105961" y="1300"/>
                </a:lnTo>
                <a:lnTo>
                  <a:pt x="71100" y="0"/>
                </a:lnTo>
                <a:close/>
              </a:path>
              <a:path w="142875" h="15239">
                <a:moveTo>
                  <a:pt x="141748" y="9286"/>
                </a:moveTo>
                <a:lnTo>
                  <a:pt x="71145" y="9286"/>
                </a:lnTo>
                <a:lnTo>
                  <a:pt x="105251" y="10565"/>
                </a:lnTo>
                <a:lnTo>
                  <a:pt x="138785" y="14522"/>
                </a:lnTo>
                <a:lnTo>
                  <a:pt x="140855" y="14852"/>
                </a:lnTo>
                <a:lnTo>
                  <a:pt x="141748" y="928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313398" y="3625754"/>
            <a:ext cx="432434" cy="306705"/>
          </a:xfrm>
          <a:custGeom>
            <a:avLst/>
            <a:gdLst/>
            <a:ahLst/>
            <a:cxnLst/>
            <a:rect l="l" t="t" r="r" b="b"/>
            <a:pathLst>
              <a:path w="432435" h="306704">
                <a:moveTo>
                  <a:pt x="122059" y="12"/>
                </a:moveTo>
                <a:lnTo>
                  <a:pt x="73045" y="5180"/>
                </a:lnTo>
                <a:lnTo>
                  <a:pt x="26288" y="20586"/>
                </a:lnTo>
                <a:lnTo>
                  <a:pt x="23558" y="21818"/>
                </a:lnTo>
                <a:lnTo>
                  <a:pt x="23558" y="44437"/>
                </a:lnTo>
                <a:lnTo>
                  <a:pt x="0" y="44437"/>
                </a:lnTo>
                <a:lnTo>
                  <a:pt x="0" y="306590"/>
                </a:lnTo>
                <a:lnTo>
                  <a:pt x="431812" y="306590"/>
                </a:lnTo>
                <a:lnTo>
                  <a:pt x="431812" y="297281"/>
                </a:lnTo>
                <a:lnTo>
                  <a:pt x="9283" y="297281"/>
                </a:lnTo>
                <a:lnTo>
                  <a:pt x="9283" y="53733"/>
                </a:lnTo>
                <a:lnTo>
                  <a:pt x="32854" y="53733"/>
                </a:lnTo>
                <a:lnTo>
                  <a:pt x="32854" y="27838"/>
                </a:lnTo>
                <a:lnTo>
                  <a:pt x="54368" y="19751"/>
                </a:lnTo>
                <a:lnTo>
                  <a:pt x="76459" y="13958"/>
                </a:lnTo>
                <a:lnTo>
                  <a:pt x="99059" y="10473"/>
                </a:lnTo>
                <a:lnTo>
                  <a:pt x="122059" y="9309"/>
                </a:lnTo>
                <a:lnTo>
                  <a:pt x="186355" y="9309"/>
                </a:lnTo>
                <a:lnTo>
                  <a:pt x="169991" y="4965"/>
                </a:lnTo>
                <a:lnTo>
                  <a:pt x="146268" y="1255"/>
                </a:lnTo>
                <a:lnTo>
                  <a:pt x="122059" y="12"/>
                </a:lnTo>
                <a:close/>
              </a:path>
              <a:path w="432435" h="306704">
                <a:moveTo>
                  <a:pt x="153098" y="274167"/>
                </a:moveTo>
                <a:lnTo>
                  <a:pt x="90855" y="274167"/>
                </a:lnTo>
                <a:lnTo>
                  <a:pt x="113896" y="275593"/>
                </a:lnTo>
                <a:lnTo>
                  <a:pt x="138488" y="279895"/>
                </a:lnTo>
                <a:lnTo>
                  <a:pt x="164788" y="287112"/>
                </a:lnTo>
                <a:lnTo>
                  <a:pt x="192951" y="297281"/>
                </a:lnTo>
                <a:lnTo>
                  <a:pt x="238734" y="297281"/>
                </a:lnTo>
                <a:lnTo>
                  <a:pt x="246110" y="294830"/>
                </a:lnTo>
                <a:lnTo>
                  <a:pt x="220560" y="294830"/>
                </a:lnTo>
                <a:lnTo>
                  <a:pt x="211251" y="294792"/>
                </a:lnTo>
                <a:lnTo>
                  <a:pt x="177888" y="281625"/>
                </a:lnTo>
                <a:lnTo>
                  <a:pt x="153098" y="274167"/>
                </a:lnTo>
                <a:close/>
              </a:path>
              <a:path w="432435" h="306704">
                <a:moveTo>
                  <a:pt x="431812" y="53733"/>
                </a:moveTo>
                <a:lnTo>
                  <a:pt x="422516" y="53733"/>
                </a:lnTo>
                <a:lnTo>
                  <a:pt x="422516" y="297281"/>
                </a:lnTo>
                <a:lnTo>
                  <a:pt x="431812" y="297281"/>
                </a:lnTo>
                <a:lnTo>
                  <a:pt x="431812" y="53733"/>
                </a:lnTo>
                <a:close/>
              </a:path>
              <a:path w="432435" h="306704">
                <a:moveTo>
                  <a:pt x="319554" y="265836"/>
                </a:moveTo>
                <a:lnTo>
                  <a:pt x="272960" y="275464"/>
                </a:lnTo>
                <a:lnTo>
                  <a:pt x="220560" y="294830"/>
                </a:lnTo>
                <a:lnTo>
                  <a:pt x="246110" y="294830"/>
                </a:lnTo>
                <a:lnTo>
                  <a:pt x="286611" y="281371"/>
                </a:lnTo>
                <a:lnTo>
                  <a:pt x="329163" y="274331"/>
                </a:lnTo>
                <a:lnTo>
                  <a:pt x="394901" y="274331"/>
                </a:lnTo>
                <a:lnTo>
                  <a:pt x="361257" y="265837"/>
                </a:lnTo>
                <a:lnTo>
                  <a:pt x="319554" y="265836"/>
                </a:lnTo>
                <a:close/>
              </a:path>
              <a:path w="432435" h="306704">
                <a:moveTo>
                  <a:pt x="186355" y="9309"/>
                </a:moveTo>
                <a:lnTo>
                  <a:pt x="122059" y="9309"/>
                </a:lnTo>
                <a:lnTo>
                  <a:pt x="145098" y="10477"/>
                </a:lnTo>
                <a:lnTo>
                  <a:pt x="167711" y="13973"/>
                </a:lnTo>
                <a:lnTo>
                  <a:pt x="189814" y="19778"/>
                </a:lnTo>
                <a:lnTo>
                  <a:pt x="211251" y="27838"/>
                </a:lnTo>
                <a:lnTo>
                  <a:pt x="211251" y="294792"/>
                </a:lnTo>
                <a:lnTo>
                  <a:pt x="220560" y="294792"/>
                </a:lnTo>
                <a:lnTo>
                  <a:pt x="220662" y="27838"/>
                </a:lnTo>
                <a:lnTo>
                  <a:pt x="242173" y="19761"/>
                </a:lnTo>
                <a:lnTo>
                  <a:pt x="215874" y="19751"/>
                </a:lnTo>
                <a:lnTo>
                  <a:pt x="193262" y="11144"/>
                </a:lnTo>
                <a:lnTo>
                  <a:pt x="186355" y="9309"/>
                </a:lnTo>
                <a:close/>
              </a:path>
              <a:path w="432435" h="306704">
                <a:moveTo>
                  <a:pt x="32854" y="53733"/>
                </a:moveTo>
                <a:lnTo>
                  <a:pt x="23558" y="53733"/>
                </a:lnTo>
                <a:lnTo>
                  <a:pt x="23558" y="289560"/>
                </a:lnTo>
                <a:lnTo>
                  <a:pt x="30111" y="286613"/>
                </a:lnTo>
                <a:lnTo>
                  <a:pt x="44214" y="281180"/>
                </a:lnTo>
                <a:lnTo>
                  <a:pt x="59074" y="277290"/>
                </a:lnTo>
                <a:lnTo>
                  <a:pt x="71816" y="275374"/>
                </a:lnTo>
                <a:lnTo>
                  <a:pt x="32854" y="275374"/>
                </a:lnTo>
                <a:lnTo>
                  <a:pt x="32854" y="53733"/>
                </a:lnTo>
                <a:close/>
              </a:path>
              <a:path w="432435" h="306704">
                <a:moveTo>
                  <a:pt x="394901" y="274331"/>
                </a:moveTo>
                <a:lnTo>
                  <a:pt x="329163" y="274331"/>
                </a:lnTo>
                <a:lnTo>
                  <a:pt x="367245" y="276098"/>
                </a:lnTo>
                <a:lnTo>
                  <a:pt x="401713" y="286613"/>
                </a:lnTo>
                <a:lnTo>
                  <a:pt x="408266" y="289560"/>
                </a:lnTo>
                <a:lnTo>
                  <a:pt x="408266" y="275361"/>
                </a:lnTo>
                <a:lnTo>
                  <a:pt x="398983" y="275361"/>
                </a:lnTo>
                <a:lnTo>
                  <a:pt x="394901" y="274331"/>
                </a:lnTo>
                <a:close/>
              </a:path>
              <a:path w="432435" h="306704">
                <a:moveTo>
                  <a:pt x="90855" y="264871"/>
                </a:moveTo>
                <a:lnTo>
                  <a:pt x="75549" y="265531"/>
                </a:lnTo>
                <a:lnTo>
                  <a:pt x="60750" y="267508"/>
                </a:lnTo>
                <a:lnTo>
                  <a:pt x="46503" y="270791"/>
                </a:lnTo>
                <a:lnTo>
                  <a:pt x="32854" y="275374"/>
                </a:lnTo>
                <a:lnTo>
                  <a:pt x="71900" y="275361"/>
                </a:lnTo>
                <a:lnTo>
                  <a:pt x="74638" y="274949"/>
                </a:lnTo>
                <a:lnTo>
                  <a:pt x="90855" y="274167"/>
                </a:lnTo>
                <a:lnTo>
                  <a:pt x="153098" y="274167"/>
                </a:lnTo>
                <a:lnTo>
                  <a:pt x="146834" y="272283"/>
                </a:lnTo>
                <a:lnTo>
                  <a:pt x="117890" y="266715"/>
                </a:lnTo>
                <a:lnTo>
                  <a:pt x="90855" y="264871"/>
                </a:lnTo>
                <a:close/>
              </a:path>
              <a:path w="432435" h="306704">
                <a:moveTo>
                  <a:pt x="374017" y="9309"/>
                </a:moveTo>
                <a:lnTo>
                  <a:pt x="309841" y="9309"/>
                </a:lnTo>
                <a:lnTo>
                  <a:pt x="332851" y="10477"/>
                </a:lnTo>
                <a:lnTo>
                  <a:pt x="355448" y="13973"/>
                </a:lnTo>
                <a:lnTo>
                  <a:pt x="377543" y="19778"/>
                </a:lnTo>
                <a:lnTo>
                  <a:pt x="398983" y="27838"/>
                </a:lnTo>
                <a:lnTo>
                  <a:pt x="398983" y="275361"/>
                </a:lnTo>
                <a:lnTo>
                  <a:pt x="408266" y="275361"/>
                </a:lnTo>
                <a:lnTo>
                  <a:pt x="408266" y="53733"/>
                </a:lnTo>
                <a:lnTo>
                  <a:pt x="431812" y="53733"/>
                </a:lnTo>
                <a:lnTo>
                  <a:pt x="431812" y="44437"/>
                </a:lnTo>
                <a:lnTo>
                  <a:pt x="408266" y="44437"/>
                </a:lnTo>
                <a:lnTo>
                  <a:pt x="408266" y="21818"/>
                </a:lnTo>
                <a:lnTo>
                  <a:pt x="405523" y="20586"/>
                </a:lnTo>
                <a:lnTo>
                  <a:pt x="382484" y="11610"/>
                </a:lnTo>
                <a:lnTo>
                  <a:pt x="374017" y="9309"/>
                </a:lnTo>
                <a:close/>
              </a:path>
              <a:path w="432435" h="306704">
                <a:moveTo>
                  <a:pt x="309829" y="0"/>
                </a:moveTo>
                <a:lnTo>
                  <a:pt x="285527" y="1255"/>
                </a:lnTo>
                <a:lnTo>
                  <a:pt x="261788" y="4972"/>
                </a:lnTo>
                <a:lnTo>
                  <a:pt x="238549" y="11146"/>
                </a:lnTo>
                <a:lnTo>
                  <a:pt x="215899" y="19761"/>
                </a:lnTo>
                <a:lnTo>
                  <a:pt x="242210" y="19751"/>
                </a:lnTo>
                <a:lnTo>
                  <a:pt x="264312" y="13958"/>
                </a:lnTo>
                <a:lnTo>
                  <a:pt x="286904" y="10473"/>
                </a:lnTo>
                <a:lnTo>
                  <a:pt x="309841" y="9309"/>
                </a:lnTo>
                <a:lnTo>
                  <a:pt x="374017" y="9309"/>
                </a:lnTo>
                <a:lnTo>
                  <a:pt x="358800" y="5173"/>
                </a:lnTo>
                <a:lnTo>
                  <a:pt x="334554" y="1296"/>
                </a:lnTo>
                <a:lnTo>
                  <a:pt x="309829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784319" y="4036923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69" h="90170">
                <a:moveTo>
                  <a:pt x="44932" y="0"/>
                </a:moveTo>
                <a:lnTo>
                  <a:pt x="27458" y="3534"/>
                </a:lnTo>
                <a:lnTo>
                  <a:pt x="13174" y="13168"/>
                </a:lnTo>
                <a:lnTo>
                  <a:pt x="3536" y="27448"/>
                </a:lnTo>
                <a:lnTo>
                  <a:pt x="0" y="44919"/>
                </a:lnTo>
                <a:lnTo>
                  <a:pt x="3536" y="62393"/>
                </a:lnTo>
                <a:lnTo>
                  <a:pt x="13174" y="76677"/>
                </a:lnTo>
                <a:lnTo>
                  <a:pt x="27458" y="86316"/>
                </a:lnTo>
                <a:lnTo>
                  <a:pt x="44932" y="89852"/>
                </a:lnTo>
                <a:lnTo>
                  <a:pt x="62399" y="86316"/>
                </a:lnTo>
                <a:lnTo>
                  <a:pt x="71949" y="79870"/>
                </a:lnTo>
                <a:lnTo>
                  <a:pt x="44932" y="79870"/>
                </a:lnTo>
                <a:lnTo>
                  <a:pt x="31336" y="77118"/>
                </a:lnTo>
                <a:lnTo>
                  <a:pt x="20221" y="69619"/>
                </a:lnTo>
                <a:lnTo>
                  <a:pt x="12721" y="58508"/>
                </a:lnTo>
                <a:lnTo>
                  <a:pt x="9969" y="44919"/>
                </a:lnTo>
                <a:lnTo>
                  <a:pt x="12721" y="31331"/>
                </a:lnTo>
                <a:lnTo>
                  <a:pt x="20221" y="20219"/>
                </a:lnTo>
                <a:lnTo>
                  <a:pt x="31336" y="12721"/>
                </a:lnTo>
                <a:lnTo>
                  <a:pt x="44932" y="9969"/>
                </a:lnTo>
                <a:lnTo>
                  <a:pt x="71937" y="9969"/>
                </a:lnTo>
                <a:lnTo>
                  <a:pt x="62399" y="3534"/>
                </a:lnTo>
                <a:lnTo>
                  <a:pt x="44932" y="0"/>
                </a:lnTo>
                <a:close/>
              </a:path>
              <a:path w="90169" h="90170">
                <a:moveTo>
                  <a:pt x="71937" y="9969"/>
                </a:moveTo>
                <a:lnTo>
                  <a:pt x="44932" y="9969"/>
                </a:lnTo>
                <a:lnTo>
                  <a:pt x="58521" y="12721"/>
                </a:lnTo>
                <a:lnTo>
                  <a:pt x="69632" y="20219"/>
                </a:lnTo>
                <a:lnTo>
                  <a:pt x="77131" y="31331"/>
                </a:lnTo>
                <a:lnTo>
                  <a:pt x="79883" y="44919"/>
                </a:lnTo>
                <a:lnTo>
                  <a:pt x="77131" y="58508"/>
                </a:lnTo>
                <a:lnTo>
                  <a:pt x="69632" y="69619"/>
                </a:lnTo>
                <a:lnTo>
                  <a:pt x="58521" y="77118"/>
                </a:lnTo>
                <a:lnTo>
                  <a:pt x="44932" y="79870"/>
                </a:lnTo>
                <a:lnTo>
                  <a:pt x="71949" y="79870"/>
                </a:lnTo>
                <a:lnTo>
                  <a:pt x="76679" y="76677"/>
                </a:lnTo>
                <a:lnTo>
                  <a:pt x="86316" y="62393"/>
                </a:lnTo>
                <a:lnTo>
                  <a:pt x="89852" y="44919"/>
                </a:lnTo>
                <a:lnTo>
                  <a:pt x="86316" y="27448"/>
                </a:lnTo>
                <a:lnTo>
                  <a:pt x="76679" y="13168"/>
                </a:lnTo>
                <a:lnTo>
                  <a:pt x="71937" y="99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2878495" y="4036923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69" h="90170">
                <a:moveTo>
                  <a:pt x="44919" y="0"/>
                </a:moveTo>
                <a:lnTo>
                  <a:pt x="27453" y="3534"/>
                </a:lnTo>
                <a:lnTo>
                  <a:pt x="13173" y="13168"/>
                </a:lnTo>
                <a:lnTo>
                  <a:pt x="3536" y="27448"/>
                </a:lnTo>
                <a:lnTo>
                  <a:pt x="0" y="44919"/>
                </a:lnTo>
                <a:lnTo>
                  <a:pt x="3536" y="62393"/>
                </a:lnTo>
                <a:lnTo>
                  <a:pt x="13173" y="76677"/>
                </a:lnTo>
                <a:lnTo>
                  <a:pt x="27453" y="86316"/>
                </a:lnTo>
                <a:lnTo>
                  <a:pt x="44919" y="89852"/>
                </a:lnTo>
                <a:lnTo>
                  <a:pt x="62393" y="86316"/>
                </a:lnTo>
                <a:lnTo>
                  <a:pt x="71946" y="79870"/>
                </a:lnTo>
                <a:lnTo>
                  <a:pt x="44919" y="79870"/>
                </a:lnTo>
                <a:lnTo>
                  <a:pt x="31331" y="77118"/>
                </a:lnTo>
                <a:lnTo>
                  <a:pt x="20219" y="69619"/>
                </a:lnTo>
                <a:lnTo>
                  <a:pt x="12721" y="58508"/>
                </a:lnTo>
                <a:lnTo>
                  <a:pt x="9969" y="44919"/>
                </a:lnTo>
                <a:lnTo>
                  <a:pt x="12721" y="31331"/>
                </a:lnTo>
                <a:lnTo>
                  <a:pt x="20219" y="20219"/>
                </a:lnTo>
                <a:lnTo>
                  <a:pt x="31331" y="12721"/>
                </a:lnTo>
                <a:lnTo>
                  <a:pt x="44919" y="9969"/>
                </a:lnTo>
                <a:lnTo>
                  <a:pt x="71934" y="9969"/>
                </a:lnTo>
                <a:lnTo>
                  <a:pt x="62393" y="3534"/>
                </a:lnTo>
                <a:lnTo>
                  <a:pt x="44919" y="0"/>
                </a:lnTo>
                <a:close/>
              </a:path>
              <a:path w="90169" h="90170">
                <a:moveTo>
                  <a:pt x="71934" y="9969"/>
                </a:moveTo>
                <a:lnTo>
                  <a:pt x="44919" y="9969"/>
                </a:lnTo>
                <a:lnTo>
                  <a:pt x="58508" y="12721"/>
                </a:lnTo>
                <a:lnTo>
                  <a:pt x="69619" y="20219"/>
                </a:lnTo>
                <a:lnTo>
                  <a:pt x="77118" y="31331"/>
                </a:lnTo>
                <a:lnTo>
                  <a:pt x="79870" y="44919"/>
                </a:lnTo>
                <a:lnTo>
                  <a:pt x="77118" y="58508"/>
                </a:lnTo>
                <a:lnTo>
                  <a:pt x="69619" y="69619"/>
                </a:lnTo>
                <a:lnTo>
                  <a:pt x="58508" y="77118"/>
                </a:lnTo>
                <a:lnTo>
                  <a:pt x="44919" y="79870"/>
                </a:lnTo>
                <a:lnTo>
                  <a:pt x="71946" y="79870"/>
                </a:lnTo>
                <a:lnTo>
                  <a:pt x="76677" y="76677"/>
                </a:lnTo>
                <a:lnTo>
                  <a:pt x="86316" y="62393"/>
                </a:lnTo>
                <a:lnTo>
                  <a:pt x="89852" y="44919"/>
                </a:lnTo>
                <a:lnTo>
                  <a:pt x="86316" y="27448"/>
                </a:lnTo>
                <a:lnTo>
                  <a:pt x="76677" y="13168"/>
                </a:lnTo>
                <a:lnTo>
                  <a:pt x="71934" y="99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769920" y="3782547"/>
            <a:ext cx="213360" cy="290830"/>
          </a:xfrm>
          <a:custGeom>
            <a:avLst/>
            <a:gdLst/>
            <a:ahLst/>
            <a:cxnLst/>
            <a:rect l="l" t="t" r="r" b="b"/>
            <a:pathLst>
              <a:path w="213360" h="290829">
                <a:moveTo>
                  <a:pt x="0" y="0"/>
                </a:moveTo>
                <a:lnTo>
                  <a:pt x="0" y="103149"/>
                </a:lnTo>
                <a:lnTo>
                  <a:pt x="106413" y="290690"/>
                </a:lnTo>
                <a:lnTo>
                  <a:pt x="117883" y="270471"/>
                </a:lnTo>
                <a:lnTo>
                  <a:pt x="106413" y="270471"/>
                </a:lnTo>
                <a:lnTo>
                  <a:pt x="9969" y="100495"/>
                </a:lnTo>
                <a:lnTo>
                  <a:pt x="9969" y="37934"/>
                </a:lnTo>
                <a:lnTo>
                  <a:pt x="21429" y="37934"/>
                </a:lnTo>
                <a:lnTo>
                  <a:pt x="0" y="0"/>
                </a:lnTo>
                <a:close/>
              </a:path>
              <a:path w="213360" h="290829">
                <a:moveTo>
                  <a:pt x="212826" y="37947"/>
                </a:moveTo>
                <a:lnTo>
                  <a:pt x="202844" y="37947"/>
                </a:lnTo>
                <a:lnTo>
                  <a:pt x="202844" y="100495"/>
                </a:lnTo>
                <a:lnTo>
                  <a:pt x="106413" y="270471"/>
                </a:lnTo>
                <a:lnTo>
                  <a:pt x="117883" y="270471"/>
                </a:lnTo>
                <a:lnTo>
                  <a:pt x="212153" y="104305"/>
                </a:lnTo>
                <a:lnTo>
                  <a:pt x="212826" y="103149"/>
                </a:lnTo>
                <a:lnTo>
                  <a:pt x="212826" y="37947"/>
                </a:lnTo>
                <a:close/>
              </a:path>
              <a:path w="213360" h="290829">
                <a:moveTo>
                  <a:pt x="21429" y="37934"/>
                </a:moveTo>
                <a:lnTo>
                  <a:pt x="9969" y="37934"/>
                </a:lnTo>
                <a:lnTo>
                  <a:pt x="103670" y="203809"/>
                </a:lnTo>
                <a:lnTo>
                  <a:pt x="106425" y="208635"/>
                </a:lnTo>
                <a:lnTo>
                  <a:pt x="117868" y="188379"/>
                </a:lnTo>
                <a:lnTo>
                  <a:pt x="106413" y="188379"/>
                </a:lnTo>
                <a:lnTo>
                  <a:pt x="21429" y="37934"/>
                </a:lnTo>
                <a:close/>
              </a:path>
              <a:path w="213360" h="290829">
                <a:moveTo>
                  <a:pt x="212826" y="0"/>
                </a:moveTo>
                <a:lnTo>
                  <a:pt x="106413" y="188379"/>
                </a:lnTo>
                <a:lnTo>
                  <a:pt x="117868" y="188379"/>
                </a:lnTo>
                <a:lnTo>
                  <a:pt x="202844" y="37947"/>
                </a:lnTo>
                <a:lnTo>
                  <a:pt x="212826" y="37947"/>
                </a:lnTo>
                <a:lnTo>
                  <a:pt x="212826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3191732" y="456819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69"/>
                </a:lnTo>
              </a:path>
            </a:pathLst>
          </a:custGeom>
          <a:ln w="96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3489591" y="456819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69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3484753" y="456374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508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489591" y="446532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165055" y="45897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90" y="0"/>
                </a:lnTo>
              </a:path>
            </a:pathLst>
          </a:custGeom>
          <a:ln w="4318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165055" y="456374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52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3191732" y="446532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96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3186887" y="4460240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543" y="0"/>
                </a:lnTo>
              </a:path>
            </a:pathLst>
          </a:custGeom>
          <a:ln w="1015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3506596" y="4590072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64" y="0"/>
                </a:lnTo>
              </a:path>
            </a:pathLst>
          </a:custGeom>
          <a:ln w="4297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229991" y="4618990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>
                <a:moveTo>
                  <a:pt x="0" y="0"/>
                </a:moveTo>
                <a:lnTo>
                  <a:pt x="221335" y="0"/>
                </a:lnTo>
              </a:path>
            </a:pathLst>
          </a:custGeom>
          <a:ln w="1016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234836" y="4545329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6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229991" y="4540884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>
                <a:moveTo>
                  <a:pt x="0" y="0"/>
                </a:moveTo>
                <a:lnTo>
                  <a:pt x="221335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3446488" y="4545723"/>
            <a:ext cx="0" cy="69215"/>
          </a:xfrm>
          <a:custGeom>
            <a:avLst/>
            <a:gdLst/>
            <a:ahLst/>
            <a:cxnLst/>
            <a:rect l="l" t="t" r="r" b="b"/>
            <a:pathLst>
              <a:path h="69214">
                <a:moveTo>
                  <a:pt x="0" y="0"/>
                </a:moveTo>
                <a:lnTo>
                  <a:pt x="0" y="68706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3222155" y="4681052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59" y="0"/>
                </a:moveTo>
                <a:lnTo>
                  <a:pt x="17332" y="2230"/>
                </a:lnTo>
                <a:lnTo>
                  <a:pt x="8316" y="8312"/>
                </a:lnTo>
                <a:lnTo>
                  <a:pt x="2232" y="17327"/>
                </a:lnTo>
                <a:lnTo>
                  <a:pt x="0" y="28359"/>
                </a:lnTo>
                <a:lnTo>
                  <a:pt x="2232" y="39383"/>
                </a:lnTo>
                <a:lnTo>
                  <a:pt x="8316" y="48394"/>
                </a:lnTo>
                <a:lnTo>
                  <a:pt x="17332" y="54474"/>
                </a:lnTo>
                <a:lnTo>
                  <a:pt x="28359" y="56705"/>
                </a:lnTo>
                <a:lnTo>
                  <a:pt x="39391" y="54474"/>
                </a:lnTo>
                <a:lnTo>
                  <a:pt x="48406" y="48394"/>
                </a:lnTo>
                <a:lnTo>
                  <a:pt x="49319" y="47040"/>
                </a:lnTo>
                <a:lnTo>
                  <a:pt x="28359" y="47040"/>
                </a:lnTo>
                <a:lnTo>
                  <a:pt x="21094" y="45570"/>
                </a:lnTo>
                <a:lnTo>
                  <a:pt x="15155" y="41562"/>
                </a:lnTo>
                <a:lnTo>
                  <a:pt x="11148" y="35623"/>
                </a:lnTo>
                <a:lnTo>
                  <a:pt x="9677" y="28359"/>
                </a:lnTo>
                <a:lnTo>
                  <a:pt x="11148" y="21096"/>
                </a:lnTo>
                <a:lnTo>
                  <a:pt x="15155" y="15162"/>
                </a:lnTo>
                <a:lnTo>
                  <a:pt x="21094" y="11158"/>
                </a:lnTo>
                <a:lnTo>
                  <a:pt x="28359" y="9690"/>
                </a:lnTo>
                <a:lnTo>
                  <a:pt x="49335" y="9690"/>
                </a:lnTo>
                <a:lnTo>
                  <a:pt x="48406" y="8312"/>
                </a:lnTo>
                <a:lnTo>
                  <a:pt x="39391" y="2230"/>
                </a:lnTo>
                <a:lnTo>
                  <a:pt x="28359" y="0"/>
                </a:lnTo>
                <a:close/>
              </a:path>
              <a:path w="57150" h="57150">
                <a:moveTo>
                  <a:pt x="49335" y="9690"/>
                </a:moveTo>
                <a:lnTo>
                  <a:pt x="28359" y="9690"/>
                </a:lnTo>
                <a:lnTo>
                  <a:pt x="35615" y="11158"/>
                </a:lnTo>
                <a:lnTo>
                  <a:pt x="41551" y="15162"/>
                </a:lnTo>
                <a:lnTo>
                  <a:pt x="45557" y="21096"/>
                </a:lnTo>
                <a:lnTo>
                  <a:pt x="47028" y="28359"/>
                </a:lnTo>
                <a:lnTo>
                  <a:pt x="45557" y="35623"/>
                </a:lnTo>
                <a:lnTo>
                  <a:pt x="41551" y="41562"/>
                </a:lnTo>
                <a:lnTo>
                  <a:pt x="35615" y="45570"/>
                </a:lnTo>
                <a:lnTo>
                  <a:pt x="28359" y="47040"/>
                </a:lnTo>
                <a:lnTo>
                  <a:pt x="49319" y="47040"/>
                </a:lnTo>
                <a:lnTo>
                  <a:pt x="54487" y="39383"/>
                </a:lnTo>
                <a:lnTo>
                  <a:pt x="56718" y="28359"/>
                </a:lnTo>
                <a:lnTo>
                  <a:pt x="54487" y="17327"/>
                </a:lnTo>
                <a:lnTo>
                  <a:pt x="49335" y="969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402452" y="4681052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59" y="0"/>
                </a:moveTo>
                <a:lnTo>
                  <a:pt x="17327" y="2230"/>
                </a:lnTo>
                <a:lnTo>
                  <a:pt x="8312" y="8312"/>
                </a:lnTo>
                <a:lnTo>
                  <a:pt x="2230" y="17327"/>
                </a:lnTo>
                <a:lnTo>
                  <a:pt x="0" y="28359"/>
                </a:lnTo>
                <a:lnTo>
                  <a:pt x="2230" y="39383"/>
                </a:lnTo>
                <a:lnTo>
                  <a:pt x="8312" y="48394"/>
                </a:lnTo>
                <a:lnTo>
                  <a:pt x="17327" y="54474"/>
                </a:lnTo>
                <a:lnTo>
                  <a:pt x="28359" y="56705"/>
                </a:lnTo>
                <a:lnTo>
                  <a:pt x="39383" y="54474"/>
                </a:lnTo>
                <a:lnTo>
                  <a:pt x="48394" y="48394"/>
                </a:lnTo>
                <a:lnTo>
                  <a:pt x="49308" y="47040"/>
                </a:lnTo>
                <a:lnTo>
                  <a:pt x="28359" y="47040"/>
                </a:lnTo>
                <a:lnTo>
                  <a:pt x="21094" y="45570"/>
                </a:lnTo>
                <a:lnTo>
                  <a:pt x="15155" y="41562"/>
                </a:lnTo>
                <a:lnTo>
                  <a:pt x="11148" y="35623"/>
                </a:lnTo>
                <a:lnTo>
                  <a:pt x="9677" y="28359"/>
                </a:lnTo>
                <a:lnTo>
                  <a:pt x="11148" y="21096"/>
                </a:lnTo>
                <a:lnTo>
                  <a:pt x="15155" y="15162"/>
                </a:lnTo>
                <a:lnTo>
                  <a:pt x="21094" y="11158"/>
                </a:lnTo>
                <a:lnTo>
                  <a:pt x="28359" y="9690"/>
                </a:lnTo>
                <a:lnTo>
                  <a:pt x="49324" y="9690"/>
                </a:lnTo>
                <a:lnTo>
                  <a:pt x="48394" y="8312"/>
                </a:lnTo>
                <a:lnTo>
                  <a:pt x="39383" y="2230"/>
                </a:lnTo>
                <a:lnTo>
                  <a:pt x="28359" y="0"/>
                </a:lnTo>
                <a:close/>
              </a:path>
              <a:path w="57150" h="57150">
                <a:moveTo>
                  <a:pt x="49324" y="9690"/>
                </a:moveTo>
                <a:lnTo>
                  <a:pt x="28359" y="9690"/>
                </a:lnTo>
                <a:lnTo>
                  <a:pt x="35615" y="11158"/>
                </a:lnTo>
                <a:lnTo>
                  <a:pt x="41551" y="15162"/>
                </a:lnTo>
                <a:lnTo>
                  <a:pt x="45557" y="21096"/>
                </a:lnTo>
                <a:lnTo>
                  <a:pt x="47028" y="28359"/>
                </a:lnTo>
                <a:lnTo>
                  <a:pt x="45557" y="35623"/>
                </a:lnTo>
                <a:lnTo>
                  <a:pt x="41551" y="41562"/>
                </a:lnTo>
                <a:lnTo>
                  <a:pt x="35615" y="45570"/>
                </a:lnTo>
                <a:lnTo>
                  <a:pt x="28359" y="47040"/>
                </a:lnTo>
                <a:lnTo>
                  <a:pt x="49308" y="47040"/>
                </a:lnTo>
                <a:lnTo>
                  <a:pt x="54474" y="39383"/>
                </a:lnTo>
                <a:lnTo>
                  <a:pt x="56705" y="28359"/>
                </a:lnTo>
                <a:lnTo>
                  <a:pt x="54474" y="17327"/>
                </a:lnTo>
                <a:lnTo>
                  <a:pt x="49324" y="969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285655" y="449646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007" y="0"/>
                </a:lnTo>
              </a:path>
            </a:pathLst>
          </a:custGeom>
          <a:ln w="96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298406" y="4680661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543" y="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309492" y="4712017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331" y="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748166" y="4495255"/>
            <a:ext cx="349885" cy="308610"/>
          </a:xfrm>
          <a:custGeom>
            <a:avLst/>
            <a:gdLst/>
            <a:ahLst/>
            <a:cxnLst/>
            <a:rect l="l" t="t" r="r" b="b"/>
            <a:pathLst>
              <a:path w="349885" h="308610">
                <a:moveTo>
                  <a:pt x="247282" y="277622"/>
                </a:moveTo>
                <a:lnTo>
                  <a:pt x="232943" y="277622"/>
                </a:lnTo>
                <a:lnTo>
                  <a:pt x="269100" y="308419"/>
                </a:lnTo>
                <a:lnTo>
                  <a:pt x="269100" y="288290"/>
                </a:lnTo>
                <a:lnTo>
                  <a:pt x="259816" y="288290"/>
                </a:lnTo>
                <a:lnTo>
                  <a:pt x="247282" y="277622"/>
                </a:lnTo>
                <a:close/>
              </a:path>
              <a:path w="349885" h="308610">
                <a:moveTo>
                  <a:pt x="349351" y="0"/>
                </a:moveTo>
                <a:lnTo>
                  <a:pt x="0" y="0"/>
                </a:lnTo>
                <a:lnTo>
                  <a:pt x="0" y="259067"/>
                </a:lnTo>
                <a:lnTo>
                  <a:pt x="196773" y="259067"/>
                </a:lnTo>
                <a:lnTo>
                  <a:pt x="196773" y="308406"/>
                </a:lnTo>
                <a:lnTo>
                  <a:pt x="220409" y="288290"/>
                </a:lnTo>
                <a:lnTo>
                  <a:pt x="206070" y="288290"/>
                </a:lnTo>
                <a:lnTo>
                  <a:pt x="206070" y="249783"/>
                </a:lnTo>
                <a:lnTo>
                  <a:pt x="9296" y="249783"/>
                </a:lnTo>
                <a:lnTo>
                  <a:pt x="9296" y="9283"/>
                </a:lnTo>
                <a:lnTo>
                  <a:pt x="349351" y="9283"/>
                </a:lnTo>
                <a:lnTo>
                  <a:pt x="349351" y="0"/>
                </a:lnTo>
                <a:close/>
              </a:path>
              <a:path w="349885" h="308610">
                <a:moveTo>
                  <a:pt x="232943" y="265417"/>
                </a:moveTo>
                <a:lnTo>
                  <a:pt x="206070" y="288290"/>
                </a:lnTo>
                <a:lnTo>
                  <a:pt x="220409" y="288290"/>
                </a:lnTo>
                <a:lnTo>
                  <a:pt x="232943" y="277622"/>
                </a:lnTo>
                <a:lnTo>
                  <a:pt x="247282" y="277622"/>
                </a:lnTo>
                <a:lnTo>
                  <a:pt x="232943" y="265417"/>
                </a:lnTo>
                <a:close/>
              </a:path>
              <a:path w="349885" h="308610">
                <a:moveTo>
                  <a:pt x="269100" y="212458"/>
                </a:moveTo>
                <a:lnTo>
                  <a:pt x="249936" y="212458"/>
                </a:lnTo>
                <a:lnTo>
                  <a:pt x="259816" y="214426"/>
                </a:lnTo>
                <a:lnTo>
                  <a:pt x="259816" y="288290"/>
                </a:lnTo>
                <a:lnTo>
                  <a:pt x="269100" y="288290"/>
                </a:lnTo>
                <a:lnTo>
                  <a:pt x="269100" y="259067"/>
                </a:lnTo>
                <a:lnTo>
                  <a:pt x="349351" y="259067"/>
                </a:lnTo>
                <a:lnTo>
                  <a:pt x="349351" y="249783"/>
                </a:lnTo>
                <a:lnTo>
                  <a:pt x="269100" y="249783"/>
                </a:lnTo>
                <a:lnTo>
                  <a:pt x="269100" y="234950"/>
                </a:lnTo>
                <a:lnTo>
                  <a:pt x="277304" y="234950"/>
                </a:lnTo>
                <a:lnTo>
                  <a:pt x="278479" y="232029"/>
                </a:lnTo>
                <a:lnTo>
                  <a:pt x="281851" y="225653"/>
                </a:lnTo>
                <a:lnTo>
                  <a:pt x="269100" y="225653"/>
                </a:lnTo>
                <a:lnTo>
                  <a:pt x="269100" y="212458"/>
                </a:lnTo>
                <a:close/>
              </a:path>
              <a:path w="349885" h="308610">
                <a:moveTo>
                  <a:pt x="277304" y="24130"/>
                </a:moveTo>
                <a:lnTo>
                  <a:pt x="72047" y="24130"/>
                </a:lnTo>
                <a:lnTo>
                  <a:pt x="70897" y="27038"/>
                </a:lnTo>
                <a:lnTo>
                  <a:pt x="62839" y="42262"/>
                </a:lnTo>
                <a:lnTo>
                  <a:pt x="51971" y="55521"/>
                </a:lnTo>
                <a:lnTo>
                  <a:pt x="38717" y="66384"/>
                </a:lnTo>
                <a:lnTo>
                  <a:pt x="23463" y="74447"/>
                </a:lnTo>
                <a:lnTo>
                  <a:pt x="20586" y="75603"/>
                </a:lnTo>
                <a:lnTo>
                  <a:pt x="20586" y="183464"/>
                </a:lnTo>
                <a:lnTo>
                  <a:pt x="62836" y="216811"/>
                </a:lnTo>
                <a:lnTo>
                  <a:pt x="72047" y="234950"/>
                </a:lnTo>
                <a:lnTo>
                  <a:pt x="196773" y="234950"/>
                </a:lnTo>
                <a:lnTo>
                  <a:pt x="196773" y="249783"/>
                </a:lnTo>
                <a:lnTo>
                  <a:pt x="206070" y="249783"/>
                </a:lnTo>
                <a:lnTo>
                  <a:pt x="206070" y="225653"/>
                </a:lnTo>
                <a:lnTo>
                  <a:pt x="78270" y="225653"/>
                </a:lnTo>
                <a:lnTo>
                  <a:pt x="69698" y="210416"/>
                </a:lnTo>
                <a:lnTo>
                  <a:pt x="58515" y="197010"/>
                </a:lnTo>
                <a:lnTo>
                  <a:pt x="45112" y="185825"/>
                </a:lnTo>
                <a:lnTo>
                  <a:pt x="29883" y="177253"/>
                </a:lnTo>
                <a:lnTo>
                  <a:pt x="29883" y="81826"/>
                </a:lnTo>
                <a:lnTo>
                  <a:pt x="45112" y="73261"/>
                </a:lnTo>
                <a:lnTo>
                  <a:pt x="58515" y="62079"/>
                </a:lnTo>
                <a:lnTo>
                  <a:pt x="69698" y="48670"/>
                </a:lnTo>
                <a:lnTo>
                  <a:pt x="78270" y="33426"/>
                </a:lnTo>
                <a:lnTo>
                  <a:pt x="281862" y="33426"/>
                </a:lnTo>
                <a:lnTo>
                  <a:pt x="278480" y="27025"/>
                </a:lnTo>
                <a:lnTo>
                  <a:pt x="277304" y="24130"/>
                </a:lnTo>
                <a:close/>
              </a:path>
              <a:path w="349885" h="308610">
                <a:moveTo>
                  <a:pt x="349351" y="9283"/>
                </a:moveTo>
                <a:lnTo>
                  <a:pt x="340067" y="9283"/>
                </a:lnTo>
                <a:lnTo>
                  <a:pt x="340067" y="249783"/>
                </a:lnTo>
                <a:lnTo>
                  <a:pt x="349351" y="249783"/>
                </a:lnTo>
                <a:lnTo>
                  <a:pt x="349351" y="9283"/>
                </a:lnTo>
                <a:close/>
              </a:path>
              <a:path w="349885" h="308610">
                <a:moveTo>
                  <a:pt x="223354" y="99669"/>
                </a:moveTo>
                <a:lnTo>
                  <a:pt x="215912" y="107746"/>
                </a:lnTo>
                <a:lnTo>
                  <a:pt x="204168" y="107759"/>
                </a:lnTo>
                <a:lnTo>
                  <a:pt x="200571" y="115570"/>
                </a:lnTo>
                <a:lnTo>
                  <a:pt x="189674" y="116840"/>
                </a:lnTo>
                <a:lnTo>
                  <a:pt x="188404" y="127749"/>
                </a:lnTo>
                <a:lnTo>
                  <a:pt x="178412" y="132321"/>
                </a:lnTo>
                <a:lnTo>
                  <a:pt x="180555" y="143078"/>
                </a:lnTo>
                <a:lnTo>
                  <a:pt x="172516" y="150533"/>
                </a:lnTo>
                <a:lnTo>
                  <a:pt x="177876" y="160096"/>
                </a:lnTo>
                <a:lnTo>
                  <a:pt x="172516" y="169684"/>
                </a:lnTo>
                <a:lnTo>
                  <a:pt x="180555" y="177126"/>
                </a:lnTo>
                <a:lnTo>
                  <a:pt x="178409" y="187871"/>
                </a:lnTo>
                <a:lnTo>
                  <a:pt x="188404" y="192455"/>
                </a:lnTo>
                <a:lnTo>
                  <a:pt x="189674" y="203377"/>
                </a:lnTo>
                <a:lnTo>
                  <a:pt x="196773" y="204190"/>
                </a:lnTo>
                <a:lnTo>
                  <a:pt x="196773" y="225653"/>
                </a:lnTo>
                <a:lnTo>
                  <a:pt x="206070" y="225653"/>
                </a:lnTo>
                <a:lnTo>
                  <a:pt x="206070" y="214426"/>
                </a:lnTo>
                <a:lnTo>
                  <a:pt x="215925" y="212458"/>
                </a:lnTo>
                <a:lnTo>
                  <a:pt x="269100" y="212458"/>
                </a:lnTo>
                <a:lnTo>
                  <a:pt x="269100" y="208826"/>
                </a:lnTo>
                <a:lnTo>
                  <a:pt x="225209" y="208826"/>
                </a:lnTo>
                <a:lnTo>
                  <a:pt x="220810" y="204063"/>
                </a:lnTo>
                <a:lnTo>
                  <a:pt x="210540" y="204063"/>
                </a:lnTo>
                <a:lnTo>
                  <a:pt x="206819" y="196011"/>
                </a:lnTo>
                <a:lnTo>
                  <a:pt x="198043" y="194995"/>
                </a:lnTo>
                <a:lnTo>
                  <a:pt x="197015" y="186194"/>
                </a:lnTo>
                <a:lnTo>
                  <a:pt x="188976" y="182499"/>
                </a:lnTo>
                <a:lnTo>
                  <a:pt x="190715" y="173812"/>
                </a:lnTo>
                <a:lnTo>
                  <a:pt x="184200" y="167817"/>
                </a:lnTo>
                <a:lnTo>
                  <a:pt x="188518" y="160096"/>
                </a:lnTo>
                <a:lnTo>
                  <a:pt x="184200" y="152387"/>
                </a:lnTo>
                <a:lnTo>
                  <a:pt x="190715" y="146380"/>
                </a:lnTo>
                <a:lnTo>
                  <a:pt x="188976" y="137706"/>
                </a:lnTo>
                <a:lnTo>
                  <a:pt x="197002" y="134010"/>
                </a:lnTo>
                <a:lnTo>
                  <a:pt x="198043" y="125209"/>
                </a:lnTo>
                <a:lnTo>
                  <a:pt x="206819" y="124193"/>
                </a:lnTo>
                <a:lnTo>
                  <a:pt x="210540" y="116154"/>
                </a:lnTo>
                <a:lnTo>
                  <a:pt x="220806" y="116154"/>
                </a:lnTo>
                <a:lnTo>
                  <a:pt x="225209" y="111379"/>
                </a:lnTo>
                <a:lnTo>
                  <a:pt x="263365" y="111379"/>
                </a:lnTo>
                <a:lnTo>
                  <a:pt x="261703" y="107759"/>
                </a:lnTo>
                <a:lnTo>
                  <a:pt x="249924" y="107746"/>
                </a:lnTo>
                <a:lnTo>
                  <a:pt x="215912" y="107746"/>
                </a:lnTo>
                <a:lnTo>
                  <a:pt x="205168" y="105587"/>
                </a:lnTo>
                <a:lnTo>
                  <a:pt x="247938" y="105587"/>
                </a:lnTo>
                <a:lnTo>
                  <a:pt x="247435" y="105041"/>
                </a:lnTo>
                <a:lnTo>
                  <a:pt x="232930" y="105041"/>
                </a:lnTo>
                <a:lnTo>
                  <a:pt x="223354" y="99669"/>
                </a:lnTo>
                <a:close/>
              </a:path>
              <a:path w="349885" h="308610">
                <a:moveTo>
                  <a:pt x="281862" y="33426"/>
                </a:moveTo>
                <a:lnTo>
                  <a:pt x="271081" y="33426"/>
                </a:lnTo>
                <a:lnTo>
                  <a:pt x="279660" y="48670"/>
                </a:lnTo>
                <a:lnTo>
                  <a:pt x="290847" y="62079"/>
                </a:lnTo>
                <a:lnTo>
                  <a:pt x="304251" y="73261"/>
                </a:lnTo>
                <a:lnTo>
                  <a:pt x="319481" y="81826"/>
                </a:lnTo>
                <a:lnTo>
                  <a:pt x="319481" y="177253"/>
                </a:lnTo>
                <a:lnTo>
                  <a:pt x="304244" y="185825"/>
                </a:lnTo>
                <a:lnTo>
                  <a:pt x="290837" y="197010"/>
                </a:lnTo>
                <a:lnTo>
                  <a:pt x="279653" y="210416"/>
                </a:lnTo>
                <a:lnTo>
                  <a:pt x="271081" y="225653"/>
                </a:lnTo>
                <a:lnTo>
                  <a:pt x="281851" y="225653"/>
                </a:lnTo>
                <a:lnTo>
                  <a:pt x="286533" y="216806"/>
                </a:lnTo>
                <a:lnTo>
                  <a:pt x="297391" y="203554"/>
                </a:lnTo>
                <a:lnTo>
                  <a:pt x="310641" y="192690"/>
                </a:lnTo>
                <a:lnTo>
                  <a:pt x="325869" y="184632"/>
                </a:lnTo>
                <a:lnTo>
                  <a:pt x="328777" y="183464"/>
                </a:lnTo>
                <a:lnTo>
                  <a:pt x="328777" y="75603"/>
                </a:lnTo>
                <a:lnTo>
                  <a:pt x="325845" y="74434"/>
                </a:lnTo>
                <a:lnTo>
                  <a:pt x="310636" y="66382"/>
                </a:lnTo>
                <a:lnTo>
                  <a:pt x="297386" y="55514"/>
                </a:lnTo>
                <a:lnTo>
                  <a:pt x="286532" y="42261"/>
                </a:lnTo>
                <a:lnTo>
                  <a:pt x="281862" y="33426"/>
                </a:lnTo>
                <a:close/>
              </a:path>
              <a:path w="349885" h="308610">
                <a:moveTo>
                  <a:pt x="249936" y="212458"/>
                </a:moveTo>
                <a:lnTo>
                  <a:pt x="215925" y="212458"/>
                </a:lnTo>
                <a:lnTo>
                  <a:pt x="223354" y="220510"/>
                </a:lnTo>
                <a:lnTo>
                  <a:pt x="232930" y="215163"/>
                </a:lnTo>
                <a:lnTo>
                  <a:pt x="247435" y="215163"/>
                </a:lnTo>
                <a:lnTo>
                  <a:pt x="249936" y="212458"/>
                </a:lnTo>
                <a:close/>
              </a:path>
              <a:path w="349885" h="308610">
                <a:moveTo>
                  <a:pt x="247435" y="215163"/>
                </a:moveTo>
                <a:lnTo>
                  <a:pt x="232930" y="215163"/>
                </a:lnTo>
                <a:lnTo>
                  <a:pt x="242493" y="220510"/>
                </a:lnTo>
                <a:lnTo>
                  <a:pt x="247435" y="215163"/>
                </a:lnTo>
                <a:close/>
              </a:path>
              <a:path w="349885" h="308610">
                <a:moveTo>
                  <a:pt x="232930" y="204520"/>
                </a:moveTo>
                <a:lnTo>
                  <a:pt x="225209" y="208826"/>
                </a:lnTo>
                <a:lnTo>
                  <a:pt x="240639" y="208826"/>
                </a:lnTo>
                <a:lnTo>
                  <a:pt x="232930" y="204520"/>
                </a:lnTo>
                <a:close/>
              </a:path>
              <a:path w="349885" h="308610">
                <a:moveTo>
                  <a:pt x="246659" y="202336"/>
                </a:moveTo>
                <a:lnTo>
                  <a:pt x="240639" y="208826"/>
                </a:lnTo>
                <a:lnTo>
                  <a:pt x="269100" y="208826"/>
                </a:lnTo>
                <a:lnTo>
                  <a:pt x="269100" y="204190"/>
                </a:lnTo>
                <a:lnTo>
                  <a:pt x="270205" y="204063"/>
                </a:lnTo>
                <a:lnTo>
                  <a:pt x="255320" y="204063"/>
                </a:lnTo>
                <a:lnTo>
                  <a:pt x="246659" y="202336"/>
                </a:lnTo>
                <a:close/>
              </a:path>
              <a:path w="349885" h="308610">
                <a:moveTo>
                  <a:pt x="219214" y="202336"/>
                </a:moveTo>
                <a:lnTo>
                  <a:pt x="210540" y="204063"/>
                </a:lnTo>
                <a:lnTo>
                  <a:pt x="220810" y="204063"/>
                </a:lnTo>
                <a:lnTo>
                  <a:pt x="219214" y="202336"/>
                </a:lnTo>
                <a:close/>
              </a:path>
              <a:path w="349885" h="308610">
                <a:moveTo>
                  <a:pt x="270296" y="116154"/>
                </a:moveTo>
                <a:lnTo>
                  <a:pt x="255320" y="116154"/>
                </a:lnTo>
                <a:lnTo>
                  <a:pt x="259016" y="124193"/>
                </a:lnTo>
                <a:lnTo>
                  <a:pt x="267817" y="125209"/>
                </a:lnTo>
                <a:lnTo>
                  <a:pt x="268859" y="134010"/>
                </a:lnTo>
                <a:lnTo>
                  <a:pt x="276885" y="137706"/>
                </a:lnTo>
                <a:lnTo>
                  <a:pt x="275158" y="146380"/>
                </a:lnTo>
                <a:lnTo>
                  <a:pt x="281660" y="152374"/>
                </a:lnTo>
                <a:lnTo>
                  <a:pt x="277329" y="160096"/>
                </a:lnTo>
                <a:lnTo>
                  <a:pt x="281660" y="167830"/>
                </a:lnTo>
                <a:lnTo>
                  <a:pt x="275158" y="173812"/>
                </a:lnTo>
                <a:lnTo>
                  <a:pt x="276885" y="182499"/>
                </a:lnTo>
                <a:lnTo>
                  <a:pt x="268859" y="186194"/>
                </a:lnTo>
                <a:lnTo>
                  <a:pt x="267817" y="194995"/>
                </a:lnTo>
                <a:lnTo>
                  <a:pt x="259016" y="196011"/>
                </a:lnTo>
                <a:lnTo>
                  <a:pt x="255320" y="204063"/>
                </a:lnTo>
                <a:lnTo>
                  <a:pt x="270205" y="204063"/>
                </a:lnTo>
                <a:lnTo>
                  <a:pt x="276174" y="203377"/>
                </a:lnTo>
                <a:lnTo>
                  <a:pt x="277469" y="192455"/>
                </a:lnTo>
                <a:lnTo>
                  <a:pt x="287426" y="187871"/>
                </a:lnTo>
                <a:lnTo>
                  <a:pt x="285280" y="177126"/>
                </a:lnTo>
                <a:lnTo>
                  <a:pt x="293344" y="169684"/>
                </a:lnTo>
                <a:lnTo>
                  <a:pt x="287972" y="160096"/>
                </a:lnTo>
                <a:lnTo>
                  <a:pt x="293344" y="150533"/>
                </a:lnTo>
                <a:lnTo>
                  <a:pt x="285280" y="143078"/>
                </a:lnTo>
                <a:lnTo>
                  <a:pt x="287426" y="132321"/>
                </a:lnTo>
                <a:lnTo>
                  <a:pt x="277469" y="127749"/>
                </a:lnTo>
                <a:lnTo>
                  <a:pt x="276174" y="116840"/>
                </a:lnTo>
                <a:lnTo>
                  <a:pt x="270296" y="116154"/>
                </a:lnTo>
                <a:close/>
              </a:path>
              <a:path w="349885" h="308610">
                <a:moveTo>
                  <a:pt x="220806" y="116154"/>
                </a:moveTo>
                <a:lnTo>
                  <a:pt x="210540" y="116154"/>
                </a:lnTo>
                <a:lnTo>
                  <a:pt x="219214" y="117881"/>
                </a:lnTo>
                <a:lnTo>
                  <a:pt x="220806" y="116154"/>
                </a:lnTo>
                <a:close/>
              </a:path>
              <a:path w="349885" h="308610">
                <a:moveTo>
                  <a:pt x="263365" y="111379"/>
                </a:moveTo>
                <a:lnTo>
                  <a:pt x="240639" y="111379"/>
                </a:lnTo>
                <a:lnTo>
                  <a:pt x="246659" y="117881"/>
                </a:lnTo>
                <a:lnTo>
                  <a:pt x="255320" y="116154"/>
                </a:lnTo>
                <a:lnTo>
                  <a:pt x="270296" y="116154"/>
                </a:lnTo>
                <a:lnTo>
                  <a:pt x="265290" y="115570"/>
                </a:lnTo>
                <a:lnTo>
                  <a:pt x="263365" y="111379"/>
                </a:lnTo>
                <a:close/>
              </a:path>
              <a:path w="349885" h="308610">
                <a:moveTo>
                  <a:pt x="240639" y="111379"/>
                </a:moveTo>
                <a:lnTo>
                  <a:pt x="225209" y="111379"/>
                </a:lnTo>
                <a:lnTo>
                  <a:pt x="232930" y="115709"/>
                </a:lnTo>
                <a:lnTo>
                  <a:pt x="240639" y="111379"/>
                </a:lnTo>
                <a:close/>
              </a:path>
              <a:path w="349885" h="308610">
                <a:moveTo>
                  <a:pt x="260705" y="105587"/>
                </a:moveTo>
                <a:lnTo>
                  <a:pt x="249936" y="107759"/>
                </a:lnTo>
                <a:lnTo>
                  <a:pt x="261703" y="107759"/>
                </a:lnTo>
                <a:lnTo>
                  <a:pt x="260705" y="105587"/>
                </a:lnTo>
                <a:close/>
              </a:path>
              <a:path w="349885" h="308610">
                <a:moveTo>
                  <a:pt x="242493" y="99669"/>
                </a:moveTo>
                <a:lnTo>
                  <a:pt x="232930" y="105041"/>
                </a:lnTo>
                <a:lnTo>
                  <a:pt x="247435" y="105041"/>
                </a:lnTo>
                <a:lnTo>
                  <a:pt x="242493" y="996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355824" y="3199599"/>
            <a:ext cx="354330" cy="403860"/>
          </a:xfrm>
          <a:custGeom>
            <a:avLst/>
            <a:gdLst/>
            <a:ahLst/>
            <a:cxnLst/>
            <a:rect l="l" t="t" r="r" b="b"/>
            <a:pathLst>
              <a:path w="354330" h="403860">
                <a:moveTo>
                  <a:pt x="147993" y="291858"/>
                </a:moveTo>
                <a:lnTo>
                  <a:pt x="138049" y="291858"/>
                </a:lnTo>
                <a:lnTo>
                  <a:pt x="96596" y="400100"/>
                </a:lnTo>
                <a:lnTo>
                  <a:pt x="105270" y="403440"/>
                </a:lnTo>
                <a:lnTo>
                  <a:pt x="147993" y="291858"/>
                </a:lnTo>
                <a:close/>
              </a:path>
              <a:path w="354330" h="403860">
                <a:moveTo>
                  <a:pt x="216255" y="291858"/>
                </a:moveTo>
                <a:lnTo>
                  <a:pt x="206298" y="291858"/>
                </a:lnTo>
                <a:lnTo>
                  <a:pt x="249021" y="403440"/>
                </a:lnTo>
                <a:lnTo>
                  <a:pt x="257708" y="400100"/>
                </a:lnTo>
                <a:lnTo>
                  <a:pt x="216255" y="291858"/>
                </a:lnTo>
                <a:close/>
              </a:path>
              <a:path w="354330" h="403860">
                <a:moveTo>
                  <a:pt x="181178" y="291858"/>
                </a:moveTo>
                <a:lnTo>
                  <a:pt x="171881" y="291858"/>
                </a:lnTo>
                <a:lnTo>
                  <a:pt x="171284" y="401891"/>
                </a:lnTo>
                <a:lnTo>
                  <a:pt x="180594" y="401929"/>
                </a:lnTo>
                <a:lnTo>
                  <a:pt x="181178" y="291858"/>
                </a:lnTo>
                <a:close/>
              </a:path>
              <a:path w="354330" h="403860">
                <a:moveTo>
                  <a:pt x="354291" y="59753"/>
                </a:moveTo>
                <a:lnTo>
                  <a:pt x="0" y="59753"/>
                </a:lnTo>
                <a:lnTo>
                  <a:pt x="0" y="291858"/>
                </a:lnTo>
                <a:lnTo>
                  <a:pt x="354291" y="291858"/>
                </a:lnTo>
                <a:lnTo>
                  <a:pt x="354291" y="282562"/>
                </a:lnTo>
                <a:lnTo>
                  <a:pt x="9296" y="282562"/>
                </a:lnTo>
                <a:lnTo>
                  <a:pt x="9296" y="69037"/>
                </a:lnTo>
                <a:lnTo>
                  <a:pt x="354291" y="69037"/>
                </a:lnTo>
                <a:lnTo>
                  <a:pt x="354291" y="59753"/>
                </a:lnTo>
                <a:close/>
              </a:path>
              <a:path w="354330" h="403860">
                <a:moveTo>
                  <a:pt x="354291" y="69037"/>
                </a:moveTo>
                <a:lnTo>
                  <a:pt x="344995" y="69037"/>
                </a:lnTo>
                <a:lnTo>
                  <a:pt x="344995" y="282562"/>
                </a:lnTo>
                <a:lnTo>
                  <a:pt x="354291" y="282562"/>
                </a:lnTo>
                <a:lnTo>
                  <a:pt x="354291" y="69037"/>
                </a:lnTo>
                <a:close/>
              </a:path>
              <a:path w="354330" h="403860">
                <a:moveTo>
                  <a:pt x="173723" y="0"/>
                </a:moveTo>
                <a:lnTo>
                  <a:pt x="173304" y="59753"/>
                </a:lnTo>
                <a:lnTo>
                  <a:pt x="182600" y="59753"/>
                </a:lnTo>
                <a:lnTo>
                  <a:pt x="183019" y="38"/>
                </a:lnTo>
                <a:lnTo>
                  <a:pt x="17372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3809549" y="3344689"/>
            <a:ext cx="307340" cy="414655"/>
          </a:xfrm>
          <a:custGeom>
            <a:avLst/>
            <a:gdLst/>
            <a:ahLst/>
            <a:cxnLst/>
            <a:rect l="l" t="t" r="r" b="b"/>
            <a:pathLst>
              <a:path w="307339" h="414654">
                <a:moveTo>
                  <a:pt x="214617" y="0"/>
                </a:moveTo>
                <a:lnTo>
                  <a:pt x="0" y="0"/>
                </a:lnTo>
                <a:lnTo>
                  <a:pt x="0" y="414464"/>
                </a:lnTo>
                <a:lnTo>
                  <a:pt x="307213" y="414464"/>
                </a:lnTo>
                <a:lnTo>
                  <a:pt x="307213" y="405168"/>
                </a:lnTo>
                <a:lnTo>
                  <a:pt x="9283" y="405168"/>
                </a:lnTo>
                <a:lnTo>
                  <a:pt x="9283" y="9309"/>
                </a:lnTo>
                <a:lnTo>
                  <a:pt x="221915" y="9309"/>
                </a:lnTo>
                <a:lnTo>
                  <a:pt x="214820" y="2527"/>
                </a:lnTo>
                <a:lnTo>
                  <a:pt x="214617" y="0"/>
                </a:lnTo>
                <a:close/>
              </a:path>
              <a:path w="307339" h="414654">
                <a:moveTo>
                  <a:pt x="221915" y="9309"/>
                </a:moveTo>
                <a:lnTo>
                  <a:pt x="206006" y="9309"/>
                </a:lnTo>
                <a:lnTo>
                  <a:pt x="212432" y="94792"/>
                </a:lnTo>
                <a:lnTo>
                  <a:pt x="297929" y="101206"/>
                </a:lnTo>
                <a:lnTo>
                  <a:pt x="297929" y="405168"/>
                </a:lnTo>
                <a:lnTo>
                  <a:pt x="307213" y="405168"/>
                </a:lnTo>
                <a:lnTo>
                  <a:pt x="307213" y="92595"/>
                </a:lnTo>
                <a:lnTo>
                  <a:pt x="305803" y="92481"/>
                </a:lnTo>
                <a:lnTo>
                  <a:pt x="306600" y="91643"/>
                </a:lnTo>
                <a:lnTo>
                  <a:pt x="294601" y="91643"/>
                </a:lnTo>
                <a:lnTo>
                  <a:pt x="221094" y="86118"/>
                </a:lnTo>
                <a:lnTo>
                  <a:pt x="215849" y="16370"/>
                </a:lnTo>
                <a:lnTo>
                  <a:pt x="229301" y="16370"/>
                </a:lnTo>
                <a:lnTo>
                  <a:pt x="221915" y="9309"/>
                </a:lnTo>
                <a:close/>
              </a:path>
              <a:path w="307339" h="414654">
                <a:moveTo>
                  <a:pt x="229301" y="16370"/>
                </a:moveTo>
                <a:lnTo>
                  <a:pt x="215849" y="16370"/>
                </a:lnTo>
                <a:lnTo>
                  <a:pt x="294601" y="91643"/>
                </a:lnTo>
                <a:lnTo>
                  <a:pt x="306600" y="91643"/>
                </a:lnTo>
                <a:lnTo>
                  <a:pt x="307289" y="90919"/>
                </a:lnTo>
                <a:lnTo>
                  <a:pt x="229301" y="1637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3854996" y="3489972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854996" y="3559879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854996" y="3629780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854996" y="370406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39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4750158" y="4663602"/>
            <a:ext cx="170815" cy="170815"/>
          </a:xfrm>
          <a:custGeom>
            <a:avLst/>
            <a:gdLst/>
            <a:ahLst/>
            <a:cxnLst/>
            <a:rect l="l" t="t" r="r" b="b"/>
            <a:pathLst>
              <a:path w="170814" h="170814">
                <a:moveTo>
                  <a:pt x="13690" y="74167"/>
                </a:moveTo>
                <a:lnTo>
                  <a:pt x="4216" y="74167"/>
                </a:lnTo>
                <a:lnTo>
                  <a:pt x="0" y="81368"/>
                </a:lnTo>
                <a:lnTo>
                  <a:pt x="0" y="128447"/>
                </a:lnTo>
                <a:lnTo>
                  <a:pt x="42532" y="128447"/>
                </a:lnTo>
                <a:lnTo>
                  <a:pt x="44107" y="129019"/>
                </a:lnTo>
                <a:lnTo>
                  <a:pt x="45491" y="131444"/>
                </a:lnTo>
                <a:lnTo>
                  <a:pt x="44449" y="133654"/>
                </a:lnTo>
                <a:lnTo>
                  <a:pt x="43200" y="135826"/>
                </a:lnTo>
                <a:lnTo>
                  <a:pt x="41325" y="139153"/>
                </a:lnTo>
                <a:lnTo>
                  <a:pt x="41592" y="139255"/>
                </a:lnTo>
                <a:lnTo>
                  <a:pt x="40614" y="141922"/>
                </a:lnTo>
                <a:lnTo>
                  <a:pt x="40093" y="144779"/>
                </a:lnTo>
                <a:lnTo>
                  <a:pt x="40093" y="147637"/>
                </a:lnTo>
                <a:lnTo>
                  <a:pt x="41930" y="156749"/>
                </a:lnTo>
                <a:lnTo>
                  <a:pt x="47002" y="164028"/>
                </a:lnTo>
                <a:lnTo>
                  <a:pt x="54656" y="168852"/>
                </a:lnTo>
                <a:lnTo>
                  <a:pt x="64236" y="170599"/>
                </a:lnTo>
                <a:lnTo>
                  <a:pt x="73826" y="168852"/>
                </a:lnTo>
                <a:lnTo>
                  <a:pt x="81487" y="164028"/>
                </a:lnTo>
                <a:lnTo>
                  <a:pt x="83389" y="161302"/>
                </a:lnTo>
                <a:lnTo>
                  <a:pt x="55765" y="161302"/>
                </a:lnTo>
                <a:lnTo>
                  <a:pt x="49377" y="155422"/>
                </a:lnTo>
                <a:lnTo>
                  <a:pt x="49388" y="144779"/>
                </a:lnTo>
                <a:lnTo>
                  <a:pt x="50164" y="142074"/>
                </a:lnTo>
                <a:lnTo>
                  <a:pt x="53009" y="137579"/>
                </a:lnTo>
                <a:lnTo>
                  <a:pt x="53847" y="135826"/>
                </a:lnTo>
                <a:lnTo>
                  <a:pt x="53568" y="135623"/>
                </a:lnTo>
                <a:lnTo>
                  <a:pt x="55041" y="131038"/>
                </a:lnTo>
                <a:lnTo>
                  <a:pt x="53987" y="127596"/>
                </a:lnTo>
                <a:lnTo>
                  <a:pt x="50266" y="121119"/>
                </a:lnTo>
                <a:lnTo>
                  <a:pt x="45389" y="119151"/>
                </a:lnTo>
                <a:lnTo>
                  <a:pt x="9296" y="119151"/>
                </a:lnTo>
                <a:lnTo>
                  <a:pt x="9296" y="85902"/>
                </a:lnTo>
                <a:lnTo>
                  <a:pt x="10007" y="83477"/>
                </a:lnTo>
                <a:lnTo>
                  <a:pt x="42012" y="83477"/>
                </a:lnTo>
                <a:lnTo>
                  <a:pt x="44888" y="81470"/>
                </a:lnTo>
                <a:lnTo>
                  <a:pt x="46391" y="79082"/>
                </a:lnTo>
                <a:lnTo>
                  <a:pt x="25679" y="79082"/>
                </a:lnTo>
                <a:lnTo>
                  <a:pt x="22936" y="78282"/>
                </a:lnTo>
                <a:lnTo>
                  <a:pt x="20561" y="76771"/>
                </a:lnTo>
                <a:lnTo>
                  <a:pt x="17658" y="75107"/>
                </a:lnTo>
                <a:lnTo>
                  <a:pt x="17043" y="75107"/>
                </a:lnTo>
                <a:lnTo>
                  <a:pt x="15341" y="74485"/>
                </a:lnTo>
                <a:lnTo>
                  <a:pt x="13690" y="74167"/>
                </a:lnTo>
                <a:close/>
              </a:path>
              <a:path w="170814" h="170814">
                <a:moveTo>
                  <a:pt x="129578" y="73482"/>
                </a:moveTo>
                <a:lnTo>
                  <a:pt x="124891" y="75056"/>
                </a:lnTo>
                <a:lnTo>
                  <a:pt x="120230" y="80949"/>
                </a:lnTo>
                <a:lnTo>
                  <a:pt x="119176" y="83883"/>
                </a:lnTo>
                <a:lnTo>
                  <a:pt x="119176" y="119151"/>
                </a:lnTo>
                <a:lnTo>
                  <a:pt x="83083" y="119151"/>
                </a:lnTo>
                <a:lnTo>
                  <a:pt x="78193" y="121119"/>
                </a:lnTo>
                <a:lnTo>
                  <a:pt x="74358" y="127838"/>
                </a:lnTo>
                <a:lnTo>
                  <a:pt x="73228" y="131749"/>
                </a:lnTo>
                <a:lnTo>
                  <a:pt x="75412" y="137007"/>
                </a:lnTo>
                <a:lnTo>
                  <a:pt x="76771" y="139674"/>
                </a:lnTo>
                <a:lnTo>
                  <a:pt x="78308" y="142074"/>
                </a:lnTo>
                <a:lnTo>
                  <a:pt x="79084" y="144779"/>
                </a:lnTo>
                <a:lnTo>
                  <a:pt x="79095" y="155422"/>
                </a:lnTo>
                <a:lnTo>
                  <a:pt x="72707" y="161302"/>
                </a:lnTo>
                <a:lnTo>
                  <a:pt x="83389" y="161302"/>
                </a:lnTo>
                <a:lnTo>
                  <a:pt x="86566" y="156749"/>
                </a:lnTo>
                <a:lnTo>
                  <a:pt x="88404" y="147637"/>
                </a:lnTo>
                <a:lnTo>
                  <a:pt x="88352" y="144779"/>
                </a:lnTo>
                <a:lnTo>
                  <a:pt x="87985" y="142557"/>
                </a:lnTo>
                <a:lnTo>
                  <a:pt x="87198" y="140157"/>
                </a:lnTo>
                <a:lnTo>
                  <a:pt x="87731" y="140157"/>
                </a:lnTo>
                <a:lnTo>
                  <a:pt x="84023" y="133654"/>
                </a:lnTo>
                <a:lnTo>
                  <a:pt x="82981" y="131432"/>
                </a:lnTo>
                <a:lnTo>
                  <a:pt x="84366" y="129019"/>
                </a:lnTo>
                <a:lnTo>
                  <a:pt x="85940" y="128447"/>
                </a:lnTo>
                <a:lnTo>
                  <a:pt x="128460" y="128447"/>
                </a:lnTo>
                <a:lnTo>
                  <a:pt x="128520" y="85902"/>
                </a:lnTo>
                <a:lnTo>
                  <a:pt x="128612" y="85331"/>
                </a:lnTo>
                <a:lnTo>
                  <a:pt x="130467" y="83019"/>
                </a:lnTo>
                <a:lnTo>
                  <a:pt x="161826" y="83019"/>
                </a:lnTo>
                <a:lnTo>
                  <a:pt x="164047" y="81470"/>
                </a:lnTo>
                <a:lnTo>
                  <a:pt x="165552" y="79082"/>
                </a:lnTo>
                <a:lnTo>
                  <a:pt x="144843" y="79082"/>
                </a:lnTo>
                <a:lnTo>
                  <a:pt x="142100" y="78282"/>
                </a:lnTo>
                <a:lnTo>
                  <a:pt x="136944" y="75006"/>
                </a:lnTo>
                <a:lnTo>
                  <a:pt x="135954" y="74561"/>
                </a:lnTo>
                <a:lnTo>
                  <a:pt x="134365" y="74561"/>
                </a:lnTo>
                <a:lnTo>
                  <a:pt x="129578" y="73482"/>
                </a:lnTo>
                <a:close/>
              </a:path>
              <a:path w="170814" h="170814">
                <a:moveTo>
                  <a:pt x="37422" y="86588"/>
                </a:moveTo>
                <a:lnTo>
                  <a:pt x="19405" y="86588"/>
                </a:lnTo>
                <a:lnTo>
                  <a:pt x="22275" y="87769"/>
                </a:lnTo>
                <a:lnTo>
                  <a:pt x="25374" y="88391"/>
                </a:lnTo>
                <a:lnTo>
                  <a:pt x="28486" y="88391"/>
                </a:lnTo>
                <a:lnTo>
                  <a:pt x="37422" y="86588"/>
                </a:lnTo>
                <a:close/>
              </a:path>
              <a:path w="170814" h="170814">
                <a:moveTo>
                  <a:pt x="153876" y="87134"/>
                </a:moveTo>
                <a:lnTo>
                  <a:pt x="140030" y="87134"/>
                </a:lnTo>
                <a:lnTo>
                  <a:pt x="142493" y="87972"/>
                </a:lnTo>
                <a:lnTo>
                  <a:pt x="145059" y="88391"/>
                </a:lnTo>
                <a:lnTo>
                  <a:pt x="147650" y="88391"/>
                </a:lnTo>
                <a:lnTo>
                  <a:pt x="153876" y="87134"/>
                </a:lnTo>
                <a:close/>
              </a:path>
              <a:path w="170814" h="170814">
                <a:moveTo>
                  <a:pt x="161826" y="83019"/>
                </a:moveTo>
                <a:lnTo>
                  <a:pt x="130467" y="83019"/>
                </a:lnTo>
                <a:lnTo>
                  <a:pt x="132321" y="83210"/>
                </a:lnTo>
                <a:lnTo>
                  <a:pt x="134873" y="84708"/>
                </a:lnTo>
                <a:lnTo>
                  <a:pt x="139915" y="87502"/>
                </a:lnTo>
                <a:lnTo>
                  <a:pt x="140030" y="87134"/>
                </a:lnTo>
                <a:lnTo>
                  <a:pt x="153876" y="87134"/>
                </a:lnTo>
                <a:lnTo>
                  <a:pt x="156763" y="86551"/>
                </a:lnTo>
                <a:lnTo>
                  <a:pt x="161826" y="83019"/>
                </a:lnTo>
                <a:close/>
              </a:path>
              <a:path w="170814" h="170814">
                <a:moveTo>
                  <a:pt x="42012" y="83477"/>
                </a:moveTo>
                <a:lnTo>
                  <a:pt x="13068" y="83477"/>
                </a:lnTo>
                <a:lnTo>
                  <a:pt x="14312" y="83908"/>
                </a:lnTo>
                <a:lnTo>
                  <a:pt x="19316" y="86753"/>
                </a:lnTo>
                <a:lnTo>
                  <a:pt x="19405" y="86588"/>
                </a:lnTo>
                <a:lnTo>
                  <a:pt x="37422" y="86588"/>
                </a:lnTo>
                <a:lnTo>
                  <a:pt x="37605" y="86551"/>
                </a:lnTo>
                <a:lnTo>
                  <a:pt x="42012" y="83477"/>
                </a:lnTo>
                <a:close/>
              </a:path>
              <a:path w="170814" h="170814">
                <a:moveTo>
                  <a:pt x="46386" y="49352"/>
                </a:moveTo>
                <a:lnTo>
                  <a:pt x="36283" y="49352"/>
                </a:lnTo>
                <a:lnTo>
                  <a:pt x="42163" y="55752"/>
                </a:lnTo>
                <a:lnTo>
                  <a:pt x="42163" y="72694"/>
                </a:lnTo>
                <a:lnTo>
                  <a:pt x="36283" y="79082"/>
                </a:lnTo>
                <a:lnTo>
                  <a:pt x="46391" y="79082"/>
                </a:lnTo>
                <a:lnTo>
                  <a:pt x="49713" y="73808"/>
                </a:lnTo>
                <a:lnTo>
                  <a:pt x="51460" y="64223"/>
                </a:lnTo>
                <a:lnTo>
                  <a:pt x="49713" y="54634"/>
                </a:lnTo>
                <a:lnTo>
                  <a:pt x="46386" y="49352"/>
                </a:lnTo>
                <a:close/>
              </a:path>
              <a:path w="170814" h="170814">
                <a:moveTo>
                  <a:pt x="165547" y="49352"/>
                </a:moveTo>
                <a:lnTo>
                  <a:pt x="155447" y="49352"/>
                </a:lnTo>
                <a:lnTo>
                  <a:pt x="161328" y="55752"/>
                </a:lnTo>
                <a:lnTo>
                  <a:pt x="161328" y="72694"/>
                </a:lnTo>
                <a:lnTo>
                  <a:pt x="155447" y="79082"/>
                </a:lnTo>
                <a:lnTo>
                  <a:pt x="165552" y="79082"/>
                </a:lnTo>
                <a:lnTo>
                  <a:pt x="168876" y="73808"/>
                </a:lnTo>
                <a:lnTo>
                  <a:pt x="170624" y="64223"/>
                </a:lnTo>
                <a:lnTo>
                  <a:pt x="168876" y="54634"/>
                </a:lnTo>
                <a:lnTo>
                  <a:pt x="165547" y="49352"/>
                </a:lnTo>
                <a:close/>
              </a:path>
              <a:path w="170814" h="170814">
                <a:moveTo>
                  <a:pt x="17259" y="74879"/>
                </a:moveTo>
                <a:lnTo>
                  <a:pt x="17043" y="75107"/>
                </a:lnTo>
                <a:lnTo>
                  <a:pt x="17658" y="75107"/>
                </a:lnTo>
                <a:lnTo>
                  <a:pt x="17259" y="74879"/>
                </a:lnTo>
                <a:close/>
              </a:path>
              <a:path w="170814" h="170814">
                <a:moveTo>
                  <a:pt x="134569" y="73939"/>
                </a:moveTo>
                <a:lnTo>
                  <a:pt x="134365" y="74561"/>
                </a:lnTo>
                <a:lnTo>
                  <a:pt x="135954" y="74561"/>
                </a:lnTo>
                <a:lnTo>
                  <a:pt x="134569" y="73939"/>
                </a:lnTo>
                <a:close/>
              </a:path>
              <a:path w="170814" h="170814">
                <a:moveTo>
                  <a:pt x="136005" y="53987"/>
                </a:moveTo>
                <a:lnTo>
                  <a:pt x="133921" y="53987"/>
                </a:lnTo>
                <a:lnTo>
                  <a:pt x="134162" y="55130"/>
                </a:lnTo>
                <a:lnTo>
                  <a:pt x="136005" y="53987"/>
                </a:lnTo>
                <a:close/>
              </a:path>
              <a:path w="170814" h="170814">
                <a:moveTo>
                  <a:pt x="45516" y="0"/>
                </a:moveTo>
                <a:lnTo>
                  <a:pt x="0" y="0"/>
                </a:lnTo>
                <a:lnTo>
                  <a:pt x="0" y="47066"/>
                </a:lnTo>
                <a:lnTo>
                  <a:pt x="4203" y="54254"/>
                </a:lnTo>
                <a:lnTo>
                  <a:pt x="13563" y="54254"/>
                </a:lnTo>
                <a:lnTo>
                  <a:pt x="15112" y="53987"/>
                </a:lnTo>
                <a:lnTo>
                  <a:pt x="16675" y="53466"/>
                </a:lnTo>
                <a:lnTo>
                  <a:pt x="17672" y="53466"/>
                </a:lnTo>
                <a:lnTo>
                  <a:pt x="20535" y="51688"/>
                </a:lnTo>
                <a:lnTo>
                  <a:pt x="22936" y="50152"/>
                </a:lnTo>
                <a:lnTo>
                  <a:pt x="25679" y="49352"/>
                </a:lnTo>
                <a:lnTo>
                  <a:pt x="46386" y="49352"/>
                </a:lnTo>
                <a:lnTo>
                  <a:pt x="44888" y="46972"/>
                </a:lnTo>
                <a:lnTo>
                  <a:pt x="42017" y="44970"/>
                </a:lnTo>
                <a:lnTo>
                  <a:pt x="9994" y="44970"/>
                </a:lnTo>
                <a:lnTo>
                  <a:pt x="9296" y="42532"/>
                </a:lnTo>
                <a:lnTo>
                  <a:pt x="9296" y="9296"/>
                </a:lnTo>
                <a:lnTo>
                  <a:pt x="54248" y="9296"/>
                </a:lnTo>
                <a:lnTo>
                  <a:pt x="53987" y="8445"/>
                </a:lnTo>
                <a:lnTo>
                  <a:pt x="50266" y="1943"/>
                </a:lnTo>
                <a:lnTo>
                  <a:pt x="45516" y="0"/>
                </a:lnTo>
                <a:close/>
              </a:path>
              <a:path w="170814" h="170814">
                <a:moveTo>
                  <a:pt x="128460" y="9296"/>
                </a:moveTo>
                <a:lnTo>
                  <a:pt x="119176" y="9296"/>
                </a:lnTo>
                <a:lnTo>
                  <a:pt x="119176" y="47066"/>
                </a:lnTo>
                <a:lnTo>
                  <a:pt x="123380" y="54254"/>
                </a:lnTo>
                <a:lnTo>
                  <a:pt x="132143" y="54254"/>
                </a:lnTo>
                <a:lnTo>
                  <a:pt x="133019" y="54178"/>
                </a:lnTo>
                <a:lnTo>
                  <a:pt x="133921" y="53987"/>
                </a:lnTo>
                <a:lnTo>
                  <a:pt x="136005" y="53987"/>
                </a:lnTo>
                <a:lnTo>
                  <a:pt x="139712" y="51688"/>
                </a:lnTo>
                <a:lnTo>
                  <a:pt x="142100" y="50152"/>
                </a:lnTo>
                <a:lnTo>
                  <a:pt x="144843" y="49352"/>
                </a:lnTo>
                <a:lnTo>
                  <a:pt x="165547" y="49352"/>
                </a:lnTo>
                <a:lnTo>
                  <a:pt x="164047" y="46972"/>
                </a:lnTo>
                <a:lnTo>
                  <a:pt x="161176" y="44970"/>
                </a:lnTo>
                <a:lnTo>
                  <a:pt x="129158" y="44970"/>
                </a:lnTo>
                <a:lnTo>
                  <a:pt x="128460" y="42532"/>
                </a:lnTo>
                <a:lnTo>
                  <a:pt x="128460" y="9296"/>
                </a:lnTo>
                <a:close/>
              </a:path>
              <a:path w="170814" h="170814">
                <a:moveTo>
                  <a:pt x="17672" y="53466"/>
                </a:moveTo>
                <a:lnTo>
                  <a:pt x="16675" y="53466"/>
                </a:lnTo>
                <a:lnTo>
                  <a:pt x="17017" y="53873"/>
                </a:lnTo>
                <a:lnTo>
                  <a:pt x="17672" y="53466"/>
                </a:lnTo>
                <a:close/>
              </a:path>
              <a:path w="170814" h="170814">
                <a:moveTo>
                  <a:pt x="54248" y="9296"/>
                </a:moveTo>
                <a:lnTo>
                  <a:pt x="42532" y="9296"/>
                </a:lnTo>
                <a:lnTo>
                  <a:pt x="44094" y="9880"/>
                </a:lnTo>
                <a:lnTo>
                  <a:pt x="45491" y="12293"/>
                </a:lnTo>
                <a:lnTo>
                  <a:pt x="44449" y="14477"/>
                </a:lnTo>
                <a:lnTo>
                  <a:pt x="43226" y="16598"/>
                </a:lnTo>
                <a:lnTo>
                  <a:pt x="41966" y="18846"/>
                </a:lnTo>
                <a:lnTo>
                  <a:pt x="41909" y="19265"/>
                </a:lnTo>
                <a:lnTo>
                  <a:pt x="40716" y="22174"/>
                </a:lnTo>
                <a:lnTo>
                  <a:pt x="40121" y="25184"/>
                </a:lnTo>
                <a:lnTo>
                  <a:pt x="64236" y="51447"/>
                </a:lnTo>
                <a:lnTo>
                  <a:pt x="73826" y="49700"/>
                </a:lnTo>
                <a:lnTo>
                  <a:pt x="81487" y="44873"/>
                </a:lnTo>
                <a:lnTo>
                  <a:pt x="83385" y="42151"/>
                </a:lnTo>
                <a:lnTo>
                  <a:pt x="55765" y="42151"/>
                </a:lnTo>
                <a:lnTo>
                  <a:pt x="49377" y="36271"/>
                </a:lnTo>
                <a:lnTo>
                  <a:pt x="49472" y="25323"/>
                </a:lnTo>
                <a:lnTo>
                  <a:pt x="50164" y="22910"/>
                </a:lnTo>
                <a:lnTo>
                  <a:pt x="53022" y="18427"/>
                </a:lnTo>
                <a:lnTo>
                  <a:pt x="53898" y="16598"/>
                </a:lnTo>
                <a:lnTo>
                  <a:pt x="53593" y="16382"/>
                </a:lnTo>
                <a:lnTo>
                  <a:pt x="55029" y="11849"/>
                </a:lnTo>
                <a:lnTo>
                  <a:pt x="54248" y="9296"/>
                </a:lnTo>
                <a:close/>
              </a:path>
              <a:path w="170814" h="170814">
                <a:moveTo>
                  <a:pt x="19977" y="41300"/>
                </a:moveTo>
                <a:lnTo>
                  <a:pt x="14300" y="44538"/>
                </a:lnTo>
                <a:lnTo>
                  <a:pt x="13068" y="44970"/>
                </a:lnTo>
                <a:lnTo>
                  <a:pt x="42017" y="44970"/>
                </a:lnTo>
                <a:lnTo>
                  <a:pt x="37605" y="41894"/>
                </a:lnTo>
                <a:lnTo>
                  <a:pt x="36108" y="41592"/>
                </a:lnTo>
                <a:lnTo>
                  <a:pt x="20065" y="41592"/>
                </a:lnTo>
                <a:lnTo>
                  <a:pt x="19977" y="41300"/>
                </a:lnTo>
                <a:close/>
              </a:path>
              <a:path w="170814" h="170814">
                <a:moveTo>
                  <a:pt x="140334" y="40995"/>
                </a:moveTo>
                <a:lnTo>
                  <a:pt x="138074" y="41986"/>
                </a:lnTo>
                <a:lnTo>
                  <a:pt x="134861" y="43726"/>
                </a:lnTo>
                <a:lnTo>
                  <a:pt x="133476" y="44538"/>
                </a:lnTo>
                <a:lnTo>
                  <a:pt x="132232" y="44970"/>
                </a:lnTo>
                <a:lnTo>
                  <a:pt x="161176" y="44970"/>
                </a:lnTo>
                <a:lnTo>
                  <a:pt x="156763" y="41894"/>
                </a:lnTo>
                <a:lnTo>
                  <a:pt x="153253" y="41186"/>
                </a:lnTo>
                <a:lnTo>
                  <a:pt x="140385" y="41186"/>
                </a:lnTo>
                <a:lnTo>
                  <a:pt x="140334" y="40995"/>
                </a:lnTo>
                <a:close/>
              </a:path>
              <a:path w="170814" h="170814">
                <a:moveTo>
                  <a:pt x="128460" y="0"/>
                </a:moveTo>
                <a:lnTo>
                  <a:pt x="82956" y="0"/>
                </a:lnTo>
                <a:lnTo>
                  <a:pt x="78206" y="1943"/>
                </a:lnTo>
                <a:lnTo>
                  <a:pt x="74333" y="8699"/>
                </a:lnTo>
                <a:lnTo>
                  <a:pt x="73215" y="12661"/>
                </a:lnTo>
                <a:lnTo>
                  <a:pt x="75476" y="17957"/>
                </a:lnTo>
                <a:lnTo>
                  <a:pt x="76771" y="20523"/>
                </a:lnTo>
                <a:lnTo>
                  <a:pt x="78308" y="22910"/>
                </a:lnTo>
                <a:lnTo>
                  <a:pt x="79000" y="25323"/>
                </a:lnTo>
                <a:lnTo>
                  <a:pt x="79095" y="36271"/>
                </a:lnTo>
                <a:lnTo>
                  <a:pt x="72707" y="42151"/>
                </a:lnTo>
                <a:lnTo>
                  <a:pt x="83385" y="42151"/>
                </a:lnTo>
                <a:lnTo>
                  <a:pt x="86566" y="37587"/>
                </a:lnTo>
                <a:lnTo>
                  <a:pt x="88404" y="28460"/>
                </a:lnTo>
                <a:lnTo>
                  <a:pt x="88404" y="25184"/>
                </a:lnTo>
                <a:lnTo>
                  <a:pt x="87718" y="21907"/>
                </a:lnTo>
                <a:lnTo>
                  <a:pt x="86510" y="19151"/>
                </a:lnTo>
                <a:lnTo>
                  <a:pt x="86461" y="18846"/>
                </a:lnTo>
                <a:lnTo>
                  <a:pt x="85089" y="16281"/>
                </a:lnTo>
                <a:lnTo>
                  <a:pt x="84708" y="15684"/>
                </a:lnTo>
                <a:lnTo>
                  <a:pt x="84023" y="14477"/>
                </a:lnTo>
                <a:lnTo>
                  <a:pt x="82981" y="12293"/>
                </a:lnTo>
                <a:lnTo>
                  <a:pt x="84366" y="9867"/>
                </a:lnTo>
                <a:lnTo>
                  <a:pt x="85940" y="9296"/>
                </a:lnTo>
                <a:lnTo>
                  <a:pt x="128460" y="9296"/>
                </a:lnTo>
                <a:lnTo>
                  <a:pt x="128460" y="0"/>
                </a:lnTo>
                <a:close/>
              </a:path>
              <a:path w="170814" h="170814">
                <a:moveTo>
                  <a:pt x="28486" y="40055"/>
                </a:moveTo>
                <a:lnTo>
                  <a:pt x="25641" y="40055"/>
                </a:lnTo>
                <a:lnTo>
                  <a:pt x="22758" y="40589"/>
                </a:lnTo>
                <a:lnTo>
                  <a:pt x="20065" y="41592"/>
                </a:lnTo>
                <a:lnTo>
                  <a:pt x="36108" y="41592"/>
                </a:lnTo>
                <a:lnTo>
                  <a:pt x="28486" y="40055"/>
                </a:lnTo>
                <a:close/>
              </a:path>
              <a:path w="170814" h="170814">
                <a:moveTo>
                  <a:pt x="147650" y="40055"/>
                </a:moveTo>
                <a:lnTo>
                  <a:pt x="145160" y="40055"/>
                </a:lnTo>
                <a:lnTo>
                  <a:pt x="142735" y="40436"/>
                </a:lnTo>
                <a:lnTo>
                  <a:pt x="140385" y="41186"/>
                </a:lnTo>
                <a:lnTo>
                  <a:pt x="153253" y="41186"/>
                </a:lnTo>
                <a:lnTo>
                  <a:pt x="147650" y="4005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4981973" y="2574847"/>
            <a:ext cx="47625" cy="235585"/>
          </a:xfrm>
          <a:custGeom>
            <a:avLst/>
            <a:gdLst/>
            <a:ahLst/>
            <a:cxnLst/>
            <a:rect l="l" t="t" r="r" b="b"/>
            <a:pathLst>
              <a:path w="47625" h="235585">
                <a:moveTo>
                  <a:pt x="47226" y="0"/>
                </a:moveTo>
                <a:lnTo>
                  <a:pt x="16281" y="36902"/>
                </a:lnTo>
                <a:lnTo>
                  <a:pt x="13990" y="51009"/>
                </a:lnTo>
                <a:lnTo>
                  <a:pt x="14226" y="62804"/>
                </a:lnTo>
                <a:lnTo>
                  <a:pt x="15436" y="70769"/>
                </a:lnTo>
                <a:lnTo>
                  <a:pt x="656" y="107267"/>
                </a:lnTo>
                <a:lnTo>
                  <a:pt x="0" y="136247"/>
                </a:lnTo>
                <a:lnTo>
                  <a:pt x="6610" y="156783"/>
                </a:lnTo>
                <a:lnTo>
                  <a:pt x="13633" y="167949"/>
                </a:lnTo>
                <a:lnTo>
                  <a:pt x="19426" y="204107"/>
                </a:lnTo>
                <a:lnTo>
                  <a:pt x="37449" y="228394"/>
                </a:lnTo>
                <a:lnTo>
                  <a:pt x="47226" y="235150"/>
                </a:lnTo>
                <a:lnTo>
                  <a:pt x="47226" y="224635"/>
                </a:lnTo>
                <a:lnTo>
                  <a:pt x="45872" y="223779"/>
                </a:lnTo>
                <a:lnTo>
                  <a:pt x="28340" y="201498"/>
                </a:lnTo>
                <a:lnTo>
                  <a:pt x="23056" y="166933"/>
                </a:lnTo>
                <a:lnTo>
                  <a:pt x="23298" y="164787"/>
                </a:lnTo>
                <a:lnTo>
                  <a:pt x="21786" y="163200"/>
                </a:lnTo>
                <a:lnTo>
                  <a:pt x="16808" y="156457"/>
                </a:lnTo>
                <a:lnTo>
                  <a:pt x="9707" y="138808"/>
                </a:lnTo>
                <a:lnTo>
                  <a:pt x="9290" y="111059"/>
                </a:lnTo>
                <a:lnTo>
                  <a:pt x="24364" y="74020"/>
                </a:lnTo>
                <a:lnTo>
                  <a:pt x="25419" y="72293"/>
                </a:lnTo>
                <a:lnTo>
                  <a:pt x="24885" y="70337"/>
                </a:lnTo>
                <a:lnTo>
                  <a:pt x="24077" y="66206"/>
                </a:lnTo>
                <a:lnTo>
                  <a:pt x="23256" y="55870"/>
                </a:lnTo>
                <a:lnTo>
                  <a:pt x="24689" y="41875"/>
                </a:lnTo>
                <a:lnTo>
                  <a:pt x="30638" y="26764"/>
                </a:lnTo>
                <a:lnTo>
                  <a:pt x="37614" y="17866"/>
                </a:lnTo>
                <a:lnTo>
                  <a:pt x="46818" y="10563"/>
                </a:lnTo>
                <a:lnTo>
                  <a:pt x="47226" y="10360"/>
                </a:lnTo>
                <a:lnTo>
                  <a:pt x="47226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4970910" y="4606728"/>
            <a:ext cx="58419" cy="419734"/>
          </a:xfrm>
          <a:custGeom>
            <a:avLst/>
            <a:gdLst/>
            <a:ahLst/>
            <a:cxnLst/>
            <a:rect l="l" t="t" r="r" b="b"/>
            <a:pathLst>
              <a:path w="58420" h="419735">
                <a:moveTo>
                  <a:pt x="38216" y="0"/>
                </a:moveTo>
                <a:lnTo>
                  <a:pt x="2747" y="39420"/>
                </a:lnTo>
                <a:lnTo>
                  <a:pt x="0" y="93622"/>
                </a:lnTo>
                <a:lnTo>
                  <a:pt x="2140" y="159340"/>
                </a:lnTo>
                <a:lnTo>
                  <a:pt x="6964" y="225125"/>
                </a:lnTo>
                <a:lnTo>
                  <a:pt x="12265" y="279531"/>
                </a:lnTo>
                <a:lnTo>
                  <a:pt x="15839" y="311111"/>
                </a:lnTo>
                <a:lnTo>
                  <a:pt x="2063" y="333092"/>
                </a:lnTo>
                <a:lnTo>
                  <a:pt x="4198" y="357843"/>
                </a:lnTo>
                <a:lnTo>
                  <a:pt x="15769" y="382729"/>
                </a:lnTo>
                <a:lnTo>
                  <a:pt x="30304" y="405117"/>
                </a:lnTo>
                <a:lnTo>
                  <a:pt x="40070" y="419442"/>
                </a:lnTo>
                <a:lnTo>
                  <a:pt x="40070" y="405002"/>
                </a:lnTo>
                <a:lnTo>
                  <a:pt x="41620" y="397109"/>
                </a:lnTo>
                <a:lnTo>
                  <a:pt x="43392" y="393750"/>
                </a:lnTo>
                <a:lnTo>
                  <a:pt x="33352" y="393750"/>
                </a:lnTo>
                <a:lnTo>
                  <a:pt x="20187" y="372387"/>
                </a:lnTo>
                <a:lnTo>
                  <a:pt x="11737" y="351885"/>
                </a:lnTo>
                <a:lnTo>
                  <a:pt x="11278" y="333250"/>
                </a:lnTo>
                <a:lnTo>
                  <a:pt x="22087" y="317487"/>
                </a:lnTo>
                <a:lnTo>
                  <a:pt x="58288" y="317487"/>
                </a:lnTo>
                <a:lnTo>
                  <a:pt x="58288" y="308597"/>
                </a:lnTo>
                <a:lnTo>
                  <a:pt x="24487" y="308597"/>
                </a:lnTo>
                <a:lnTo>
                  <a:pt x="22989" y="295630"/>
                </a:lnTo>
                <a:lnTo>
                  <a:pt x="21795" y="284530"/>
                </a:lnTo>
                <a:lnTo>
                  <a:pt x="58288" y="284530"/>
                </a:lnTo>
                <a:lnTo>
                  <a:pt x="58288" y="275615"/>
                </a:lnTo>
                <a:lnTo>
                  <a:pt x="20855" y="275615"/>
                </a:lnTo>
                <a:lnTo>
                  <a:pt x="13371" y="193337"/>
                </a:lnTo>
                <a:lnTo>
                  <a:pt x="9459" y="124529"/>
                </a:lnTo>
                <a:lnTo>
                  <a:pt x="9130" y="70707"/>
                </a:lnTo>
                <a:lnTo>
                  <a:pt x="12396" y="33390"/>
                </a:lnTo>
                <a:lnTo>
                  <a:pt x="19268" y="14096"/>
                </a:lnTo>
                <a:lnTo>
                  <a:pt x="21998" y="10985"/>
                </a:lnTo>
                <a:lnTo>
                  <a:pt x="29618" y="8915"/>
                </a:lnTo>
                <a:lnTo>
                  <a:pt x="58288" y="8915"/>
                </a:lnTo>
                <a:lnTo>
                  <a:pt x="58288" y="4190"/>
                </a:lnTo>
                <a:lnTo>
                  <a:pt x="57601" y="3696"/>
                </a:lnTo>
                <a:lnTo>
                  <a:pt x="50116" y="1241"/>
                </a:lnTo>
                <a:lnTo>
                  <a:pt x="43089" y="209"/>
                </a:lnTo>
                <a:lnTo>
                  <a:pt x="38216" y="0"/>
                </a:lnTo>
                <a:close/>
              </a:path>
              <a:path w="58420" h="419735">
                <a:moveTo>
                  <a:pt x="58288" y="360348"/>
                </a:moveTo>
                <a:lnTo>
                  <a:pt x="57902" y="360865"/>
                </a:lnTo>
                <a:lnTo>
                  <a:pt x="51259" y="368477"/>
                </a:lnTo>
                <a:lnTo>
                  <a:pt x="45970" y="374468"/>
                </a:lnTo>
                <a:lnTo>
                  <a:pt x="40977" y="380623"/>
                </a:lnTo>
                <a:lnTo>
                  <a:pt x="36648" y="387024"/>
                </a:lnTo>
                <a:lnTo>
                  <a:pt x="33352" y="393750"/>
                </a:lnTo>
                <a:lnTo>
                  <a:pt x="43392" y="393750"/>
                </a:lnTo>
                <a:lnTo>
                  <a:pt x="45689" y="389397"/>
                </a:lnTo>
                <a:lnTo>
                  <a:pt x="51402" y="381842"/>
                </a:lnTo>
                <a:lnTo>
                  <a:pt x="58288" y="373961"/>
                </a:lnTo>
                <a:lnTo>
                  <a:pt x="58288" y="360348"/>
                </a:lnTo>
                <a:close/>
              </a:path>
              <a:path w="58420" h="419735">
                <a:moveTo>
                  <a:pt x="58288" y="317487"/>
                </a:moveTo>
                <a:lnTo>
                  <a:pt x="54269" y="317487"/>
                </a:lnTo>
                <a:lnTo>
                  <a:pt x="58288" y="320849"/>
                </a:lnTo>
                <a:lnTo>
                  <a:pt x="58288" y="317487"/>
                </a:lnTo>
                <a:close/>
              </a:path>
              <a:path w="58420" h="419735">
                <a:moveTo>
                  <a:pt x="58288" y="284530"/>
                </a:moveTo>
                <a:lnTo>
                  <a:pt x="54688" y="284530"/>
                </a:lnTo>
                <a:lnTo>
                  <a:pt x="52847" y="301066"/>
                </a:lnTo>
                <a:lnTo>
                  <a:pt x="51958" y="308597"/>
                </a:lnTo>
                <a:lnTo>
                  <a:pt x="58288" y="308597"/>
                </a:lnTo>
                <a:lnTo>
                  <a:pt x="58288" y="284530"/>
                </a:lnTo>
                <a:close/>
              </a:path>
              <a:path w="58420" h="419735">
                <a:moveTo>
                  <a:pt x="58288" y="247091"/>
                </a:moveTo>
                <a:lnTo>
                  <a:pt x="55641" y="275615"/>
                </a:lnTo>
                <a:lnTo>
                  <a:pt x="58288" y="275615"/>
                </a:lnTo>
                <a:lnTo>
                  <a:pt x="58288" y="247091"/>
                </a:lnTo>
                <a:close/>
              </a:path>
              <a:path w="58420" h="419735">
                <a:moveTo>
                  <a:pt x="58288" y="8915"/>
                </a:moveTo>
                <a:lnTo>
                  <a:pt x="46814" y="8915"/>
                </a:lnTo>
                <a:lnTo>
                  <a:pt x="54434" y="10985"/>
                </a:lnTo>
                <a:lnTo>
                  <a:pt x="57177" y="14096"/>
                </a:lnTo>
                <a:lnTo>
                  <a:pt x="58288" y="17565"/>
                </a:lnTo>
                <a:lnTo>
                  <a:pt x="58288" y="891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4128173" y="4237101"/>
            <a:ext cx="901065" cy="328930"/>
          </a:xfrm>
          <a:custGeom>
            <a:avLst/>
            <a:gdLst/>
            <a:ahLst/>
            <a:cxnLst/>
            <a:rect l="l" t="t" r="r" b="b"/>
            <a:pathLst>
              <a:path w="901064" h="328929">
                <a:moveTo>
                  <a:pt x="901026" y="319430"/>
                </a:moveTo>
                <a:lnTo>
                  <a:pt x="0" y="319430"/>
                </a:lnTo>
                <a:lnTo>
                  <a:pt x="0" y="328739"/>
                </a:lnTo>
                <a:lnTo>
                  <a:pt x="901026" y="328739"/>
                </a:lnTo>
                <a:lnTo>
                  <a:pt x="901026" y="319430"/>
                </a:lnTo>
                <a:close/>
              </a:path>
              <a:path w="901064" h="328929">
                <a:moveTo>
                  <a:pt x="188429" y="0"/>
                </a:moveTo>
                <a:lnTo>
                  <a:pt x="106552" y="0"/>
                </a:lnTo>
                <a:lnTo>
                  <a:pt x="106552" y="52273"/>
                </a:lnTo>
                <a:lnTo>
                  <a:pt x="33972" y="52273"/>
                </a:lnTo>
                <a:lnTo>
                  <a:pt x="33972" y="319430"/>
                </a:lnTo>
                <a:lnTo>
                  <a:pt x="43256" y="319430"/>
                </a:lnTo>
                <a:lnTo>
                  <a:pt x="43256" y="93510"/>
                </a:lnTo>
                <a:lnTo>
                  <a:pt x="115849" y="93510"/>
                </a:lnTo>
                <a:lnTo>
                  <a:pt x="115849" y="84226"/>
                </a:lnTo>
                <a:lnTo>
                  <a:pt x="43256" y="84226"/>
                </a:lnTo>
                <a:lnTo>
                  <a:pt x="43256" y="61569"/>
                </a:lnTo>
                <a:lnTo>
                  <a:pt x="115849" y="61569"/>
                </a:lnTo>
                <a:lnTo>
                  <a:pt x="115849" y="9283"/>
                </a:lnTo>
                <a:lnTo>
                  <a:pt x="188429" y="9283"/>
                </a:lnTo>
                <a:lnTo>
                  <a:pt x="188429" y="0"/>
                </a:lnTo>
                <a:close/>
              </a:path>
              <a:path w="901064" h="328929">
                <a:moveTo>
                  <a:pt x="115849" y="93510"/>
                </a:moveTo>
                <a:lnTo>
                  <a:pt x="106552" y="93510"/>
                </a:lnTo>
                <a:lnTo>
                  <a:pt x="106552" y="319430"/>
                </a:lnTo>
                <a:lnTo>
                  <a:pt x="115849" y="319430"/>
                </a:lnTo>
                <a:lnTo>
                  <a:pt x="115849" y="93510"/>
                </a:lnTo>
                <a:close/>
              </a:path>
              <a:path w="901064" h="328929">
                <a:moveTo>
                  <a:pt x="188429" y="9283"/>
                </a:moveTo>
                <a:lnTo>
                  <a:pt x="179146" y="9283"/>
                </a:lnTo>
                <a:lnTo>
                  <a:pt x="179146" y="319430"/>
                </a:lnTo>
                <a:lnTo>
                  <a:pt x="188429" y="319430"/>
                </a:lnTo>
                <a:lnTo>
                  <a:pt x="188429" y="154482"/>
                </a:lnTo>
                <a:lnTo>
                  <a:pt x="261023" y="154482"/>
                </a:lnTo>
                <a:lnTo>
                  <a:pt x="261023" y="145173"/>
                </a:lnTo>
                <a:lnTo>
                  <a:pt x="188429" y="145173"/>
                </a:lnTo>
                <a:lnTo>
                  <a:pt x="188429" y="122529"/>
                </a:lnTo>
                <a:lnTo>
                  <a:pt x="261023" y="122529"/>
                </a:lnTo>
                <a:lnTo>
                  <a:pt x="261023" y="113233"/>
                </a:lnTo>
                <a:lnTo>
                  <a:pt x="188429" y="113233"/>
                </a:lnTo>
                <a:lnTo>
                  <a:pt x="188429" y="9283"/>
                </a:lnTo>
                <a:close/>
              </a:path>
              <a:path w="901064" h="328929">
                <a:moveTo>
                  <a:pt x="261023" y="154482"/>
                </a:moveTo>
                <a:lnTo>
                  <a:pt x="251752" y="154482"/>
                </a:lnTo>
                <a:lnTo>
                  <a:pt x="251752" y="319430"/>
                </a:lnTo>
                <a:lnTo>
                  <a:pt x="261023" y="319430"/>
                </a:lnTo>
                <a:lnTo>
                  <a:pt x="261023" y="292607"/>
                </a:lnTo>
                <a:lnTo>
                  <a:pt x="282667" y="292607"/>
                </a:lnTo>
                <a:lnTo>
                  <a:pt x="263956" y="283718"/>
                </a:lnTo>
                <a:lnTo>
                  <a:pt x="271325" y="268211"/>
                </a:lnTo>
                <a:lnTo>
                  <a:pt x="261023" y="268211"/>
                </a:lnTo>
                <a:lnTo>
                  <a:pt x="261023" y="154482"/>
                </a:lnTo>
                <a:close/>
              </a:path>
              <a:path w="901064" h="328929">
                <a:moveTo>
                  <a:pt x="282667" y="292607"/>
                </a:moveTo>
                <a:lnTo>
                  <a:pt x="261023" y="292607"/>
                </a:lnTo>
                <a:lnTo>
                  <a:pt x="317461" y="319430"/>
                </a:lnTo>
                <a:lnTo>
                  <a:pt x="327355" y="319430"/>
                </a:lnTo>
                <a:lnTo>
                  <a:pt x="331417" y="310883"/>
                </a:lnTo>
                <a:lnTo>
                  <a:pt x="321132" y="310883"/>
                </a:lnTo>
                <a:lnTo>
                  <a:pt x="282667" y="292607"/>
                </a:lnTo>
                <a:close/>
              </a:path>
              <a:path w="901064" h="328929">
                <a:moveTo>
                  <a:pt x="429475" y="124117"/>
                </a:moveTo>
                <a:lnTo>
                  <a:pt x="420179" y="124117"/>
                </a:lnTo>
                <a:lnTo>
                  <a:pt x="420179" y="319430"/>
                </a:lnTo>
                <a:lnTo>
                  <a:pt x="429475" y="319430"/>
                </a:lnTo>
                <a:lnTo>
                  <a:pt x="429475" y="124117"/>
                </a:lnTo>
                <a:close/>
              </a:path>
              <a:path w="901064" h="328929">
                <a:moveTo>
                  <a:pt x="502056" y="61569"/>
                </a:moveTo>
                <a:lnTo>
                  <a:pt x="492772" y="61569"/>
                </a:lnTo>
                <a:lnTo>
                  <a:pt x="492772" y="319430"/>
                </a:lnTo>
                <a:lnTo>
                  <a:pt x="502056" y="319430"/>
                </a:lnTo>
                <a:lnTo>
                  <a:pt x="502056" y="122529"/>
                </a:lnTo>
                <a:lnTo>
                  <a:pt x="574662" y="122529"/>
                </a:lnTo>
                <a:lnTo>
                  <a:pt x="574662" y="113233"/>
                </a:lnTo>
                <a:lnTo>
                  <a:pt x="502056" y="113233"/>
                </a:lnTo>
                <a:lnTo>
                  <a:pt x="502056" y="61569"/>
                </a:lnTo>
                <a:close/>
              </a:path>
              <a:path w="901064" h="328929">
                <a:moveTo>
                  <a:pt x="574662" y="122529"/>
                </a:moveTo>
                <a:lnTo>
                  <a:pt x="565365" y="122529"/>
                </a:lnTo>
                <a:lnTo>
                  <a:pt x="565365" y="319430"/>
                </a:lnTo>
                <a:lnTo>
                  <a:pt x="574662" y="319430"/>
                </a:lnTo>
                <a:lnTo>
                  <a:pt x="574662" y="122529"/>
                </a:lnTo>
                <a:close/>
              </a:path>
              <a:path w="901064" h="328929">
                <a:moveTo>
                  <a:pt x="647268" y="48501"/>
                </a:moveTo>
                <a:lnTo>
                  <a:pt x="637959" y="48501"/>
                </a:lnTo>
                <a:lnTo>
                  <a:pt x="637959" y="319430"/>
                </a:lnTo>
                <a:lnTo>
                  <a:pt x="647268" y="319430"/>
                </a:lnTo>
                <a:lnTo>
                  <a:pt x="647268" y="48501"/>
                </a:lnTo>
                <a:close/>
              </a:path>
              <a:path w="901064" h="328929">
                <a:moveTo>
                  <a:pt x="719861" y="48501"/>
                </a:moveTo>
                <a:lnTo>
                  <a:pt x="710564" y="48501"/>
                </a:lnTo>
                <a:lnTo>
                  <a:pt x="710564" y="319430"/>
                </a:lnTo>
                <a:lnTo>
                  <a:pt x="719861" y="319430"/>
                </a:lnTo>
                <a:lnTo>
                  <a:pt x="719861" y="85839"/>
                </a:lnTo>
                <a:lnTo>
                  <a:pt x="729727" y="85839"/>
                </a:lnTo>
                <a:lnTo>
                  <a:pt x="725919" y="75209"/>
                </a:lnTo>
                <a:lnTo>
                  <a:pt x="747397" y="67513"/>
                </a:lnTo>
                <a:lnTo>
                  <a:pt x="719861" y="67513"/>
                </a:lnTo>
                <a:lnTo>
                  <a:pt x="719861" y="48501"/>
                </a:lnTo>
                <a:close/>
              </a:path>
              <a:path w="901064" h="328929">
                <a:moveTo>
                  <a:pt x="729727" y="85839"/>
                </a:moveTo>
                <a:lnTo>
                  <a:pt x="719861" y="85839"/>
                </a:lnTo>
                <a:lnTo>
                  <a:pt x="803478" y="319430"/>
                </a:lnTo>
                <a:lnTo>
                  <a:pt x="814806" y="319430"/>
                </a:lnTo>
                <a:lnTo>
                  <a:pt x="837995" y="311137"/>
                </a:lnTo>
                <a:lnTo>
                  <a:pt x="810399" y="311137"/>
                </a:lnTo>
                <a:lnTo>
                  <a:pt x="738111" y="109245"/>
                </a:lnTo>
                <a:lnTo>
                  <a:pt x="765748" y="100482"/>
                </a:lnTo>
                <a:lnTo>
                  <a:pt x="734974" y="100482"/>
                </a:lnTo>
                <a:lnTo>
                  <a:pt x="729727" y="85839"/>
                </a:lnTo>
                <a:close/>
              </a:path>
              <a:path w="901064" h="328929">
                <a:moveTo>
                  <a:pt x="808380" y="90093"/>
                </a:moveTo>
                <a:lnTo>
                  <a:pt x="798512" y="90093"/>
                </a:lnTo>
                <a:lnTo>
                  <a:pt x="870013" y="289813"/>
                </a:lnTo>
                <a:lnTo>
                  <a:pt x="810399" y="311137"/>
                </a:lnTo>
                <a:lnTo>
                  <a:pt x="837995" y="311137"/>
                </a:lnTo>
                <a:lnTo>
                  <a:pt x="881888" y="295440"/>
                </a:lnTo>
                <a:lnTo>
                  <a:pt x="808380" y="90093"/>
                </a:lnTo>
                <a:close/>
              </a:path>
              <a:path w="901064" h="328929">
                <a:moveTo>
                  <a:pt x="378857" y="87541"/>
                </a:moveTo>
                <a:lnTo>
                  <a:pt x="357174" y="87541"/>
                </a:lnTo>
                <a:lnTo>
                  <a:pt x="414362" y="114693"/>
                </a:lnTo>
                <a:lnTo>
                  <a:pt x="321132" y="310883"/>
                </a:lnTo>
                <a:lnTo>
                  <a:pt x="331417" y="310883"/>
                </a:lnTo>
                <a:lnTo>
                  <a:pt x="420179" y="124117"/>
                </a:lnTo>
                <a:lnTo>
                  <a:pt x="429475" y="124117"/>
                </a:lnTo>
                <a:lnTo>
                  <a:pt x="429475" y="107162"/>
                </a:lnTo>
                <a:lnTo>
                  <a:pt x="420179" y="107162"/>
                </a:lnTo>
                <a:lnTo>
                  <a:pt x="378857" y="87541"/>
                </a:lnTo>
                <a:close/>
              </a:path>
              <a:path w="901064" h="328929">
                <a:moveTo>
                  <a:pt x="352780" y="75158"/>
                </a:moveTo>
                <a:lnTo>
                  <a:pt x="261023" y="268211"/>
                </a:lnTo>
                <a:lnTo>
                  <a:pt x="271325" y="268211"/>
                </a:lnTo>
                <a:lnTo>
                  <a:pt x="357174" y="87541"/>
                </a:lnTo>
                <a:lnTo>
                  <a:pt x="378857" y="87541"/>
                </a:lnTo>
                <a:lnTo>
                  <a:pt x="352780" y="75158"/>
                </a:lnTo>
                <a:close/>
              </a:path>
              <a:path w="901064" h="328929">
                <a:moveTo>
                  <a:pt x="261023" y="122529"/>
                </a:moveTo>
                <a:lnTo>
                  <a:pt x="251752" y="122529"/>
                </a:lnTo>
                <a:lnTo>
                  <a:pt x="251752" y="145173"/>
                </a:lnTo>
                <a:lnTo>
                  <a:pt x="261023" y="145173"/>
                </a:lnTo>
                <a:lnTo>
                  <a:pt x="261023" y="122529"/>
                </a:lnTo>
                <a:close/>
              </a:path>
              <a:path w="901064" h="328929">
                <a:moveTo>
                  <a:pt x="719861" y="0"/>
                </a:moveTo>
                <a:lnTo>
                  <a:pt x="565365" y="0"/>
                </a:lnTo>
                <a:lnTo>
                  <a:pt x="565365" y="113233"/>
                </a:lnTo>
                <a:lnTo>
                  <a:pt x="574662" y="113233"/>
                </a:lnTo>
                <a:lnTo>
                  <a:pt x="574662" y="48501"/>
                </a:lnTo>
                <a:lnTo>
                  <a:pt x="719861" y="48501"/>
                </a:lnTo>
                <a:lnTo>
                  <a:pt x="719861" y="39217"/>
                </a:lnTo>
                <a:lnTo>
                  <a:pt x="574662" y="39217"/>
                </a:lnTo>
                <a:lnTo>
                  <a:pt x="574662" y="9283"/>
                </a:lnTo>
                <a:lnTo>
                  <a:pt x="719861" y="9283"/>
                </a:lnTo>
                <a:lnTo>
                  <a:pt x="719861" y="0"/>
                </a:lnTo>
                <a:close/>
              </a:path>
              <a:path w="901064" h="328929">
                <a:moveTo>
                  <a:pt x="502056" y="52273"/>
                </a:moveTo>
                <a:lnTo>
                  <a:pt x="420179" y="52273"/>
                </a:lnTo>
                <a:lnTo>
                  <a:pt x="420179" y="107162"/>
                </a:lnTo>
                <a:lnTo>
                  <a:pt x="429475" y="107162"/>
                </a:lnTo>
                <a:lnTo>
                  <a:pt x="429475" y="61569"/>
                </a:lnTo>
                <a:lnTo>
                  <a:pt x="502056" y="61569"/>
                </a:lnTo>
                <a:lnTo>
                  <a:pt x="502056" y="52273"/>
                </a:lnTo>
                <a:close/>
              </a:path>
              <a:path w="901064" h="328929">
                <a:moveTo>
                  <a:pt x="795405" y="53848"/>
                </a:moveTo>
                <a:lnTo>
                  <a:pt x="785533" y="53848"/>
                </a:lnTo>
                <a:lnTo>
                  <a:pt x="795375" y="81343"/>
                </a:lnTo>
                <a:lnTo>
                  <a:pt x="734974" y="100482"/>
                </a:lnTo>
                <a:lnTo>
                  <a:pt x="765748" y="100482"/>
                </a:lnTo>
                <a:lnTo>
                  <a:pt x="798512" y="90093"/>
                </a:lnTo>
                <a:lnTo>
                  <a:pt x="808380" y="90093"/>
                </a:lnTo>
                <a:lnTo>
                  <a:pt x="795405" y="53848"/>
                </a:lnTo>
                <a:close/>
              </a:path>
              <a:path w="901064" h="328929">
                <a:moveTo>
                  <a:pt x="115849" y="61569"/>
                </a:moveTo>
                <a:lnTo>
                  <a:pt x="106552" y="61569"/>
                </a:lnTo>
                <a:lnTo>
                  <a:pt x="106552" y="84226"/>
                </a:lnTo>
                <a:lnTo>
                  <a:pt x="115849" y="84226"/>
                </a:lnTo>
                <a:lnTo>
                  <a:pt x="115849" y="61569"/>
                </a:lnTo>
                <a:close/>
              </a:path>
              <a:path w="901064" h="328929">
                <a:moveTo>
                  <a:pt x="791159" y="41986"/>
                </a:moveTo>
                <a:lnTo>
                  <a:pt x="719861" y="67513"/>
                </a:lnTo>
                <a:lnTo>
                  <a:pt x="747397" y="67513"/>
                </a:lnTo>
                <a:lnTo>
                  <a:pt x="785533" y="53848"/>
                </a:lnTo>
                <a:lnTo>
                  <a:pt x="795405" y="53848"/>
                </a:lnTo>
                <a:lnTo>
                  <a:pt x="791159" y="41986"/>
                </a:lnTo>
                <a:close/>
              </a:path>
              <a:path w="901064" h="328929">
                <a:moveTo>
                  <a:pt x="647268" y="9283"/>
                </a:moveTo>
                <a:lnTo>
                  <a:pt x="637959" y="9283"/>
                </a:lnTo>
                <a:lnTo>
                  <a:pt x="637959" y="39217"/>
                </a:lnTo>
                <a:lnTo>
                  <a:pt x="647268" y="39217"/>
                </a:lnTo>
                <a:lnTo>
                  <a:pt x="647268" y="9283"/>
                </a:lnTo>
                <a:close/>
              </a:path>
              <a:path w="901064" h="328929">
                <a:moveTo>
                  <a:pt x="719861" y="9283"/>
                </a:moveTo>
                <a:lnTo>
                  <a:pt x="710564" y="9283"/>
                </a:lnTo>
                <a:lnTo>
                  <a:pt x="710564" y="39217"/>
                </a:lnTo>
                <a:lnTo>
                  <a:pt x="719861" y="39217"/>
                </a:lnTo>
                <a:lnTo>
                  <a:pt x="719861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4971554" y="4033392"/>
            <a:ext cx="57785" cy="296545"/>
          </a:xfrm>
          <a:custGeom>
            <a:avLst/>
            <a:gdLst/>
            <a:ahLst/>
            <a:cxnLst/>
            <a:rect l="l" t="t" r="r" b="b"/>
            <a:pathLst>
              <a:path w="57785" h="296545">
                <a:moveTo>
                  <a:pt x="57645" y="0"/>
                </a:moveTo>
                <a:lnTo>
                  <a:pt x="0" y="0"/>
                </a:lnTo>
                <a:lnTo>
                  <a:pt x="0" y="176377"/>
                </a:lnTo>
                <a:lnTo>
                  <a:pt x="6415" y="222833"/>
                </a:lnTo>
                <a:lnTo>
                  <a:pt x="24456" y="262449"/>
                </a:lnTo>
                <a:lnTo>
                  <a:pt x="52310" y="293223"/>
                </a:lnTo>
                <a:lnTo>
                  <a:pt x="57645" y="296189"/>
                </a:lnTo>
                <a:lnTo>
                  <a:pt x="57645" y="282329"/>
                </a:lnTo>
                <a:lnTo>
                  <a:pt x="42519" y="270578"/>
                </a:lnTo>
                <a:lnTo>
                  <a:pt x="18121" y="228454"/>
                </a:lnTo>
                <a:lnTo>
                  <a:pt x="9296" y="176377"/>
                </a:lnTo>
                <a:lnTo>
                  <a:pt x="9296" y="97764"/>
                </a:lnTo>
                <a:lnTo>
                  <a:pt x="57645" y="97764"/>
                </a:lnTo>
                <a:lnTo>
                  <a:pt x="57645" y="88468"/>
                </a:lnTo>
                <a:lnTo>
                  <a:pt x="9296" y="88468"/>
                </a:lnTo>
                <a:lnTo>
                  <a:pt x="9296" y="9296"/>
                </a:lnTo>
                <a:lnTo>
                  <a:pt x="57645" y="9296"/>
                </a:lnTo>
                <a:lnTo>
                  <a:pt x="5764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4880099" y="3744402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4" h="11429">
                <a:moveTo>
                  <a:pt x="140996" y="9294"/>
                </a:moveTo>
                <a:lnTo>
                  <a:pt x="70870" y="9294"/>
                </a:lnTo>
                <a:lnTo>
                  <a:pt x="105173" y="9770"/>
                </a:lnTo>
                <a:lnTo>
                  <a:pt x="138798" y="11153"/>
                </a:lnTo>
                <a:lnTo>
                  <a:pt x="140893" y="11268"/>
                </a:lnTo>
                <a:lnTo>
                  <a:pt x="140996" y="9294"/>
                </a:lnTo>
                <a:close/>
              </a:path>
              <a:path w="141604" h="11429">
                <a:moveTo>
                  <a:pt x="70740" y="0"/>
                </a:moveTo>
                <a:lnTo>
                  <a:pt x="36121" y="435"/>
                </a:lnTo>
                <a:lnTo>
                  <a:pt x="2082" y="1781"/>
                </a:lnTo>
                <a:lnTo>
                  <a:pt x="0" y="1895"/>
                </a:lnTo>
                <a:lnTo>
                  <a:pt x="495" y="11166"/>
                </a:lnTo>
                <a:lnTo>
                  <a:pt x="36480" y="9726"/>
                </a:lnTo>
                <a:lnTo>
                  <a:pt x="70870" y="9294"/>
                </a:lnTo>
                <a:lnTo>
                  <a:pt x="140996" y="9294"/>
                </a:lnTo>
                <a:lnTo>
                  <a:pt x="141376" y="1971"/>
                </a:lnTo>
                <a:lnTo>
                  <a:pt x="139293" y="1857"/>
                </a:lnTo>
                <a:lnTo>
                  <a:pt x="105333" y="473"/>
                </a:lnTo>
                <a:lnTo>
                  <a:pt x="70740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4879625" y="3704005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141795" y="9286"/>
                </a:moveTo>
                <a:lnTo>
                  <a:pt x="71167" y="9286"/>
                </a:lnTo>
                <a:lnTo>
                  <a:pt x="105266" y="10688"/>
                </a:lnTo>
                <a:lnTo>
                  <a:pt x="138772" y="14763"/>
                </a:lnTo>
                <a:lnTo>
                  <a:pt x="140830" y="15093"/>
                </a:lnTo>
                <a:lnTo>
                  <a:pt x="141795" y="9286"/>
                </a:lnTo>
                <a:close/>
              </a:path>
              <a:path w="142875" h="15239">
                <a:moveTo>
                  <a:pt x="71196" y="0"/>
                </a:moveTo>
                <a:lnTo>
                  <a:pt x="36339" y="1306"/>
                </a:lnTo>
                <a:lnTo>
                  <a:pt x="2070" y="5353"/>
                </a:lnTo>
                <a:lnTo>
                  <a:pt x="0" y="5695"/>
                </a:lnTo>
                <a:lnTo>
                  <a:pt x="1473" y="14865"/>
                </a:lnTo>
                <a:lnTo>
                  <a:pt x="3543" y="14535"/>
                </a:lnTo>
                <a:lnTo>
                  <a:pt x="37063" y="10566"/>
                </a:lnTo>
                <a:lnTo>
                  <a:pt x="71167" y="9286"/>
                </a:lnTo>
                <a:lnTo>
                  <a:pt x="141795" y="9286"/>
                </a:lnTo>
                <a:lnTo>
                  <a:pt x="142354" y="5924"/>
                </a:lnTo>
                <a:lnTo>
                  <a:pt x="140284" y="5581"/>
                </a:lnTo>
                <a:lnTo>
                  <a:pt x="106043" y="1427"/>
                </a:lnTo>
                <a:lnTo>
                  <a:pt x="71196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4880104" y="3782998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4" h="11429">
                <a:moveTo>
                  <a:pt x="140994" y="9293"/>
                </a:moveTo>
                <a:lnTo>
                  <a:pt x="70670" y="9293"/>
                </a:lnTo>
                <a:lnTo>
                  <a:pt x="105026" y="9756"/>
                </a:lnTo>
                <a:lnTo>
                  <a:pt x="138798" y="11110"/>
                </a:lnTo>
                <a:lnTo>
                  <a:pt x="140893" y="11225"/>
                </a:lnTo>
                <a:lnTo>
                  <a:pt x="140994" y="9293"/>
                </a:lnTo>
                <a:close/>
              </a:path>
              <a:path w="141604" h="11429">
                <a:moveTo>
                  <a:pt x="70764" y="0"/>
                </a:moveTo>
                <a:lnTo>
                  <a:pt x="36144" y="423"/>
                </a:lnTo>
                <a:lnTo>
                  <a:pt x="2082" y="1751"/>
                </a:lnTo>
                <a:lnTo>
                  <a:pt x="0" y="1865"/>
                </a:lnTo>
                <a:lnTo>
                  <a:pt x="495" y="11149"/>
                </a:lnTo>
                <a:lnTo>
                  <a:pt x="36326" y="9723"/>
                </a:lnTo>
                <a:lnTo>
                  <a:pt x="70670" y="9293"/>
                </a:lnTo>
                <a:lnTo>
                  <a:pt x="140994" y="9293"/>
                </a:lnTo>
                <a:lnTo>
                  <a:pt x="141376" y="1966"/>
                </a:lnTo>
                <a:lnTo>
                  <a:pt x="139293" y="1839"/>
                </a:lnTo>
                <a:lnTo>
                  <a:pt x="105345" y="474"/>
                </a:lnTo>
                <a:lnTo>
                  <a:pt x="70764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4879630" y="3819697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141797" y="9296"/>
                </a:moveTo>
                <a:lnTo>
                  <a:pt x="71216" y="9296"/>
                </a:lnTo>
                <a:lnTo>
                  <a:pt x="105302" y="10702"/>
                </a:lnTo>
                <a:lnTo>
                  <a:pt x="138760" y="14785"/>
                </a:lnTo>
                <a:lnTo>
                  <a:pt x="140830" y="15116"/>
                </a:lnTo>
                <a:lnTo>
                  <a:pt x="141797" y="9296"/>
                </a:lnTo>
                <a:close/>
              </a:path>
              <a:path w="142875" h="15239">
                <a:moveTo>
                  <a:pt x="71218" y="0"/>
                </a:moveTo>
                <a:lnTo>
                  <a:pt x="36354" y="1303"/>
                </a:lnTo>
                <a:lnTo>
                  <a:pt x="2070" y="5349"/>
                </a:lnTo>
                <a:lnTo>
                  <a:pt x="0" y="5680"/>
                </a:lnTo>
                <a:lnTo>
                  <a:pt x="1460" y="14862"/>
                </a:lnTo>
                <a:lnTo>
                  <a:pt x="3530" y="14531"/>
                </a:lnTo>
                <a:lnTo>
                  <a:pt x="37095" y="10571"/>
                </a:lnTo>
                <a:lnTo>
                  <a:pt x="71216" y="9296"/>
                </a:lnTo>
                <a:lnTo>
                  <a:pt x="141797" y="9296"/>
                </a:lnTo>
                <a:lnTo>
                  <a:pt x="142354" y="5946"/>
                </a:lnTo>
                <a:lnTo>
                  <a:pt x="140271" y="5603"/>
                </a:lnTo>
                <a:lnTo>
                  <a:pt x="106058" y="1435"/>
                </a:lnTo>
                <a:lnTo>
                  <a:pt x="71218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4827999" y="3625767"/>
            <a:ext cx="201295" cy="306705"/>
          </a:xfrm>
          <a:custGeom>
            <a:avLst/>
            <a:gdLst/>
            <a:ahLst/>
            <a:cxnLst/>
            <a:rect l="l" t="t" r="r" b="b"/>
            <a:pathLst>
              <a:path w="201295" h="306704">
                <a:moveTo>
                  <a:pt x="122059" y="0"/>
                </a:moveTo>
                <a:lnTo>
                  <a:pt x="73045" y="5167"/>
                </a:lnTo>
                <a:lnTo>
                  <a:pt x="26288" y="20573"/>
                </a:lnTo>
                <a:lnTo>
                  <a:pt x="23558" y="21805"/>
                </a:lnTo>
                <a:lnTo>
                  <a:pt x="23558" y="44424"/>
                </a:lnTo>
                <a:lnTo>
                  <a:pt x="0" y="44424"/>
                </a:lnTo>
                <a:lnTo>
                  <a:pt x="0" y="306577"/>
                </a:lnTo>
                <a:lnTo>
                  <a:pt x="201201" y="306577"/>
                </a:lnTo>
                <a:lnTo>
                  <a:pt x="201201" y="297268"/>
                </a:lnTo>
                <a:lnTo>
                  <a:pt x="9283" y="297268"/>
                </a:lnTo>
                <a:lnTo>
                  <a:pt x="9283" y="53720"/>
                </a:lnTo>
                <a:lnTo>
                  <a:pt x="32842" y="53720"/>
                </a:lnTo>
                <a:lnTo>
                  <a:pt x="32842" y="27825"/>
                </a:lnTo>
                <a:lnTo>
                  <a:pt x="54336" y="19744"/>
                </a:lnTo>
                <a:lnTo>
                  <a:pt x="76422" y="13950"/>
                </a:lnTo>
                <a:lnTo>
                  <a:pt x="99021" y="10462"/>
                </a:lnTo>
                <a:lnTo>
                  <a:pt x="122059" y="9296"/>
                </a:lnTo>
                <a:lnTo>
                  <a:pt x="186353" y="9296"/>
                </a:lnTo>
                <a:lnTo>
                  <a:pt x="170027" y="4959"/>
                </a:lnTo>
                <a:lnTo>
                  <a:pt x="146262" y="1242"/>
                </a:lnTo>
                <a:lnTo>
                  <a:pt x="122059" y="0"/>
                </a:lnTo>
                <a:close/>
              </a:path>
              <a:path w="201295" h="306704">
                <a:moveTo>
                  <a:pt x="153093" y="274154"/>
                </a:moveTo>
                <a:lnTo>
                  <a:pt x="90855" y="274154"/>
                </a:lnTo>
                <a:lnTo>
                  <a:pt x="113896" y="275580"/>
                </a:lnTo>
                <a:lnTo>
                  <a:pt x="138488" y="279882"/>
                </a:lnTo>
                <a:lnTo>
                  <a:pt x="164788" y="287099"/>
                </a:lnTo>
                <a:lnTo>
                  <a:pt x="192951" y="297268"/>
                </a:lnTo>
                <a:lnTo>
                  <a:pt x="201201" y="297268"/>
                </a:lnTo>
                <a:lnTo>
                  <a:pt x="201201" y="290813"/>
                </a:lnTo>
                <a:lnTo>
                  <a:pt x="177882" y="281612"/>
                </a:lnTo>
                <a:lnTo>
                  <a:pt x="153093" y="274154"/>
                </a:lnTo>
                <a:close/>
              </a:path>
              <a:path w="201295" h="306704">
                <a:moveTo>
                  <a:pt x="32842" y="53720"/>
                </a:moveTo>
                <a:lnTo>
                  <a:pt x="23558" y="53720"/>
                </a:lnTo>
                <a:lnTo>
                  <a:pt x="23558" y="289547"/>
                </a:lnTo>
                <a:lnTo>
                  <a:pt x="30111" y="286600"/>
                </a:lnTo>
                <a:lnTo>
                  <a:pt x="44219" y="281168"/>
                </a:lnTo>
                <a:lnTo>
                  <a:pt x="59078" y="277277"/>
                </a:lnTo>
                <a:lnTo>
                  <a:pt x="71818" y="275361"/>
                </a:lnTo>
                <a:lnTo>
                  <a:pt x="32842" y="275361"/>
                </a:lnTo>
                <a:lnTo>
                  <a:pt x="32842" y="53720"/>
                </a:lnTo>
                <a:close/>
              </a:path>
              <a:path w="201295" h="306704">
                <a:moveTo>
                  <a:pt x="90855" y="264858"/>
                </a:moveTo>
                <a:lnTo>
                  <a:pt x="75547" y="265519"/>
                </a:lnTo>
                <a:lnTo>
                  <a:pt x="60744" y="267495"/>
                </a:lnTo>
                <a:lnTo>
                  <a:pt x="46493" y="270778"/>
                </a:lnTo>
                <a:lnTo>
                  <a:pt x="32842" y="275361"/>
                </a:lnTo>
                <a:lnTo>
                  <a:pt x="71818" y="275361"/>
                </a:lnTo>
                <a:lnTo>
                  <a:pt x="74640" y="274936"/>
                </a:lnTo>
                <a:lnTo>
                  <a:pt x="90855" y="274154"/>
                </a:lnTo>
                <a:lnTo>
                  <a:pt x="153093" y="274154"/>
                </a:lnTo>
                <a:lnTo>
                  <a:pt x="146829" y="272270"/>
                </a:lnTo>
                <a:lnTo>
                  <a:pt x="117888" y="266702"/>
                </a:lnTo>
                <a:lnTo>
                  <a:pt x="90855" y="264858"/>
                </a:lnTo>
                <a:close/>
              </a:path>
              <a:path w="201295" h="306704">
                <a:moveTo>
                  <a:pt x="186353" y="9296"/>
                </a:moveTo>
                <a:lnTo>
                  <a:pt x="122059" y="9296"/>
                </a:lnTo>
                <a:lnTo>
                  <a:pt x="145082" y="10462"/>
                </a:lnTo>
                <a:lnTo>
                  <a:pt x="167674" y="13950"/>
                </a:lnTo>
                <a:lnTo>
                  <a:pt x="189757" y="19744"/>
                </a:lnTo>
                <a:lnTo>
                  <a:pt x="201201" y="24046"/>
                </a:lnTo>
                <a:lnTo>
                  <a:pt x="201201" y="14153"/>
                </a:lnTo>
                <a:lnTo>
                  <a:pt x="193268" y="11133"/>
                </a:lnTo>
                <a:lnTo>
                  <a:pt x="186353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4870424" y="3259353"/>
            <a:ext cx="159385" cy="344170"/>
          </a:xfrm>
          <a:custGeom>
            <a:avLst/>
            <a:gdLst/>
            <a:ahLst/>
            <a:cxnLst/>
            <a:rect l="l" t="t" r="r" b="b"/>
            <a:pathLst>
              <a:path w="159385" h="344170">
                <a:moveTo>
                  <a:pt x="147993" y="232105"/>
                </a:moveTo>
                <a:lnTo>
                  <a:pt x="138049" y="232105"/>
                </a:lnTo>
                <a:lnTo>
                  <a:pt x="96583" y="340347"/>
                </a:lnTo>
                <a:lnTo>
                  <a:pt x="105270" y="343687"/>
                </a:lnTo>
                <a:lnTo>
                  <a:pt x="147993" y="232105"/>
                </a:lnTo>
                <a:close/>
              </a:path>
              <a:path w="159385" h="344170">
                <a:moveTo>
                  <a:pt x="158775" y="0"/>
                </a:moveTo>
                <a:lnTo>
                  <a:pt x="0" y="0"/>
                </a:lnTo>
                <a:lnTo>
                  <a:pt x="0" y="232105"/>
                </a:lnTo>
                <a:lnTo>
                  <a:pt x="158775" y="232105"/>
                </a:lnTo>
                <a:lnTo>
                  <a:pt x="158775" y="222808"/>
                </a:lnTo>
                <a:lnTo>
                  <a:pt x="9283" y="222808"/>
                </a:lnTo>
                <a:lnTo>
                  <a:pt x="9283" y="9283"/>
                </a:lnTo>
                <a:lnTo>
                  <a:pt x="158775" y="9283"/>
                </a:lnTo>
                <a:lnTo>
                  <a:pt x="15877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429091" y="4692818"/>
            <a:ext cx="257175" cy="336550"/>
          </a:xfrm>
          <a:custGeom>
            <a:avLst/>
            <a:gdLst/>
            <a:ahLst/>
            <a:cxnLst/>
            <a:rect l="l" t="t" r="r" b="b"/>
            <a:pathLst>
              <a:path w="257175" h="336550">
                <a:moveTo>
                  <a:pt x="93713" y="9639"/>
                </a:moveTo>
                <a:lnTo>
                  <a:pt x="84099" y="9639"/>
                </a:lnTo>
                <a:lnTo>
                  <a:pt x="84028" y="122847"/>
                </a:lnTo>
                <a:lnTo>
                  <a:pt x="49673" y="141895"/>
                </a:lnTo>
                <a:lnTo>
                  <a:pt x="23147" y="169832"/>
                </a:lnTo>
                <a:lnTo>
                  <a:pt x="6054" y="204391"/>
                </a:lnTo>
                <a:lnTo>
                  <a:pt x="0" y="243306"/>
                </a:lnTo>
                <a:lnTo>
                  <a:pt x="10098" y="293203"/>
                </a:lnTo>
                <a:lnTo>
                  <a:pt x="37620" y="333992"/>
                </a:lnTo>
                <a:lnTo>
                  <a:pt x="41160" y="336381"/>
                </a:lnTo>
                <a:lnTo>
                  <a:pt x="58036" y="336381"/>
                </a:lnTo>
                <a:lnTo>
                  <a:pt x="44413" y="327188"/>
                </a:lnTo>
                <a:lnTo>
                  <a:pt x="18954" y="289459"/>
                </a:lnTo>
                <a:lnTo>
                  <a:pt x="9613" y="243306"/>
                </a:lnTo>
                <a:lnTo>
                  <a:pt x="10229" y="231212"/>
                </a:lnTo>
                <a:lnTo>
                  <a:pt x="12071" y="219305"/>
                </a:lnTo>
                <a:lnTo>
                  <a:pt x="15132" y="207628"/>
                </a:lnTo>
                <a:lnTo>
                  <a:pt x="19405" y="196227"/>
                </a:lnTo>
                <a:lnTo>
                  <a:pt x="246497" y="196227"/>
                </a:lnTo>
                <a:lnTo>
                  <a:pt x="241734" y="186601"/>
                </a:lnTo>
                <a:lnTo>
                  <a:pt x="24003" y="186601"/>
                </a:lnTo>
                <a:lnTo>
                  <a:pt x="36399" y="168086"/>
                </a:lnTo>
                <a:lnTo>
                  <a:pt x="51850" y="152399"/>
                </a:lnTo>
                <a:lnTo>
                  <a:pt x="69983" y="139866"/>
                </a:lnTo>
                <a:lnTo>
                  <a:pt x="90424" y="130809"/>
                </a:lnTo>
                <a:lnTo>
                  <a:pt x="93626" y="129717"/>
                </a:lnTo>
                <a:lnTo>
                  <a:pt x="93713" y="9639"/>
                </a:lnTo>
                <a:close/>
              </a:path>
              <a:path w="257175" h="336550">
                <a:moveTo>
                  <a:pt x="246497" y="196227"/>
                </a:moveTo>
                <a:lnTo>
                  <a:pt x="237185" y="196227"/>
                </a:lnTo>
                <a:lnTo>
                  <a:pt x="241458" y="207628"/>
                </a:lnTo>
                <a:lnTo>
                  <a:pt x="244519" y="219305"/>
                </a:lnTo>
                <a:lnTo>
                  <a:pt x="246361" y="231212"/>
                </a:lnTo>
                <a:lnTo>
                  <a:pt x="246976" y="243306"/>
                </a:lnTo>
                <a:lnTo>
                  <a:pt x="237635" y="289459"/>
                </a:lnTo>
                <a:lnTo>
                  <a:pt x="212177" y="327188"/>
                </a:lnTo>
                <a:lnTo>
                  <a:pt x="198554" y="336381"/>
                </a:lnTo>
                <a:lnTo>
                  <a:pt x="215430" y="336381"/>
                </a:lnTo>
                <a:lnTo>
                  <a:pt x="218970" y="333992"/>
                </a:lnTo>
                <a:lnTo>
                  <a:pt x="246492" y="293203"/>
                </a:lnTo>
                <a:lnTo>
                  <a:pt x="256590" y="243306"/>
                </a:lnTo>
                <a:lnTo>
                  <a:pt x="250533" y="204387"/>
                </a:lnTo>
                <a:lnTo>
                  <a:pt x="246497" y="196227"/>
                </a:lnTo>
                <a:close/>
              </a:path>
              <a:path w="257175" h="336550">
                <a:moveTo>
                  <a:pt x="172504" y="9639"/>
                </a:moveTo>
                <a:lnTo>
                  <a:pt x="162877" y="9639"/>
                </a:lnTo>
                <a:lnTo>
                  <a:pt x="162915" y="129717"/>
                </a:lnTo>
                <a:lnTo>
                  <a:pt x="166192" y="130822"/>
                </a:lnTo>
                <a:lnTo>
                  <a:pt x="186623" y="139884"/>
                </a:lnTo>
                <a:lnTo>
                  <a:pt x="204747" y="152415"/>
                </a:lnTo>
                <a:lnTo>
                  <a:pt x="220193" y="168095"/>
                </a:lnTo>
                <a:lnTo>
                  <a:pt x="232587" y="186601"/>
                </a:lnTo>
                <a:lnTo>
                  <a:pt x="241734" y="186601"/>
                </a:lnTo>
                <a:lnTo>
                  <a:pt x="233426" y="169819"/>
                </a:lnTo>
                <a:lnTo>
                  <a:pt x="206902" y="141895"/>
                </a:lnTo>
                <a:lnTo>
                  <a:pt x="172529" y="122847"/>
                </a:lnTo>
                <a:lnTo>
                  <a:pt x="172504" y="9639"/>
                </a:lnTo>
                <a:close/>
              </a:path>
              <a:path w="257175" h="336550">
                <a:moveTo>
                  <a:pt x="199250" y="0"/>
                </a:moveTo>
                <a:lnTo>
                  <a:pt x="57340" y="0"/>
                </a:lnTo>
                <a:lnTo>
                  <a:pt x="57340" y="9639"/>
                </a:lnTo>
                <a:lnTo>
                  <a:pt x="199250" y="9639"/>
                </a:lnTo>
                <a:lnTo>
                  <a:pt x="199250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836423" y="4630747"/>
            <a:ext cx="332105" cy="331470"/>
          </a:xfrm>
          <a:custGeom>
            <a:avLst/>
            <a:gdLst/>
            <a:ahLst/>
            <a:cxnLst/>
            <a:rect l="l" t="t" r="r" b="b"/>
            <a:pathLst>
              <a:path w="332105" h="331470">
                <a:moveTo>
                  <a:pt x="57010" y="53339"/>
                </a:moveTo>
                <a:lnTo>
                  <a:pt x="44411" y="53339"/>
                </a:lnTo>
                <a:lnTo>
                  <a:pt x="25385" y="78739"/>
                </a:lnTo>
                <a:lnTo>
                  <a:pt x="11461" y="105409"/>
                </a:lnTo>
                <a:lnTo>
                  <a:pt x="2910" y="135889"/>
                </a:lnTo>
                <a:lnTo>
                  <a:pt x="0" y="166369"/>
                </a:lnTo>
                <a:lnTo>
                  <a:pt x="12" y="167639"/>
                </a:lnTo>
                <a:lnTo>
                  <a:pt x="3160" y="198119"/>
                </a:lnTo>
                <a:lnTo>
                  <a:pt x="12118" y="228599"/>
                </a:lnTo>
                <a:lnTo>
                  <a:pt x="26587" y="256539"/>
                </a:lnTo>
                <a:lnTo>
                  <a:pt x="46266" y="280669"/>
                </a:lnTo>
                <a:lnTo>
                  <a:pt x="46520" y="280669"/>
                </a:lnTo>
                <a:lnTo>
                  <a:pt x="46799" y="281939"/>
                </a:lnTo>
                <a:lnTo>
                  <a:pt x="47205" y="281939"/>
                </a:lnTo>
                <a:lnTo>
                  <a:pt x="72687" y="303529"/>
                </a:lnTo>
                <a:lnTo>
                  <a:pt x="101441" y="318769"/>
                </a:lnTo>
                <a:lnTo>
                  <a:pt x="132738" y="328929"/>
                </a:lnTo>
                <a:lnTo>
                  <a:pt x="165849" y="331469"/>
                </a:lnTo>
                <a:lnTo>
                  <a:pt x="198955" y="328929"/>
                </a:lnTo>
                <a:lnTo>
                  <a:pt x="222431" y="321309"/>
                </a:lnTo>
                <a:lnTo>
                  <a:pt x="140627" y="321309"/>
                </a:lnTo>
                <a:lnTo>
                  <a:pt x="116441" y="314959"/>
                </a:lnTo>
                <a:lnTo>
                  <a:pt x="93752" y="304799"/>
                </a:lnTo>
                <a:lnTo>
                  <a:pt x="72838" y="292099"/>
                </a:lnTo>
                <a:lnTo>
                  <a:pt x="53975" y="275589"/>
                </a:lnTo>
                <a:lnTo>
                  <a:pt x="53365" y="274319"/>
                </a:lnTo>
                <a:lnTo>
                  <a:pt x="52146" y="273049"/>
                </a:lnTo>
                <a:lnTo>
                  <a:pt x="62798" y="267969"/>
                </a:lnTo>
                <a:lnTo>
                  <a:pt x="65615" y="266699"/>
                </a:lnTo>
                <a:lnTo>
                  <a:pt x="45821" y="266699"/>
                </a:lnTo>
                <a:lnTo>
                  <a:pt x="30804" y="245109"/>
                </a:lnTo>
                <a:lnTo>
                  <a:pt x="19589" y="222249"/>
                </a:lnTo>
                <a:lnTo>
                  <a:pt x="12385" y="196849"/>
                </a:lnTo>
                <a:lnTo>
                  <a:pt x="9398" y="171449"/>
                </a:lnTo>
                <a:lnTo>
                  <a:pt x="331211" y="171449"/>
                </a:lnTo>
                <a:lnTo>
                  <a:pt x="331698" y="166369"/>
                </a:lnTo>
                <a:lnTo>
                  <a:pt x="331231" y="161289"/>
                </a:lnTo>
                <a:lnTo>
                  <a:pt x="9398" y="161289"/>
                </a:lnTo>
                <a:lnTo>
                  <a:pt x="12349" y="135889"/>
                </a:lnTo>
                <a:lnTo>
                  <a:pt x="19540" y="110489"/>
                </a:lnTo>
                <a:lnTo>
                  <a:pt x="30763" y="87629"/>
                </a:lnTo>
                <a:lnTo>
                  <a:pt x="45808" y="66039"/>
                </a:lnTo>
                <a:lnTo>
                  <a:pt x="65948" y="66039"/>
                </a:lnTo>
                <a:lnTo>
                  <a:pt x="62312" y="64769"/>
                </a:lnTo>
                <a:lnTo>
                  <a:pt x="52019" y="58419"/>
                </a:lnTo>
                <a:lnTo>
                  <a:pt x="52616" y="58419"/>
                </a:lnTo>
                <a:lnTo>
                  <a:pt x="55105" y="55879"/>
                </a:lnTo>
                <a:lnTo>
                  <a:pt x="59245" y="55879"/>
                </a:lnTo>
                <a:lnTo>
                  <a:pt x="57010" y="53339"/>
                </a:lnTo>
                <a:close/>
              </a:path>
              <a:path w="332105" h="331470">
                <a:moveTo>
                  <a:pt x="108535" y="255269"/>
                </a:moveTo>
                <a:lnTo>
                  <a:pt x="98298" y="255269"/>
                </a:lnTo>
                <a:lnTo>
                  <a:pt x="107212" y="275589"/>
                </a:lnTo>
                <a:lnTo>
                  <a:pt x="117424" y="294639"/>
                </a:lnTo>
                <a:lnTo>
                  <a:pt x="128655" y="308609"/>
                </a:lnTo>
                <a:lnTo>
                  <a:pt x="140627" y="321309"/>
                </a:lnTo>
                <a:lnTo>
                  <a:pt x="161201" y="321309"/>
                </a:lnTo>
                <a:lnTo>
                  <a:pt x="146524" y="313689"/>
                </a:lnTo>
                <a:lnTo>
                  <a:pt x="132218" y="298449"/>
                </a:lnTo>
                <a:lnTo>
                  <a:pt x="118947" y="278129"/>
                </a:lnTo>
                <a:lnTo>
                  <a:pt x="108535" y="255269"/>
                </a:lnTo>
                <a:close/>
              </a:path>
              <a:path w="332105" h="331470">
                <a:moveTo>
                  <a:pt x="170484" y="245109"/>
                </a:moveTo>
                <a:lnTo>
                  <a:pt x="161175" y="245109"/>
                </a:lnTo>
                <a:lnTo>
                  <a:pt x="161201" y="321309"/>
                </a:lnTo>
                <a:lnTo>
                  <a:pt x="170497" y="321309"/>
                </a:lnTo>
                <a:lnTo>
                  <a:pt x="170484" y="245109"/>
                </a:lnTo>
                <a:close/>
              </a:path>
              <a:path w="332105" h="331470">
                <a:moveTo>
                  <a:pt x="240106" y="245109"/>
                </a:moveTo>
                <a:lnTo>
                  <a:pt x="185341" y="245109"/>
                </a:lnTo>
                <a:lnTo>
                  <a:pt x="212007" y="247649"/>
                </a:lnTo>
                <a:lnTo>
                  <a:pt x="224713" y="250189"/>
                </a:lnTo>
                <a:lnTo>
                  <a:pt x="213143" y="276859"/>
                </a:lnTo>
                <a:lnTo>
                  <a:pt x="199801" y="298449"/>
                </a:lnTo>
                <a:lnTo>
                  <a:pt x="185360" y="313689"/>
                </a:lnTo>
                <a:lnTo>
                  <a:pt x="170497" y="321309"/>
                </a:lnTo>
                <a:lnTo>
                  <a:pt x="190715" y="321309"/>
                </a:lnTo>
                <a:lnTo>
                  <a:pt x="202965" y="308609"/>
                </a:lnTo>
                <a:lnTo>
                  <a:pt x="214415" y="293369"/>
                </a:lnTo>
                <a:lnTo>
                  <a:pt x="224782" y="274319"/>
                </a:lnTo>
                <a:lnTo>
                  <a:pt x="233781" y="252729"/>
                </a:lnTo>
                <a:lnTo>
                  <a:pt x="259463" y="252729"/>
                </a:lnTo>
                <a:lnTo>
                  <a:pt x="250051" y="248919"/>
                </a:lnTo>
                <a:lnTo>
                  <a:pt x="240106" y="245109"/>
                </a:lnTo>
                <a:close/>
              </a:path>
              <a:path w="332105" h="331470">
                <a:moveTo>
                  <a:pt x="259463" y="252729"/>
                </a:moveTo>
                <a:lnTo>
                  <a:pt x="233781" y="252729"/>
                </a:lnTo>
                <a:lnTo>
                  <a:pt x="246144" y="257809"/>
                </a:lnTo>
                <a:lnTo>
                  <a:pt x="257852" y="261619"/>
                </a:lnTo>
                <a:lnTo>
                  <a:pt x="268873" y="267969"/>
                </a:lnTo>
                <a:lnTo>
                  <a:pt x="279171" y="274319"/>
                </a:lnTo>
                <a:lnTo>
                  <a:pt x="278244" y="275589"/>
                </a:lnTo>
                <a:lnTo>
                  <a:pt x="277888" y="275589"/>
                </a:lnTo>
                <a:lnTo>
                  <a:pt x="258856" y="292099"/>
                </a:lnTo>
                <a:lnTo>
                  <a:pt x="237807" y="306069"/>
                </a:lnTo>
                <a:lnTo>
                  <a:pt x="215005" y="314959"/>
                </a:lnTo>
                <a:lnTo>
                  <a:pt x="190715" y="321309"/>
                </a:lnTo>
                <a:lnTo>
                  <a:pt x="222431" y="321309"/>
                </a:lnTo>
                <a:lnTo>
                  <a:pt x="230257" y="318769"/>
                </a:lnTo>
                <a:lnTo>
                  <a:pt x="259025" y="303529"/>
                </a:lnTo>
                <a:lnTo>
                  <a:pt x="284530" y="281939"/>
                </a:lnTo>
                <a:lnTo>
                  <a:pt x="285038" y="281939"/>
                </a:lnTo>
                <a:lnTo>
                  <a:pt x="285242" y="280669"/>
                </a:lnTo>
                <a:lnTo>
                  <a:pt x="296761" y="266699"/>
                </a:lnTo>
                <a:lnTo>
                  <a:pt x="285419" y="266699"/>
                </a:lnTo>
                <a:lnTo>
                  <a:pt x="274403" y="260349"/>
                </a:lnTo>
                <a:lnTo>
                  <a:pt x="262601" y="253999"/>
                </a:lnTo>
                <a:lnTo>
                  <a:pt x="259463" y="252729"/>
                </a:lnTo>
                <a:close/>
              </a:path>
              <a:path w="332105" h="331470">
                <a:moveTo>
                  <a:pt x="90919" y="171449"/>
                </a:moveTo>
                <a:lnTo>
                  <a:pt x="81635" y="171449"/>
                </a:lnTo>
                <a:lnTo>
                  <a:pt x="82270" y="181609"/>
                </a:lnTo>
                <a:lnTo>
                  <a:pt x="88416" y="222249"/>
                </a:lnTo>
                <a:lnTo>
                  <a:pt x="90446" y="229869"/>
                </a:lnTo>
                <a:lnTo>
                  <a:pt x="92709" y="238759"/>
                </a:lnTo>
                <a:lnTo>
                  <a:pt x="95199" y="246379"/>
                </a:lnTo>
                <a:lnTo>
                  <a:pt x="81870" y="250189"/>
                </a:lnTo>
                <a:lnTo>
                  <a:pt x="69172" y="255269"/>
                </a:lnTo>
                <a:lnTo>
                  <a:pt x="57142" y="260349"/>
                </a:lnTo>
                <a:lnTo>
                  <a:pt x="45821" y="266699"/>
                </a:lnTo>
                <a:lnTo>
                  <a:pt x="65615" y="266699"/>
                </a:lnTo>
                <a:lnTo>
                  <a:pt x="74064" y="262889"/>
                </a:lnTo>
                <a:lnTo>
                  <a:pt x="85909" y="259079"/>
                </a:lnTo>
                <a:lnTo>
                  <a:pt x="98298" y="255269"/>
                </a:lnTo>
                <a:lnTo>
                  <a:pt x="108535" y="255269"/>
                </a:lnTo>
                <a:lnTo>
                  <a:pt x="107378" y="252729"/>
                </a:lnTo>
                <a:lnTo>
                  <a:pt x="147613" y="245109"/>
                </a:lnTo>
                <a:lnTo>
                  <a:pt x="240106" y="245109"/>
                </a:lnTo>
                <a:lnTo>
                  <a:pt x="236791" y="243839"/>
                </a:lnTo>
                <a:lnTo>
                  <a:pt x="104254" y="243839"/>
                </a:lnTo>
                <a:lnTo>
                  <a:pt x="101740" y="236219"/>
                </a:lnTo>
                <a:lnTo>
                  <a:pt x="99480" y="227329"/>
                </a:lnTo>
                <a:lnTo>
                  <a:pt x="97480" y="219709"/>
                </a:lnTo>
                <a:lnTo>
                  <a:pt x="95745" y="212089"/>
                </a:lnTo>
                <a:lnTo>
                  <a:pt x="93962" y="201929"/>
                </a:lnTo>
                <a:lnTo>
                  <a:pt x="92560" y="191769"/>
                </a:lnTo>
                <a:lnTo>
                  <a:pt x="91544" y="181609"/>
                </a:lnTo>
                <a:lnTo>
                  <a:pt x="90919" y="171449"/>
                </a:lnTo>
                <a:close/>
              </a:path>
              <a:path w="332105" h="331470">
                <a:moveTo>
                  <a:pt x="331211" y="171449"/>
                </a:moveTo>
                <a:lnTo>
                  <a:pt x="322300" y="171449"/>
                </a:lnTo>
                <a:lnTo>
                  <a:pt x="319306" y="196849"/>
                </a:lnTo>
                <a:lnTo>
                  <a:pt x="312023" y="222249"/>
                </a:lnTo>
                <a:lnTo>
                  <a:pt x="300658" y="245109"/>
                </a:lnTo>
                <a:lnTo>
                  <a:pt x="285419" y="266699"/>
                </a:lnTo>
                <a:lnTo>
                  <a:pt x="296761" y="266699"/>
                </a:lnTo>
                <a:lnTo>
                  <a:pt x="305139" y="256539"/>
                </a:lnTo>
                <a:lnTo>
                  <a:pt x="319705" y="228599"/>
                </a:lnTo>
                <a:lnTo>
                  <a:pt x="328652" y="198119"/>
                </a:lnTo>
                <a:lnTo>
                  <a:pt x="331211" y="171449"/>
                </a:lnTo>
                <a:close/>
              </a:path>
              <a:path w="332105" h="331470">
                <a:moveTo>
                  <a:pt x="170446" y="171449"/>
                </a:moveTo>
                <a:lnTo>
                  <a:pt x="161137" y="171449"/>
                </a:lnTo>
                <a:lnTo>
                  <a:pt x="161163" y="236219"/>
                </a:lnTo>
                <a:lnTo>
                  <a:pt x="146816" y="236219"/>
                </a:lnTo>
                <a:lnTo>
                  <a:pt x="132518" y="238759"/>
                </a:lnTo>
                <a:lnTo>
                  <a:pt x="118314" y="240029"/>
                </a:lnTo>
                <a:lnTo>
                  <a:pt x="104254" y="243839"/>
                </a:lnTo>
                <a:lnTo>
                  <a:pt x="236791" y="243839"/>
                </a:lnTo>
                <a:lnTo>
                  <a:pt x="237565" y="241299"/>
                </a:lnTo>
                <a:lnTo>
                  <a:pt x="227799" y="241299"/>
                </a:lnTo>
                <a:lnTo>
                  <a:pt x="214360" y="238759"/>
                </a:lnTo>
                <a:lnTo>
                  <a:pt x="171538" y="234949"/>
                </a:lnTo>
                <a:lnTo>
                  <a:pt x="170472" y="234949"/>
                </a:lnTo>
                <a:lnTo>
                  <a:pt x="170446" y="171449"/>
                </a:lnTo>
                <a:close/>
              </a:path>
              <a:path w="332105" h="331470">
                <a:moveTo>
                  <a:pt x="249796" y="171449"/>
                </a:moveTo>
                <a:lnTo>
                  <a:pt x="240499" y="171449"/>
                </a:lnTo>
                <a:lnTo>
                  <a:pt x="239874" y="181609"/>
                </a:lnTo>
                <a:lnTo>
                  <a:pt x="238856" y="191769"/>
                </a:lnTo>
                <a:lnTo>
                  <a:pt x="230094" y="234949"/>
                </a:lnTo>
                <a:lnTo>
                  <a:pt x="227799" y="241299"/>
                </a:lnTo>
                <a:lnTo>
                  <a:pt x="237565" y="241299"/>
                </a:lnTo>
                <a:lnTo>
                  <a:pt x="246645" y="203199"/>
                </a:lnTo>
                <a:lnTo>
                  <a:pt x="249158" y="181609"/>
                </a:lnTo>
                <a:lnTo>
                  <a:pt x="249796" y="171449"/>
                </a:lnTo>
                <a:close/>
              </a:path>
              <a:path w="332105" h="331470">
                <a:moveTo>
                  <a:pt x="65948" y="66039"/>
                </a:moveTo>
                <a:lnTo>
                  <a:pt x="45808" y="66039"/>
                </a:lnTo>
                <a:lnTo>
                  <a:pt x="56670" y="71119"/>
                </a:lnTo>
                <a:lnTo>
                  <a:pt x="68256" y="77469"/>
                </a:lnTo>
                <a:lnTo>
                  <a:pt x="80527" y="81279"/>
                </a:lnTo>
                <a:lnTo>
                  <a:pt x="93446" y="86359"/>
                </a:lnTo>
                <a:lnTo>
                  <a:pt x="88097" y="102869"/>
                </a:lnTo>
                <a:lnTo>
                  <a:pt x="84302" y="121919"/>
                </a:lnTo>
                <a:lnTo>
                  <a:pt x="82070" y="140969"/>
                </a:lnTo>
                <a:lnTo>
                  <a:pt x="81407" y="161289"/>
                </a:lnTo>
                <a:lnTo>
                  <a:pt x="90690" y="161289"/>
                </a:lnTo>
                <a:lnTo>
                  <a:pt x="91334" y="142239"/>
                </a:lnTo>
                <a:lnTo>
                  <a:pt x="93506" y="123189"/>
                </a:lnTo>
                <a:lnTo>
                  <a:pt x="97198" y="105409"/>
                </a:lnTo>
                <a:lnTo>
                  <a:pt x="102400" y="88899"/>
                </a:lnTo>
                <a:lnTo>
                  <a:pt x="238969" y="88899"/>
                </a:lnTo>
                <a:lnTo>
                  <a:pt x="238607" y="87629"/>
                </a:lnTo>
                <a:lnTo>
                  <a:pt x="161112" y="87629"/>
                </a:lnTo>
                <a:lnTo>
                  <a:pt x="133248" y="85089"/>
                </a:lnTo>
                <a:lnTo>
                  <a:pt x="105803" y="80009"/>
                </a:lnTo>
                <a:lnTo>
                  <a:pt x="107077" y="77469"/>
                </a:lnTo>
                <a:lnTo>
                  <a:pt x="96748" y="77469"/>
                </a:lnTo>
                <a:lnTo>
                  <a:pt x="84712" y="73659"/>
                </a:lnTo>
                <a:lnTo>
                  <a:pt x="73221" y="68579"/>
                </a:lnTo>
                <a:lnTo>
                  <a:pt x="65948" y="66039"/>
                </a:lnTo>
                <a:close/>
              </a:path>
              <a:path w="332105" h="331470">
                <a:moveTo>
                  <a:pt x="238969" y="88899"/>
                </a:moveTo>
                <a:lnTo>
                  <a:pt x="102400" y="88899"/>
                </a:lnTo>
                <a:lnTo>
                  <a:pt x="131303" y="93979"/>
                </a:lnTo>
                <a:lnTo>
                  <a:pt x="161112" y="96519"/>
                </a:lnTo>
                <a:lnTo>
                  <a:pt x="161137" y="161289"/>
                </a:lnTo>
                <a:lnTo>
                  <a:pt x="170446" y="161289"/>
                </a:lnTo>
                <a:lnTo>
                  <a:pt x="170421" y="96519"/>
                </a:lnTo>
                <a:lnTo>
                  <a:pt x="186584" y="96519"/>
                </a:lnTo>
                <a:lnTo>
                  <a:pt x="201342" y="95249"/>
                </a:lnTo>
                <a:lnTo>
                  <a:pt x="229654" y="90169"/>
                </a:lnTo>
                <a:lnTo>
                  <a:pt x="239331" y="90169"/>
                </a:lnTo>
                <a:lnTo>
                  <a:pt x="238969" y="88899"/>
                </a:lnTo>
                <a:close/>
              </a:path>
              <a:path w="332105" h="331470">
                <a:moveTo>
                  <a:pt x="239331" y="90169"/>
                </a:moveTo>
                <a:lnTo>
                  <a:pt x="229654" y="90169"/>
                </a:lnTo>
                <a:lnTo>
                  <a:pt x="234574" y="106679"/>
                </a:lnTo>
                <a:lnTo>
                  <a:pt x="238067" y="124459"/>
                </a:lnTo>
                <a:lnTo>
                  <a:pt x="240123" y="142239"/>
                </a:lnTo>
                <a:lnTo>
                  <a:pt x="240728" y="161289"/>
                </a:lnTo>
                <a:lnTo>
                  <a:pt x="250012" y="161289"/>
                </a:lnTo>
                <a:lnTo>
                  <a:pt x="249387" y="142239"/>
                </a:lnTo>
                <a:lnTo>
                  <a:pt x="247272" y="123189"/>
                </a:lnTo>
                <a:lnTo>
                  <a:pt x="243675" y="105409"/>
                </a:lnTo>
                <a:lnTo>
                  <a:pt x="239331" y="90169"/>
                </a:lnTo>
                <a:close/>
              </a:path>
              <a:path w="332105" h="331470">
                <a:moveTo>
                  <a:pt x="296768" y="66039"/>
                </a:moveTo>
                <a:lnTo>
                  <a:pt x="285432" y="66039"/>
                </a:lnTo>
                <a:lnTo>
                  <a:pt x="300644" y="86359"/>
                </a:lnTo>
                <a:lnTo>
                  <a:pt x="312000" y="110489"/>
                </a:lnTo>
                <a:lnTo>
                  <a:pt x="319290" y="135889"/>
                </a:lnTo>
                <a:lnTo>
                  <a:pt x="322300" y="161289"/>
                </a:lnTo>
                <a:lnTo>
                  <a:pt x="331231" y="161289"/>
                </a:lnTo>
                <a:lnTo>
                  <a:pt x="328778" y="134619"/>
                </a:lnTo>
                <a:lnTo>
                  <a:pt x="320209" y="105409"/>
                </a:lnTo>
                <a:lnTo>
                  <a:pt x="306275" y="78739"/>
                </a:lnTo>
                <a:lnTo>
                  <a:pt x="296768" y="66039"/>
                </a:lnTo>
                <a:close/>
              </a:path>
              <a:path w="332105" h="331470">
                <a:moveTo>
                  <a:pt x="170383" y="13969"/>
                </a:moveTo>
                <a:lnTo>
                  <a:pt x="161099" y="13969"/>
                </a:lnTo>
                <a:lnTo>
                  <a:pt x="161112" y="87629"/>
                </a:lnTo>
                <a:lnTo>
                  <a:pt x="170408" y="87629"/>
                </a:lnTo>
                <a:lnTo>
                  <a:pt x="170383" y="13969"/>
                </a:lnTo>
                <a:close/>
              </a:path>
              <a:path w="332105" h="331470">
                <a:moveTo>
                  <a:pt x="187581" y="13969"/>
                </a:moveTo>
                <a:lnTo>
                  <a:pt x="170383" y="13969"/>
                </a:lnTo>
                <a:lnTo>
                  <a:pt x="188128" y="26669"/>
                </a:lnTo>
                <a:lnTo>
                  <a:pt x="203404" y="41909"/>
                </a:lnTo>
                <a:lnTo>
                  <a:pt x="216169" y="60959"/>
                </a:lnTo>
                <a:lnTo>
                  <a:pt x="226377" y="81279"/>
                </a:lnTo>
                <a:lnTo>
                  <a:pt x="199793" y="86359"/>
                </a:lnTo>
                <a:lnTo>
                  <a:pt x="185872" y="87629"/>
                </a:lnTo>
                <a:lnTo>
                  <a:pt x="238607" y="87629"/>
                </a:lnTo>
                <a:lnTo>
                  <a:pt x="251440" y="82549"/>
                </a:lnTo>
                <a:lnTo>
                  <a:pt x="260521" y="78739"/>
                </a:lnTo>
                <a:lnTo>
                  <a:pt x="235432" y="78739"/>
                </a:lnTo>
                <a:lnTo>
                  <a:pt x="225749" y="58419"/>
                </a:lnTo>
                <a:lnTo>
                  <a:pt x="213774" y="40639"/>
                </a:lnTo>
                <a:lnTo>
                  <a:pt x="199544" y="24129"/>
                </a:lnTo>
                <a:lnTo>
                  <a:pt x="187581" y="13969"/>
                </a:lnTo>
                <a:close/>
              </a:path>
              <a:path w="332105" h="331470">
                <a:moveTo>
                  <a:pt x="220352" y="10159"/>
                </a:moveTo>
                <a:lnTo>
                  <a:pt x="183095" y="10159"/>
                </a:lnTo>
                <a:lnTo>
                  <a:pt x="207208" y="15239"/>
                </a:lnTo>
                <a:lnTo>
                  <a:pt x="230217" y="24129"/>
                </a:lnTo>
                <a:lnTo>
                  <a:pt x="251652" y="35559"/>
                </a:lnTo>
                <a:lnTo>
                  <a:pt x="271043" y="50799"/>
                </a:lnTo>
                <a:lnTo>
                  <a:pt x="271805" y="50799"/>
                </a:lnTo>
                <a:lnTo>
                  <a:pt x="273304" y="52069"/>
                </a:lnTo>
                <a:lnTo>
                  <a:pt x="274751" y="53339"/>
                </a:lnTo>
                <a:lnTo>
                  <a:pt x="276212" y="55879"/>
                </a:lnTo>
                <a:lnTo>
                  <a:pt x="278726" y="58419"/>
                </a:lnTo>
                <a:lnTo>
                  <a:pt x="279247" y="58419"/>
                </a:lnTo>
                <a:lnTo>
                  <a:pt x="269299" y="64769"/>
                </a:lnTo>
                <a:lnTo>
                  <a:pt x="258659" y="69849"/>
                </a:lnTo>
                <a:lnTo>
                  <a:pt x="247359" y="74929"/>
                </a:lnTo>
                <a:lnTo>
                  <a:pt x="235432" y="78739"/>
                </a:lnTo>
                <a:lnTo>
                  <a:pt x="260521" y="78739"/>
                </a:lnTo>
                <a:lnTo>
                  <a:pt x="263548" y="77469"/>
                </a:lnTo>
                <a:lnTo>
                  <a:pt x="274892" y="72389"/>
                </a:lnTo>
                <a:lnTo>
                  <a:pt x="285432" y="66039"/>
                </a:lnTo>
                <a:lnTo>
                  <a:pt x="296768" y="66039"/>
                </a:lnTo>
                <a:lnTo>
                  <a:pt x="287261" y="53339"/>
                </a:lnTo>
                <a:lnTo>
                  <a:pt x="286410" y="52069"/>
                </a:lnTo>
                <a:lnTo>
                  <a:pt x="285610" y="52069"/>
                </a:lnTo>
                <a:lnTo>
                  <a:pt x="283464" y="49529"/>
                </a:lnTo>
                <a:lnTo>
                  <a:pt x="283159" y="49529"/>
                </a:lnTo>
                <a:lnTo>
                  <a:pt x="282702" y="48259"/>
                </a:lnTo>
                <a:lnTo>
                  <a:pt x="280974" y="46989"/>
                </a:lnTo>
                <a:lnTo>
                  <a:pt x="277368" y="43179"/>
                </a:lnTo>
                <a:lnTo>
                  <a:pt x="276555" y="43179"/>
                </a:lnTo>
                <a:lnTo>
                  <a:pt x="252229" y="24129"/>
                </a:lnTo>
                <a:lnTo>
                  <a:pt x="225196" y="11429"/>
                </a:lnTo>
                <a:lnTo>
                  <a:pt x="220352" y="10159"/>
                </a:lnTo>
                <a:close/>
              </a:path>
              <a:path w="332105" h="331470">
                <a:moveTo>
                  <a:pt x="183095" y="10159"/>
                </a:moveTo>
                <a:lnTo>
                  <a:pt x="148297" y="10159"/>
                </a:lnTo>
                <a:lnTo>
                  <a:pt x="132204" y="24129"/>
                </a:lnTo>
                <a:lnTo>
                  <a:pt x="118222" y="39369"/>
                </a:lnTo>
                <a:lnTo>
                  <a:pt x="106390" y="57149"/>
                </a:lnTo>
                <a:lnTo>
                  <a:pt x="96748" y="77469"/>
                </a:lnTo>
                <a:lnTo>
                  <a:pt x="107077" y="77469"/>
                </a:lnTo>
                <a:lnTo>
                  <a:pt x="115993" y="59689"/>
                </a:lnTo>
                <a:lnTo>
                  <a:pt x="128631" y="41909"/>
                </a:lnTo>
                <a:lnTo>
                  <a:pt x="143679" y="26669"/>
                </a:lnTo>
                <a:lnTo>
                  <a:pt x="161099" y="13969"/>
                </a:lnTo>
                <a:lnTo>
                  <a:pt x="187581" y="13969"/>
                </a:lnTo>
                <a:lnTo>
                  <a:pt x="183095" y="10159"/>
                </a:lnTo>
                <a:close/>
              </a:path>
              <a:path w="332105" h="331470">
                <a:moveTo>
                  <a:pt x="59245" y="55879"/>
                </a:moveTo>
                <a:lnTo>
                  <a:pt x="55105" y="55879"/>
                </a:lnTo>
                <a:lnTo>
                  <a:pt x="62598" y="59689"/>
                </a:lnTo>
                <a:lnTo>
                  <a:pt x="59245" y="55879"/>
                </a:lnTo>
                <a:close/>
              </a:path>
              <a:path w="332105" h="331470">
                <a:moveTo>
                  <a:pt x="165722" y="0"/>
                </a:moveTo>
                <a:lnTo>
                  <a:pt x="106443" y="11429"/>
                </a:lnTo>
                <a:lnTo>
                  <a:pt x="55194" y="43179"/>
                </a:lnTo>
                <a:lnTo>
                  <a:pt x="53886" y="44449"/>
                </a:lnTo>
                <a:lnTo>
                  <a:pt x="50507" y="46989"/>
                </a:lnTo>
                <a:lnTo>
                  <a:pt x="47307" y="50799"/>
                </a:lnTo>
                <a:lnTo>
                  <a:pt x="45897" y="52069"/>
                </a:lnTo>
                <a:lnTo>
                  <a:pt x="45123" y="52069"/>
                </a:lnTo>
                <a:lnTo>
                  <a:pt x="44704" y="53339"/>
                </a:lnTo>
                <a:lnTo>
                  <a:pt x="57975" y="53339"/>
                </a:lnTo>
                <a:lnTo>
                  <a:pt x="58953" y="52069"/>
                </a:lnTo>
                <a:lnTo>
                  <a:pt x="59880" y="50799"/>
                </a:lnTo>
                <a:lnTo>
                  <a:pt x="60706" y="50799"/>
                </a:lnTo>
                <a:lnTo>
                  <a:pt x="80007" y="35559"/>
                </a:lnTo>
                <a:lnTo>
                  <a:pt x="101349" y="24129"/>
                </a:lnTo>
                <a:lnTo>
                  <a:pt x="124267" y="15239"/>
                </a:lnTo>
                <a:lnTo>
                  <a:pt x="148297" y="10159"/>
                </a:lnTo>
                <a:lnTo>
                  <a:pt x="220352" y="10159"/>
                </a:lnTo>
                <a:lnTo>
                  <a:pt x="196134" y="3809"/>
                </a:lnTo>
                <a:lnTo>
                  <a:pt x="16572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830212" y="4609755"/>
            <a:ext cx="358775" cy="419734"/>
          </a:xfrm>
          <a:custGeom>
            <a:avLst/>
            <a:gdLst/>
            <a:ahLst/>
            <a:cxnLst/>
            <a:rect l="l" t="t" r="r" b="b"/>
            <a:pathLst>
              <a:path w="358775" h="419735">
                <a:moveTo>
                  <a:pt x="8534" y="255473"/>
                </a:moveTo>
                <a:lnTo>
                  <a:pt x="0" y="259168"/>
                </a:lnTo>
                <a:lnTo>
                  <a:pt x="838" y="261086"/>
                </a:lnTo>
                <a:lnTo>
                  <a:pt x="28884" y="306380"/>
                </a:lnTo>
                <a:lnTo>
                  <a:pt x="67808" y="341364"/>
                </a:lnTo>
                <a:lnTo>
                  <a:pt x="114881" y="364226"/>
                </a:lnTo>
                <a:lnTo>
                  <a:pt x="167373" y="373151"/>
                </a:lnTo>
                <a:lnTo>
                  <a:pt x="167373" y="419444"/>
                </a:lnTo>
                <a:lnTo>
                  <a:pt x="176682" y="419444"/>
                </a:lnTo>
                <a:lnTo>
                  <a:pt x="176682" y="373176"/>
                </a:lnTo>
                <a:lnTo>
                  <a:pt x="225063" y="365503"/>
                </a:lnTo>
                <a:lnTo>
                  <a:pt x="228446" y="363994"/>
                </a:lnTo>
                <a:lnTo>
                  <a:pt x="172021" y="363994"/>
                </a:lnTo>
                <a:lnTo>
                  <a:pt x="120768" y="356444"/>
                </a:lnTo>
                <a:lnTo>
                  <a:pt x="74771" y="334976"/>
                </a:lnTo>
                <a:lnTo>
                  <a:pt x="36736" y="301367"/>
                </a:lnTo>
                <a:lnTo>
                  <a:pt x="9372" y="257390"/>
                </a:lnTo>
                <a:lnTo>
                  <a:pt x="8534" y="255473"/>
                </a:lnTo>
                <a:close/>
              </a:path>
              <a:path w="358775" h="419735">
                <a:moveTo>
                  <a:pt x="172021" y="0"/>
                </a:moveTo>
                <a:lnTo>
                  <a:pt x="169925" y="0"/>
                </a:lnTo>
                <a:lnTo>
                  <a:pt x="169925" y="9296"/>
                </a:lnTo>
                <a:lnTo>
                  <a:pt x="172021" y="9296"/>
                </a:lnTo>
                <a:lnTo>
                  <a:pt x="219106" y="15641"/>
                </a:lnTo>
                <a:lnTo>
                  <a:pt x="261449" y="33542"/>
                </a:lnTo>
                <a:lnTo>
                  <a:pt x="297346" y="61293"/>
                </a:lnTo>
                <a:lnTo>
                  <a:pt x="325096" y="97191"/>
                </a:lnTo>
                <a:lnTo>
                  <a:pt x="342994" y="139533"/>
                </a:lnTo>
                <a:lnTo>
                  <a:pt x="349338" y="186613"/>
                </a:lnTo>
                <a:lnTo>
                  <a:pt x="342994" y="233716"/>
                </a:lnTo>
                <a:lnTo>
                  <a:pt x="325096" y="276074"/>
                </a:lnTo>
                <a:lnTo>
                  <a:pt x="297346" y="311985"/>
                </a:lnTo>
                <a:lnTo>
                  <a:pt x="261449" y="339743"/>
                </a:lnTo>
                <a:lnTo>
                  <a:pt x="219106" y="357648"/>
                </a:lnTo>
                <a:lnTo>
                  <a:pt x="172021" y="363994"/>
                </a:lnTo>
                <a:lnTo>
                  <a:pt x="228446" y="363994"/>
                </a:lnTo>
                <a:lnTo>
                  <a:pt x="268531" y="346119"/>
                </a:lnTo>
                <a:lnTo>
                  <a:pt x="305354" y="316780"/>
                </a:lnTo>
                <a:lnTo>
                  <a:pt x="333800" y="279245"/>
                </a:lnTo>
                <a:lnTo>
                  <a:pt x="352137" y="235270"/>
                </a:lnTo>
                <a:lnTo>
                  <a:pt x="358635" y="186613"/>
                </a:lnTo>
                <a:lnTo>
                  <a:pt x="351957" y="137058"/>
                </a:lnTo>
                <a:lnTo>
                  <a:pt x="333119" y="92495"/>
                </a:lnTo>
                <a:lnTo>
                  <a:pt x="303914" y="54716"/>
                </a:lnTo>
                <a:lnTo>
                  <a:pt x="266134" y="25512"/>
                </a:lnTo>
                <a:lnTo>
                  <a:pt x="221572" y="6676"/>
                </a:lnTo>
                <a:lnTo>
                  <a:pt x="172021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646463" y="4667770"/>
            <a:ext cx="208915" cy="361950"/>
          </a:xfrm>
          <a:custGeom>
            <a:avLst/>
            <a:gdLst/>
            <a:ahLst/>
            <a:cxnLst/>
            <a:rect l="l" t="t" r="r" b="b"/>
            <a:pathLst>
              <a:path w="208914" h="361950">
                <a:moveTo>
                  <a:pt x="774" y="0"/>
                </a:moveTo>
                <a:lnTo>
                  <a:pt x="774" y="1892"/>
                </a:lnTo>
                <a:lnTo>
                  <a:pt x="7" y="1892"/>
                </a:lnTo>
                <a:lnTo>
                  <a:pt x="660" y="112725"/>
                </a:lnTo>
                <a:lnTo>
                  <a:pt x="772" y="361429"/>
                </a:lnTo>
                <a:lnTo>
                  <a:pt x="10071" y="361429"/>
                </a:lnTo>
                <a:lnTo>
                  <a:pt x="10071" y="327875"/>
                </a:lnTo>
                <a:lnTo>
                  <a:pt x="25920" y="327875"/>
                </a:lnTo>
                <a:lnTo>
                  <a:pt x="25920" y="318592"/>
                </a:lnTo>
                <a:lnTo>
                  <a:pt x="10071" y="318592"/>
                </a:lnTo>
                <a:lnTo>
                  <a:pt x="10071" y="280911"/>
                </a:lnTo>
                <a:lnTo>
                  <a:pt x="25920" y="280911"/>
                </a:lnTo>
                <a:lnTo>
                  <a:pt x="25920" y="271614"/>
                </a:lnTo>
                <a:lnTo>
                  <a:pt x="10071" y="271614"/>
                </a:lnTo>
                <a:lnTo>
                  <a:pt x="10071" y="233934"/>
                </a:lnTo>
                <a:lnTo>
                  <a:pt x="25920" y="233934"/>
                </a:lnTo>
                <a:lnTo>
                  <a:pt x="25920" y="224637"/>
                </a:lnTo>
                <a:lnTo>
                  <a:pt x="10071" y="224637"/>
                </a:lnTo>
                <a:lnTo>
                  <a:pt x="10071" y="186982"/>
                </a:lnTo>
                <a:lnTo>
                  <a:pt x="25920" y="186982"/>
                </a:lnTo>
                <a:lnTo>
                  <a:pt x="25920" y="177673"/>
                </a:lnTo>
                <a:lnTo>
                  <a:pt x="10071" y="177673"/>
                </a:lnTo>
                <a:lnTo>
                  <a:pt x="10071" y="140017"/>
                </a:lnTo>
                <a:lnTo>
                  <a:pt x="25920" y="140017"/>
                </a:lnTo>
                <a:lnTo>
                  <a:pt x="25920" y="130721"/>
                </a:lnTo>
                <a:lnTo>
                  <a:pt x="10071" y="130721"/>
                </a:lnTo>
                <a:lnTo>
                  <a:pt x="9855" y="93052"/>
                </a:lnTo>
                <a:lnTo>
                  <a:pt x="25920" y="93052"/>
                </a:lnTo>
                <a:lnTo>
                  <a:pt x="25920" y="83756"/>
                </a:lnTo>
                <a:lnTo>
                  <a:pt x="9791" y="83756"/>
                </a:lnTo>
                <a:lnTo>
                  <a:pt x="9512" y="35445"/>
                </a:lnTo>
                <a:lnTo>
                  <a:pt x="10071" y="35445"/>
                </a:lnTo>
                <a:lnTo>
                  <a:pt x="10071" y="35179"/>
                </a:lnTo>
                <a:lnTo>
                  <a:pt x="20766" y="35179"/>
                </a:lnTo>
                <a:lnTo>
                  <a:pt x="1850" y="1892"/>
                </a:lnTo>
                <a:lnTo>
                  <a:pt x="774" y="1892"/>
                </a:lnTo>
                <a:lnTo>
                  <a:pt x="0" y="546"/>
                </a:lnTo>
                <a:lnTo>
                  <a:pt x="1085" y="546"/>
                </a:lnTo>
                <a:lnTo>
                  <a:pt x="774" y="0"/>
                </a:lnTo>
                <a:close/>
              </a:path>
              <a:path w="208914" h="361950">
                <a:moveTo>
                  <a:pt x="20766" y="35179"/>
                </a:moveTo>
                <a:lnTo>
                  <a:pt x="10071" y="35179"/>
                </a:lnTo>
                <a:lnTo>
                  <a:pt x="56769" y="117335"/>
                </a:lnTo>
                <a:lnTo>
                  <a:pt x="197669" y="361429"/>
                </a:lnTo>
                <a:lnTo>
                  <a:pt x="208427" y="361429"/>
                </a:lnTo>
                <a:lnTo>
                  <a:pt x="64833" y="112725"/>
                </a:lnTo>
                <a:lnTo>
                  <a:pt x="20766" y="35179"/>
                </a:lnTo>
                <a:close/>
              </a:path>
              <a:path w="208914" h="361950">
                <a:moveTo>
                  <a:pt x="10071" y="35445"/>
                </a:moveTo>
                <a:lnTo>
                  <a:pt x="9512" y="35445"/>
                </a:lnTo>
                <a:lnTo>
                  <a:pt x="10071" y="36436"/>
                </a:lnTo>
                <a:lnTo>
                  <a:pt x="10071" y="354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943678" y="4692818"/>
            <a:ext cx="257175" cy="336550"/>
          </a:xfrm>
          <a:custGeom>
            <a:avLst/>
            <a:gdLst/>
            <a:ahLst/>
            <a:cxnLst/>
            <a:rect l="l" t="t" r="r" b="b"/>
            <a:pathLst>
              <a:path w="257175" h="336550">
                <a:moveTo>
                  <a:pt x="93726" y="9639"/>
                </a:moveTo>
                <a:lnTo>
                  <a:pt x="84112" y="9639"/>
                </a:lnTo>
                <a:lnTo>
                  <a:pt x="84053" y="122847"/>
                </a:lnTo>
                <a:lnTo>
                  <a:pt x="49694" y="141890"/>
                </a:lnTo>
                <a:lnTo>
                  <a:pt x="23157" y="169827"/>
                </a:lnTo>
                <a:lnTo>
                  <a:pt x="6057" y="204389"/>
                </a:lnTo>
                <a:lnTo>
                  <a:pt x="0" y="243306"/>
                </a:lnTo>
                <a:lnTo>
                  <a:pt x="10100" y="293203"/>
                </a:lnTo>
                <a:lnTo>
                  <a:pt x="37626" y="333992"/>
                </a:lnTo>
                <a:lnTo>
                  <a:pt x="41166" y="336381"/>
                </a:lnTo>
                <a:lnTo>
                  <a:pt x="58049" y="336381"/>
                </a:lnTo>
                <a:lnTo>
                  <a:pt x="44426" y="327188"/>
                </a:lnTo>
                <a:lnTo>
                  <a:pt x="18967" y="289459"/>
                </a:lnTo>
                <a:lnTo>
                  <a:pt x="9626" y="243306"/>
                </a:lnTo>
                <a:lnTo>
                  <a:pt x="10242" y="231212"/>
                </a:lnTo>
                <a:lnTo>
                  <a:pt x="12085" y="219305"/>
                </a:lnTo>
                <a:lnTo>
                  <a:pt x="15150" y="207628"/>
                </a:lnTo>
                <a:lnTo>
                  <a:pt x="19431" y="196227"/>
                </a:lnTo>
                <a:lnTo>
                  <a:pt x="246520" y="196227"/>
                </a:lnTo>
                <a:lnTo>
                  <a:pt x="241757" y="186601"/>
                </a:lnTo>
                <a:lnTo>
                  <a:pt x="24015" y="186601"/>
                </a:lnTo>
                <a:lnTo>
                  <a:pt x="36412" y="168086"/>
                </a:lnTo>
                <a:lnTo>
                  <a:pt x="51863" y="152399"/>
                </a:lnTo>
                <a:lnTo>
                  <a:pt x="69996" y="139866"/>
                </a:lnTo>
                <a:lnTo>
                  <a:pt x="90436" y="130809"/>
                </a:lnTo>
                <a:lnTo>
                  <a:pt x="93638" y="129717"/>
                </a:lnTo>
                <a:lnTo>
                  <a:pt x="93726" y="9639"/>
                </a:lnTo>
                <a:close/>
              </a:path>
              <a:path w="257175" h="336550">
                <a:moveTo>
                  <a:pt x="246520" y="196227"/>
                </a:moveTo>
                <a:lnTo>
                  <a:pt x="237185" y="196227"/>
                </a:lnTo>
                <a:lnTo>
                  <a:pt x="241465" y="207628"/>
                </a:lnTo>
                <a:lnTo>
                  <a:pt x="244530" y="219305"/>
                </a:lnTo>
                <a:lnTo>
                  <a:pt x="246373" y="231212"/>
                </a:lnTo>
                <a:lnTo>
                  <a:pt x="246989" y="243306"/>
                </a:lnTo>
                <a:lnTo>
                  <a:pt x="237648" y="289459"/>
                </a:lnTo>
                <a:lnTo>
                  <a:pt x="212190" y="327188"/>
                </a:lnTo>
                <a:lnTo>
                  <a:pt x="198566" y="336381"/>
                </a:lnTo>
                <a:lnTo>
                  <a:pt x="215449" y="336381"/>
                </a:lnTo>
                <a:lnTo>
                  <a:pt x="218989" y="333992"/>
                </a:lnTo>
                <a:lnTo>
                  <a:pt x="246515" y="293203"/>
                </a:lnTo>
                <a:lnTo>
                  <a:pt x="256616" y="243306"/>
                </a:lnTo>
                <a:lnTo>
                  <a:pt x="250558" y="204387"/>
                </a:lnTo>
                <a:lnTo>
                  <a:pt x="246520" y="196227"/>
                </a:lnTo>
                <a:close/>
              </a:path>
              <a:path w="257175" h="336550">
                <a:moveTo>
                  <a:pt x="172504" y="9639"/>
                </a:moveTo>
                <a:lnTo>
                  <a:pt x="162890" y="9639"/>
                </a:lnTo>
                <a:lnTo>
                  <a:pt x="162928" y="129717"/>
                </a:lnTo>
                <a:lnTo>
                  <a:pt x="166204" y="130822"/>
                </a:lnTo>
                <a:lnTo>
                  <a:pt x="186641" y="139884"/>
                </a:lnTo>
                <a:lnTo>
                  <a:pt x="204765" y="152415"/>
                </a:lnTo>
                <a:lnTo>
                  <a:pt x="220208" y="168095"/>
                </a:lnTo>
                <a:lnTo>
                  <a:pt x="232600" y="186601"/>
                </a:lnTo>
                <a:lnTo>
                  <a:pt x="241757" y="186601"/>
                </a:lnTo>
                <a:lnTo>
                  <a:pt x="233450" y="169819"/>
                </a:lnTo>
                <a:lnTo>
                  <a:pt x="206888" y="141874"/>
                </a:lnTo>
                <a:lnTo>
                  <a:pt x="172542" y="122847"/>
                </a:lnTo>
                <a:lnTo>
                  <a:pt x="172504" y="9639"/>
                </a:lnTo>
                <a:close/>
              </a:path>
              <a:path w="257175" h="336550">
                <a:moveTo>
                  <a:pt x="199275" y="0"/>
                </a:moveTo>
                <a:lnTo>
                  <a:pt x="57340" y="0"/>
                </a:lnTo>
                <a:lnTo>
                  <a:pt x="57340" y="9639"/>
                </a:lnTo>
                <a:lnTo>
                  <a:pt x="199275" y="9639"/>
                </a:lnTo>
                <a:lnTo>
                  <a:pt x="19927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4351023" y="4630747"/>
            <a:ext cx="332105" cy="331470"/>
          </a:xfrm>
          <a:custGeom>
            <a:avLst/>
            <a:gdLst/>
            <a:ahLst/>
            <a:cxnLst/>
            <a:rect l="l" t="t" r="r" b="b"/>
            <a:pathLst>
              <a:path w="332104" h="331470">
                <a:moveTo>
                  <a:pt x="165722" y="0"/>
                </a:moveTo>
                <a:lnTo>
                  <a:pt x="106448" y="11429"/>
                </a:lnTo>
                <a:lnTo>
                  <a:pt x="55194" y="43179"/>
                </a:lnTo>
                <a:lnTo>
                  <a:pt x="53886" y="44449"/>
                </a:lnTo>
                <a:lnTo>
                  <a:pt x="50507" y="46989"/>
                </a:lnTo>
                <a:lnTo>
                  <a:pt x="47307" y="50799"/>
                </a:lnTo>
                <a:lnTo>
                  <a:pt x="45897" y="52069"/>
                </a:lnTo>
                <a:lnTo>
                  <a:pt x="45123" y="52069"/>
                </a:lnTo>
                <a:lnTo>
                  <a:pt x="44704" y="53339"/>
                </a:lnTo>
                <a:lnTo>
                  <a:pt x="44411" y="53339"/>
                </a:lnTo>
                <a:lnTo>
                  <a:pt x="25390" y="78739"/>
                </a:lnTo>
                <a:lnTo>
                  <a:pt x="11466" y="105409"/>
                </a:lnTo>
                <a:lnTo>
                  <a:pt x="2912" y="135889"/>
                </a:lnTo>
                <a:lnTo>
                  <a:pt x="0" y="166369"/>
                </a:lnTo>
                <a:lnTo>
                  <a:pt x="12" y="167639"/>
                </a:lnTo>
                <a:lnTo>
                  <a:pt x="3157" y="198119"/>
                </a:lnTo>
                <a:lnTo>
                  <a:pt x="12118" y="228599"/>
                </a:lnTo>
                <a:lnTo>
                  <a:pt x="26591" y="256539"/>
                </a:lnTo>
                <a:lnTo>
                  <a:pt x="46266" y="280669"/>
                </a:lnTo>
                <a:lnTo>
                  <a:pt x="46799" y="281939"/>
                </a:lnTo>
                <a:lnTo>
                  <a:pt x="47205" y="281939"/>
                </a:lnTo>
                <a:lnTo>
                  <a:pt x="72687" y="303529"/>
                </a:lnTo>
                <a:lnTo>
                  <a:pt x="101441" y="318769"/>
                </a:lnTo>
                <a:lnTo>
                  <a:pt x="132738" y="328929"/>
                </a:lnTo>
                <a:lnTo>
                  <a:pt x="165849" y="331469"/>
                </a:lnTo>
                <a:lnTo>
                  <a:pt x="198955" y="328929"/>
                </a:lnTo>
                <a:lnTo>
                  <a:pt x="222431" y="321309"/>
                </a:lnTo>
                <a:lnTo>
                  <a:pt x="140627" y="321309"/>
                </a:lnTo>
                <a:lnTo>
                  <a:pt x="116436" y="314959"/>
                </a:lnTo>
                <a:lnTo>
                  <a:pt x="93748" y="304799"/>
                </a:lnTo>
                <a:lnTo>
                  <a:pt x="72836" y="292099"/>
                </a:lnTo>
                <a:lnTo>
                  <a:pt x="53975" y="275589"/>
                </a:lnTo>
                <a:lnTo>
                  <a:pt x="53365" y="274319"/>
                </a:lnTo>
                <a:lnTo>
                  <a:pt x="52146" y="273049"/>
                </a:lnTo>
                <a:lnTo>
                  <a:pt x="62798" y="267969"/>
                </a:lnTo>
                <a:lnTo>
                  <a:pt x="65615" y="266699"/>
                </a:lnTo>
                <a:lnTo>
                  <a:pt x="45821" y="266699"/>
                </a:lnTo>
                <a:lnTo>
                  <a:pt x="30804" y="245109"/>
                </a:lnTo>
                <a:lnTo>
                  <a:pt x="19589" y="222249"/>
                </a:lnTo>
                <a:lnTo>
                  <a:pt x="12385" y="196849"/>
                </a:lnTo>
                <a:lnTo>
                  <a:pt x="9398" y="171449"/>
                </a:lnTo>
                <a:lnTo>
                  <a:pt x="331211" y="171449"/>
                </a:lnTo>
                <a:lnTo>
                  <a:pt x="331698" y="166369"/>
                </a:lnTo>
                <a:lnTo>
                  <a:pt x="331231" y="161289"/>
                </a:lnTo>
                <a:lnTo>
                  <a:pt x="9398" y="161289"/>
                </a:lnTo>
                <a:lnTo>
                  <a:pt x="12349" y="135889"/>
                </a:lnTo>
                <a:lnTo>
                  <a:pt x="19540" y="110489"/>
                </a:lnTo>
                <a:lnTo>
                  <a:pt x="30763" y="87629"/>
                </a:lnTo>
                <a:lnTo>
                  <a:pt x="45808" y="66039"/>
                </a:lnTo>
                <a:lnTo>
                  <a:pt x="65953" y="66039"/>
                </a:lnTo>
                <a:lnTo>
                  <a:pt x="62317" y="64769"/>
                </a:lnTo>
                <a:lnTo>
                  <a:pt x="52019" y="58419"/>
                </a:lnTo>
                <a:lnTo>
                  <a:pt x="52603" y="58419"/>
                </a:lnTo>
                <a:lnTo>
                  <a:pt x="53797" y="57149"/>
                </a:lnTo>
                <a:lnTo>
                  <a:pt x="55092" y="55879"/>
                </a:lnTo>
                <a:lnTo>
                  <a:pt x="59245" y="55879"/>
                </a:lnTo>
                <a:lnTo>
                  <a:pt x="57010" y="53339"/>
                </a:lnTo>
                <a:lnTo>
                  <a:pt x="59880" y="50799"/>
                </a:lnTo>
                <a:lnTo>
                  <a:pt x="60706" y="50799"/>
                </a:lnTo>
                <a:lnTo>
                  <a:pt x="80010" y="35559"/>
                </a:lnTo>
                <a:lnTo>
                  <a:pt x="101347" y="24129"/>
                </a:lnTo>
                <a:lnTo>
                  <a:pt x="124258" y="15239"/>
                </a:lnTo>
                <a:lnTo>
                  <a:pt x="148285" y="10159"/>
                </a:lnTo>
                <a:lnTo>
                  <a:pt x="220352" y="10159"/>
                </a:lnTo>
                <a:lnTo>
                  <a:pt x="196134" y="3809"/>
                </a:lnTo>
                <a:lnTo>
                  <a:pt x="165722" y="0"/>
                </a:lnTo>
                <a:close/>
              </a:path>
              <a:path w="332104" h="331470">
                <a:moveTo>
                  <a:pt x="108535" y="255269"/>
                </a:moveTo>
                <a:lnTo>
                  <a:pt x="98298" y="255269"/>
                </a:lnTo>
                <a:lnTo>
                  <a:pt x="107212" y="275589"/>
                </a:lnTo>
                <a:lnTo>
                  <a:pt x="117424" y="294639"/>
                </a:lnTo>
                <a:lnTo>
                  <a:pt x="128655" y="308609"/>
                </a:lnTo>
                <a:lnTo>
                  <a:pt x="140627" y="321309"/>
                </a:lnTo>
                <a:lnTo>
                  <a:pt x="161201" y="321309"/>
                </a:lnTo>
                <a:lnTo>
                  <a:pt x="146524" y="313689"/>
                </a:lnTo>
                <a:lnTo>
                  <a:pt x="132218" y="298449"/>
                </a:lnTo>
                <a:lnTo>
                  <a:pt x="118947" y="278129"/>
                </a:lnTo>
                <a:lnTo>
                  <a:pt x="108535" y="255269"/>
                </a:lnTo>
                <a:close/>
              </a:path>
              <a:path w="332104" h="331470">
                <a:moveTo>
                  <a:pt x="170484" y="245109"/>
                </a:moveTo>
                <a:lnTo>
                  <a:pt x="161175" y="245109"/>
                </a:lnTo>
                <a:lnTo>
                  <a:pt x="161201" y="321309"/>
                </a:lnTo>
                <a:lnTo>
                  <a:pt x="170497" y="321309"/>
                </a:lnTo>
                <a:lnTo>
                  <a:pt x="170484" y="245109"/>
                </a:lnTo>
                <a:close/>
              </a:path>
              <a:path w="332104" h="331470">
                <a:moveTo>
                  <a:pt x="240106" y="245109"/>
                </a:moveTo>
                <a:lnTo>
                  <a:pt x="185341" y="245109"/>
                </a:lnTo>
                <a:lnTo>
                  <a:pt x="212007" y="247649"/>
                </a:lnTo>
                <a:lnTo>
                  <a:pt x="224713" y="250189"/>
                </a:lnTo>
                <a:lnTo>
                  <a:pt x="213143" y="276859"/>
                </a:lnTo>
                <a:lnTo>
                  <a:pt x="199801" y="298449"/>
                </a:lnTo>
                <a:lnTo>
                  <a:pt x="185360" y="313689"/>
                </a:lnTo>
                <a:lnTo>
                  <a:pt x="170497" y="321309"/>
                </a:lnTo>
                <a:lnTo>
                  <a:pt x="190728" y="321309"/>
                </a:lnTo>
                <a:lnTo>
                  <a:pt x="202970" y="308609"/>
                </a:lnTo>
                <a:lnTo>
                  <a:pt x="214417" y="293369"/>
                </a:lnTo>
                <a:lnTo>
                  <a:pt x="224782" y="274319"/>
                </a:lnTo>
                <a:lnTo>
                  <a:pt x="233781" y="252729"/>
                </a:lnTo>
                <a:lnTo>
                  <a:pt x="259464" y="252729"/>
                </a:lnTo>
                <a:lnTo>
                  <a:pt x="250051" y="248919"/>
                </a:lnTo>
                <a:lnTo>
                  <a:pt x="240106" y="245109"/>
                </a:lnTo>
                <a:close/>
              </a:path>
              <a:path w="332104" h="331470">
                <a:moveTo>
                  <a:pt x="259464" y="252729"/>
                </a:moveTo>
                <a:lnTo>
                  <a:pt x="233781" y="252729"/>
                </a:lnTo>
                <a:lnTo>
                  <a:pt x="246138" y="257809"/>
                </a:lnTo>
                <a:lnTo>
                  <a:pt x="257848" y="261619"/>
                </a:lnTo>
                <a:lnTo>
                  <a:pt x="268871" y="267969"/>
                </a:lnTo>
                <a:lnTo>
                  <a:pt x="279171" y="274319"/>
                </a:lnTo>
                <a:lnTo>
                  <a:pt x="278244" y="275589"/>
                </a:lnTo>
                <a:lnTo>
                  <a:pt x="277888" y="275589"/>
                </a:lnTo>
                <a:lnTo>
                  <a:pt x="258856" y="292099"/>
                </a:lnTo>
                <a:lnTo>
                  <a:pt x="237809" y="306069"/>
                </a:lnTo>
                <a:lnTo>
                  <a:pt x="215011" y="314959"/>
                </a:lnTo>
                <a:lnTo>
                  <a:pt x="190728" y="321309"/>
                </a:lnTo>
                <a:lnTo>
                  <a:pt x="222431" y="321309"/>
                </a:lnTo>
                <a:lnTo>
                  <a:pt x="230257" y="318769"/>
                </a:lnTo>
                <a:lnTo>
                  <a:pt x="259025" y="303529"/>
                </a:lnTo>
                <a:lnTo>
                  <a:pt x="284530" y="281939"/>
                </a:lnTo>
                <a:lnTo>
                  <a:pt x="285051" y="281939"/>
                </a:lnTo>
                <a:lnTo>
                  <a:pt x="285242" y="280669"/>
                </a:lnTo>
                <a:lnTo>
                  <a:pt x="296761" y="266699"/>
                </a:lnTo>
                <a:lnTo>
                  <a:pt x="285432" y="266699"/>
                </a:lnTo>
                <a:lnTo>
                  <a:pt x="274408" y="260349"/>
                </a:lnTo>
                <a:lnTo>
                  <a:pt x="262602" y="253999"/>
                </a:lnTo>
                <a:lnTo>
                  <a:pt x="259464" y="252729"/>
                </a:lnTo>
                <a:close/>
              </a:path>
              <a:path w="332104" h="331470">
                <a:moveTo>
                  <a:pt x="90919" y="171449"/>
                </a:moveTo>
                <a:lnTo>
                  <a:pt x="81622" y="171449"/>
                </a:lnTo>
                <a:lnTo>
                  <a:pt x="82261" y="181609"/>
                </a:lnTo>
                <a:lnTo>
                  <a:pt x="88416" y="222249"/>
                </a:lnTo>
                <a:lnTo>
                  <a:pt x="90444" y="229869"/>
                </a:lnTo>
                <a:lnTo>
                  <a:pt x="92704" y="238759"/>
                </a:lnTo>
                <a:lnTo>
                  <a:pt x="95186" y="246379"/>
                </a:lnTo>
                <a:lnTo>
                  <a:pt x="81865" y="250189"/>
                </a:lnTo>
                <a:lnTo>
                  <a:pt x="69170" y="255269"/>
                </a:lnTo>
                <a:lnTo>
                  <a:pt x="57142" y="260349"/>
                </a:lnTo>
                <a:lnTo>
                  <a:pt x="45821" y="266699"/>
                </a:lnTo>
                <a:lnTo>
                  <a:pt x="65615" y="266699"/>
                </a:lnTo>
                <a:lnTo>
                  <a:pt x="74064" y="262889"/>
                </a:lnTo>
                <a:lnTo>
                  <a:pt x="85909" y="259079"/>
                </a:lnTo>
                <a:lnTo>
                  <a:pt x="98298" y="255269"/>
                </a:lnTo>
                <a:lnTo>
                  <a:pt x="108535" y="255269"/>
                </a:lnTo>
                <a:lnTo>
                  <a:pt x="107378" y="252729"/>
                </a:lnTo>
                <a:lnTo>
                  <a:pt x="147613" y="245109"/>
                </a:lnTo>
                <a:lnTo>
                  <a:pt x="240106" y="245109"/>
                </a:lnTo>
                <a:lnTo>
                  <a:pt x="236791" y="243839"/>
                </a:lnTo>
                <a:lnTo>
                  <a:pt x="104254" y="243839"/>
                </a:lnTo>
                <a:lnTo>
                  <a:pt x="101740" y="236219"/>
                </a:lnTo>
                <a:lnTo>
                  <a:pt x="99480" y="227329"/>
                </a:lnTo>
                <a:lnTo>
                  <a:pt x="97480" y="219709"/>
                </a:lnTo>
                <a:lnTo>
                  <a:pt x="95745" y="212089"/>
                </a:lnTo>
                <a:lnTo>
                  <a:pt x="93964" y="201929"/>
                </a:lnTo>
                <a:lnTo>
                  <a:pt x="92565" y="191769"/>
                </a:lnTo>
                <a:lnTo>
                  <a:pt x="91550" y="181609"/>
                </a:lnTo>
                <a:lnTo>
                  <a:pt x="90919" y="171449"/>
                </a:lnTo>
                <a:close/>
              </a:path>
              <a:path w="332104" h="331470">
                <a:moveTo>
                  <a:pt x="331211" y="171449"/>
                </a:moveTo>
                <a:lnTo>
                  <a:pt x="322300" y="171449"/>
                </a:lnTo>
                <a:lnTo>
                  <a:pt x="319306" y="196849"/>
                </a:lnTo>
                <a:lnTo>
                  <a:pt x="312024" y="222249"/>
                </a:lnTo>
                <a:lnTo>
                  <a:pt x="300663" y="245109"/>
                </a:lnTo>
                <a:lnTo>
                  <a:pt x="285432" y="266699"/>
                </a:lnTo>
                <a:lnTo>
                  <a:pt x="296761" y="266699"/>
                </a:lnTo>
                <a:lnTo>
                  <a:pt x="305139" y="256539"/>
                </a:lnTo>
                <a:lnTo>
                  <a:pt x="319705" y="228599"/>
                </a:lnTo>
                <a:lnTo>
                  <a:pt x="328652" y="198119"/>
                </a:lnTo>
                <a:lnTo>
                  <a:pt x="331211" y="171449"/>
                </a:lnTo>
                <a:close/>
              </a:path>
              <a:path w="332104" h="331470">
                <a:moveTo>
                  <a:pt x="170446" y="171449"/>
                </a:moveTo>
                <a:lnTo>
                  <a:pt x="161137" y="171449"/>
                </a:lnTo>
                <a:lnTo>
                  <a:pt x="161163" y="236219"/>
                </a:lnTo>
                <a:lnTo>
                  <a:pt x="146813" y="236219"/>
                </a:lnTo>
                <a:lnTo>
                  <a:pt x="132518" y="238759"/>
                </a:lnTo>
                <a:lnTo>
                  <a:pt x="118318" y="240029"/>
                </a:lnTo>
                <a:lnTo>
                  <a:pt x="104254" y="243839"/>
                </a:lnTo>
                <a:lnTo>
                  <a:pt x="236791" y="243839"/>
                </a:lnTo>
                <a:lnTo>
                  <a:pt x="237565" y="241299"/>
                </a:lnTo>
                <a:lnTo>
                  <a:pt x="227799" y="241299"/>
                </a:lnTo>
                <a:lnTo>
                  <a:pt x="214360" y="238759"/>
                </a:lnTo>
                <a:lnTo>
                  <a:pt x="171538" y="234949"/>
                </a:lnTo>
                <a:lnTo>
                  <a:pt x="170472" y="234949"/>
                </a:lnTo>
                <a:lnTo>
                  <a:pt x="170446" y="171449"/>
                </a:lnTo>
                <a:close/>
              </a:path>
              <a:path w="332104" h="331470">
                <a:moveTo>
                  <a:pt x="249809" y="171449"/>
                </a:moveTo>
                <a:lnTo>
                  <a:pt x="240499" y="171449"/>
                </a:lnTo>
                <a:lnTo>
                  <a:pt x="239874" y="181609"/>
                </a:lnTo>
                <a:lnTo>
                  <a:pt x="238856" y="191769"/>
                </a:lnTo>
                <a:lnTo>
                  <a:pt x="230094" y="234949"/>
                </a:lnTo>
                <a:lnTo>
                  <a:pt x="227799" y="241299"/>
                </a:lnTo>
                <a:lnTo>
                  <a:pt x="237565" y="241299"/>
                </a:lnTo>
                <a:lnTo>
                  <a:pt x="246640" y="203199"/>
                </a:lnTo>
                <a:lnTo>
                  <a:pt x="249162" y="181609"/>
                </a:lnTo>
                <a:lnTo>
                  <a:pt x="249809" y="171449"/>
                </a:lnTo>
                <a:close/>
              </a:path>
              <a:path w="332104" h="331470">
                <a:moveTo>
                  <a:pt x="65953" y="66039"/>
                </a:moveTo>
                <a:lnTo>
                  <a:pt x="45808" y="66039"/>
                </a:lnTo>
                <a:lnTo>
                  <a:pt x="56670" y="71119"/>
                </a:lnTo>
                <a:lnTo>
                  <a:pt x="68254" y="77469"/>
                </a:lnTo>
                <a:lnTo>
                  <a:pt x="80522" y="81279"/>
                </a:lnTo>
                <a:lnTo>
                  <a:pt x="93433" y="86359"/>
                </a:lnTo>
                <a:lnTo>
                  <a:pt x="88091" y="102869"/>
                </a:lnTo>
                <a:lnTo>
                  <a:pt x="84301" y="121919"/>
                </a:lnTo>
                <a:lnTo>
                  <a:pt x="82069" y="140969"/>
                </a:lnTo>
                <a:lnTo>
                  <a:pt x="81407" y="161289"/>
                </a:lnTo>
                <a:lnTo>
                  <a:pt x="90678" y="161289"/>
                </a:lnTo>
                <a:lnTo>
                  <a:pt x="91329" y="142239"/>
                </a:lnTo>
                <a:lnTo>
                  <a:pt x="93506" y="123189"/>
                </a:lnTo>
                <a:lnTo>
                  <a:pt x="97203" y="105409"/>
                </a:lnTo>
                <a:lnTo>
                  <a:pt x="102412" y="88899"/>
                </a:lnTo>
                <a:lnTo>
                  <a:pt x="238969" y="88899"/>
                </a:lnTo>
                <a:lnTo>
                  <a:pt x="238607" y="87629"/>
                </a:lnTo>
                <a:lnTo>
                  <a:pt x="161112" y="87629"/>
                </a:lnTo>
                <a:lnTo>
                  <a:pt x="133248" y="85089"/>
                </a:lnTo>
                <a:lnTo>
                  <a:pt x="105803" y="80009"/>
                </a:lnTo>
                <a:lnTo>
                  <a:pt x="107077" y="77469"/>
                </a:lnTo>
                <a:lnTo>
                  <a:pt x="96748" y="77469"/>
                </a:lnTo>
                <a:lnTo>
                  <a:pt x="84714" y="73659"/>
                </a:lnTo>
                <a:lnTo>
                  <a:pt x="73226" y="68579"/>
                </a:lnTo>
                <a:lnTo>
                  <a:pt x="65953" y="66039"/>
                </a:lnTo>
                <a:close/>
              </a:path>
              <a:path w="332104" h="331470">
                <a:moveTo>
                  <a:pt x="238969" y="88899"/>
                </a:moveTo>
                <a:lnTo>
                  <a:pt x="102412" y="88899"/>
                </a:lnTo>
                <a:lnTo>
                  <a:pt x="131305" y="93979"/>
                </a:lnTo>
                <a:lnTo>
                  <a:pt x="161112" y="96519"/>
                </a:lnTo>
                <a:lnTo>
                  <a:pt x="161137" y="161289"/>
                </a:lnTo>
                <a:lnTo>
                  <a:pt x="170446" y="161289"/>
                </a:lnTo>
                <a:lnTo>
                  <a:pt x="170421" y="96519"/>
                </a:lnTo>
                <a:lnTo>
                  <a:pt x="186584" y="96519"/>
                </a:lnTo>
                <a:lnTo>
                  <a:pt x="201342" y="95249"/>
                </a:lnTo>
                <a:lnTo>
                  <a:pt x="229654" y="90169"/>
                </a:lnTo>
                <a:lnTo>
                  <a:pt x="239331" y="90169"/>
                </a:lnTo>
                <a:lnTo>
                  <a:pt x="238969" y="88899"/>
                </a:lnTo>
                <a:close/>
              </a:path>
              <a:path w="332104" h="331470">
                <a:moveTo>
                  <a:pt x="239331" y="90169"/>
                </a:moveTo>
                <a:lnTo>
                  <a:pt x="229654" y="90169"/>
                </a:lnTo>
                <a:lnTo>
                  <a:pt x="234579" y="106679"/>
                </a:lnTo>
                <a:lnTo>
                  <a:pt x="238074" y="124459"/>
                </a:lnTo>
                <a:lnTo>
                  <a:pt x="240130" y="142239"/>
                </a:lnTo>
                <a:lnTo>
                  <a:pt x="240741" y="161289"/>
                </a:lnTo>
                <a:lnTo>
                  <a:pt x="250024" y="161289"/>
                </a:lnTo>
                <a:lnTo>
                  <a:pt x="249392" y="142239"/>
                </a:lnTo>
                <a:lnTo>
                  <a:pt x="247273" y="123189"/>
                </a:lnTo>
                <a:lnTo>
                  <a:pt x="243675" y="105409"/>
                </a:lnTo>
                <a:lnTo>
                  <a:pt x="239331" y="90169"/>
                </a:lnTo>
                <a:close/>
              </a:path>
              <a:path w="332104" h="331470">
                <a:moveTo>
                  <a:pt x="296768" y="66039"/>
                </a:moveTo>
                <a:lnTo>
                  <a:pt x="285445" y="66039"/>
                </a:lnTo>
                <a:lnTo>
                  <a:pt x="300649" y="86359"/>
                </a:lnTo>
                <a:lnTo>
                  <a:pt x="312002" y="110489"/>
                </a:lnTo>
                <a:lnTo>
                  <a:pt x="319290" y="135889"/>
                </a:lnTo>
                <a:lnTo>
                  <a:pt x="322300" y="161289"/>
                </a:lnTo>
                <a:lnTo>
                  <a:pt x="331231" y="161289"/>
                </a:lnTo>
                <a:lnTo>
                  <a:pt x="328778" y="134619"/>
                </a:lnTo>
                <a:lnTo>
                  <a:pt x="320209" y="105409"/>
                </a:lnTo>
                <a:lnTo>
                  <a:pt x="306275" y="78739"/>
                </a:lnTo>
                <a:lnTo>
                  <a:pt x="296768" y="66039"/>
                </a:lnTo>
                <a:close/>
              </a:path>
              <a:path w="332104" h="331470">
                <a:moveTo>
                  <a:pt x="170383" y="13969"/>
                </a:moveTo>
                <a:lnTo>
                  <a:pt x="161099" y="13969"/>
                </a:lnTo>
                <a:lnTo>
                  <a:pt x="161112" y="87629"/>
                </a:lnTo>
                <a:lnTo>
                  <a:pt x="170408" y="87629"/>
                </a:lnTo>
                <a:lnTo>
                  <a:pt x="170383" y="13969"/>
                </a:lnTo>
                <a:close/>
              </a:path>
              <a:path w="332104" h="331470">
                <a:moveTo>
                  <a:pt x="187581" y="13969"/>
                </a:moveTo>
                <a:lnTo>
                  <a:pt x="170383" y="13969"/>
                </a:lnTo>
                <a:lnTo>
                  <a:pt x="188128" y="26669"/>
                </a:lnTo>
                <a:lnTo>
                  <a:pt x="203404" y="41909"/>
                </a:lnTo>
                <a:lnTo>
                  <a:pt x="216169" y="60959"/>
                </a:lnTo>
                <a:lnTo>
                  <a:pt x="226377" y="81279"/>
                </a:lnTo>
                <a:lnTo>
                  <a:pt x="199788" y="86359"/>
                </a:lnTo>
                <a:lnTo>
                  <a:pt x="185867" y="87629"/>
                </a:lnTo>
                <a:lnTo>
                  <a:pt x="238607" y="87629"/>
                </a:lnTo>
                <a:lnTo>
                  <a:pt x="251439" y="82549"/>
                </a:lnTo>
                <a:lnTo>
                  <a:pt x="260519" y="78739"/>
                </a:lnTo>
                <a:lnTo>
                  <a:pt x="235432" y="78739"/>
                </a:lnTo>
                <a:lnTo>
                  <a:pt x="225749" y="58419"/>
                </a:lnTo>
                <a:lnTo>
                  <a:pt x="213774" y="40639"/>
                </a:lnTo>
                <a:lnTo>
                  <a:pt x="199544" y="24129"/>
                </a:lnTo>
                <a:lnTo>
                  <a:pt x="187581" y="13969"/>
                </a:lnTo>
                <a:close/>
              </a:path>
              <a:path w="332104" h="331470">
                <a:moveTo>
                  <a:pt x="220352" y="10159"/>
                </a:moveTo>
                <a:lnTo>
                  <a:pt x="183095" y="10159"/>
                </a:lnTo>
                <a:lnTo>
                  <a:pt x="207206" y="15239"/>
                </a:lnTo>
                <a:lnTo>
                  <a:pt x="230212" y="24129"/>
                </a:lnTo>
                <a:lnTo>
                  <a:pt x="251647" y="35559"/>
                </a:lnTo>
                <a:lnTo>
                  <a:pt x="271043" y="50799"/>
                </a:lnTo>
                <a:lnTo>
                  <a:pt x="271805" y="50799"/>
                </a:lnTo>
                <a:lnTo>
                  <a:pt x="273304" y="52069"/>
                </a:lnTo>
                <a:lnTo>
                  <a:pt x="274739" y="53339"/>
                </a:lnTo>
                <a:lnTo>
                  <a:pt x="276212" y="55879"/>
                </a:lnTo>
                <a:lnTo>
                  <a:pt x="278726" y="58419"/>
                </a:lnTo>
                <a:lnTo>
                  <a:pt x="279234" y="58419"/>
                </a:lnTo>
                <a:lnTo>
                  <a:pt x="269293" y="64769"/>
                </a:lnTo>
                <a:lnTo>
                  <a:pt x="258657" y="69849"/>
                </a:lnTo>
                <a:lnTo>
                  <a:pt x="247359" y="74929"/>
                </a:lnTo>
                <a:lnTo>
                  <a:pt x="235432" y="78739"/>
                </a:lnTo>
                <a:lnTo>
                  <a:pt x="260519" y="78739"/>
                </a:lnTo>
                <a:lnTo>
                  <a:pt x="263545" y="77469"/>
                </a:lnTo>
                <a:lnTo>
                  <a:pt x="274892" y="72389"/>
                </a:lnTo>
                <a:lnTo>
                  <a:pt x="285445" y="66039"/>
                </a:lnTo>
                <a:lnTo>
                  <a:pt x="296768" y="66039"/>
                </a:lnTo>
                <a:lnTo>
                  <a:pt x="287261" y="53339"/>
                </a:lnTo>
                <a:lnTo>
                  <a:pt x="286423" y="52069"/>
                </a:lnTo>
                <a:lnTo>
                  <a:pt x="285610" y="52069"/>
                </a:lnTo>
                <a:lnTo>
                  <a:pt x="283464" y="49529"/>
                </a:lnTo>
                <a:lnTo>
                  <a:pt x="283159" y="49529"/>
                </a:lnTo>
                <a:lnTo>
                  <a:pt x="282702" y="48259"/>
                </a:lnTo>
                <a:lnTo>
                  <a:pt x="280974" y="46989"/>
                </a:lnTo>
                <a:lnTo>
                  <a:pt x="277368" y="43179"/>
                </a:lnTo>
                <a:lnTo>
                  <a:pt x="276555" y="43179"/>
                </a:lnTo>
                <a:lnTo>
                  <a:pt x="252229" y="24129"/>
                </a:lnTo>
                <a:lnTo>
                  <a:pt x="225196" y="11429"/>
                </a:lnTo>
                <a:lnTo>
                  <a:pt x="220352" y="10159"/>
                </a:lnTo>
                <a:close/>
              </a:path>
              <a:path w="332104" h="331470">
                <a:moveTo>
                  <a:pt x="183095" y="10159"/>
                </a:moveTo>
                <a:lnTo>
                  <a:pt x="148285" y="10159"/>
                </a:lnTo>
                <a:lnTo>
                  <a:pt x="132199" y="24129"/>
                </a:lnTo>
                <a:lnTo>
                  <a:pt x="118221" y="39369"/>
                </a:lnTo>
                <a:lnTo>
                  <a:pt x="106390" y="57149"/>
                </a:lnTo>
                <a:lnTo>
                  <a:pt x="96748" y="77469"/>
                </a:lnTo>
                <a:lnTo>
                  <a:pt x="107077" y="77469"/>
                </a:lnTo>
                <a:lnTo>
                  <a:pt x="115993" y="59689"/>
                </a:lnTo>
                <a:lnTo>
                  <a:pt x="128631" y="41909"/>
                </a:lnTo>
                <a:lnTo>
                  <a:pt x="143679" y="26669"/>
                </a:lnTo>
                <a:lnTo>
                  <a:pt x="161099" y="13969"/>
                </a:lnTo>
                <a:lnTo>
                  <a:pt x="187581" y="13969"/>
                </a:lnTo>
                <a:lnTo>
                  <a:pt x="183095" y="10159"/>
                </a:lnTo>
                <a:close/>
              </a:path>
              <a:path w="332104" h="331470">
                <a:moveTo>
                  <a:pt x="59245" y="55879"/>
                </a:moveTo>
                <a:lnTo>
                  <a:pt x="55092" y="55879"/>
                </a:lnTo>
                <a:lnTo>
                  <a:pt x="62598" y="59689"/>
                </a:lnTo>
                <a:lnTo>
                  <a:pt x="59245" y="5587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4344825" y="4609755"/>
            <a:ext cx="358775" cy="419734"/>
          </a:xfrm>
          <a:custGeom>
            <a:avLst/>
            <a:gdLst/>
            <a:ahLst/>
            <a:cxnLst/>
            <a:rect l="l" t="t" r="r" b="b"/>
            <a:pathLst>
              <a:path w="358775" h="419735">
                <a:moveTo>
                  <a:pt x="8521" y="255473"/>
                </a:moveTo>
                <a:lnTo>
                  <a:pt x="0" y="259168"/>
                </a:lnTo>
                <a:lnTo>
                  <a:pt x="825" y="261086"/>
                </a:lnTo>
                <a:lnTo>
                  <a:pt x="28871" y="306380"/>
                </a:lnTo>
                <a:lnTo>
                  <a:pt x="67795" y="341364"/>
                </a:lnTo>
                <a:lnTo>
                  <a:pt x="114868" y="364226"/>
                </a:lnTo>
                <a:lnTo>
                  <a:pt x="167360" y="373151"/>
                </a:lnTo>
                <a:lnTo>
                  <a:pt x="167360" y="419444"/>
                </a:lnTo>
                <a:lnTo>
                  <a:pt x="176669" y="419444"/>
                </a:lnTo>
                <a:lnTo>
                  <a:pt x="176669" y="373176"/>
                </a:lnTo>
                <a:lnTo>
                  <a:pt x="225050" y="365503"/>
                </a:lnTo>
                <a:lnTo>
                  <a:pt x="228434" y="363994"/>
                </a:lnTo>
                <a:lnTo>
                  <a:pt x="172008" y="363994"/>
                </a:lnTo>
                <a:lnTo>
                  <a:pt x="120755" y="356444"/>
                </a:lnTo>
                <a:lnTo>
                  <a:pt x="74758" y="334976"/>
                </a:lnTo>
                <a:lnTo>
                  <a:pt x="36724" y="301367"/>
                </a:lnTo>
                <a:lnTo>
                  <a:pt x="9359" y="257390"/>
                </a:lnTo>
                <a:lnTo>
                  <a:pt x="8521" y="255473"/>
                </a:lnTo>
                <a:close/>
              </a:path>
              <a:path w="358775" h="419735">
                <a:moveTo>
                  <a:pt x="172008" y="0"/>
                </a:moveTo>
                <a:lnTo>
                  <a:pt x="169913" y="0"/>
                </a:lnTo>
                <a:lnTo>
                  <a:pt x="169913" y="9296"/>
                </a:lnTo>
                <a:lnTo>
                  <a:pt x="172008" y="9296"/>
                </a:lnTo>
                <a:lnTo>
                  <a:pt x="219089" y="15641"/>
                </a:lnTo>
                <a:lnTo>
                  <a:pt x="261430" y="33542"/>
                </a:lnTo>
                <a:lnTo>
                  <a:pt x="297329" y="61293"/>
                </a:lnTo>
                <a:lnTo>
                  <a:pt x="325080" y="97191"/>
                </a:lnTo>
                <a:lnTo>
                  <a:pt x="342980" y="139533"/>
                </a:lnTo>
                <a:lnTo>
                  <a:pt x="349326" y="186613"/>
                </a:lnTo>
                <a:lnTo>
                  <a:pt x="342980" y="233716"/>
                </a:lnTo>
                <a:lnTo>
                  <a:pt x="325080" y="276074"/>
                </a:lnTo>
                <a:lnTo>
                  <a:pt x="297329" y="311985"/>
                </a:lnTo>
                <a:lnTo>
                  <a:pt x="261430" y="339743"/>
                </a:lnTo>
                <a:lnTo>
                  <a:pt x="219089" y="357648"/>
                </a:lnTo>
                <a:lnTo>
                  <a:pt x="172008" y="363994"/>
                </a:lnTo>
                <a:lnTo>
                  <a:pt x="228434" y="363994"/>
                </a:lnTo>
                <a:lnTo>
                  <a:pt x="268518" y="346119"/>
                </a:lnTo>
                <a:lnTo>
                  <a:pt x="305341" y="316780"/>
                </a:lnTo>
                <a:lnTo>
                  <a:pt x="333787" y="279245"/>
                </a:lnTo>
                <a:lnTo>
                  <a:pt x="352125" y="235270"/>
                </a:lnTo>
                <a:lnTo>
                  <a:pt x="358622" y="186613"/>
                </a:lnTo>
                <a:lnTo>
                  <a:pt x="351944" y="137058"/>
                </a:lnTo>
                <a:lnTo>
                  <a:pt x="333106" y="92495"/>
                </a:lnTo>
                <a:lnTo>
                  <a:pt x="303901" y="54716"/>
                </a:lnTo>
                <a:lnTo>
                  <a:pt x="266121" y="25512"/>
                </a:lnTo>
                <a:lnTo>
                  <a:pt x="221559" y="6676"/>
                </a:lnTo>
                <a:lnTo>
                  <a:pt x="172008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4161063" y="4667770"/>
            <a:ext cx="208915" cy="361950"/>
          </a:xfrm>
          <a:custGeom>
            <a:avLst/>
            <a:gdLst/>
            <a:ahLst/>
            <a:cxnLst/>
            <a:rect l="l" t="t" r="r" b="b"/>
            <a:pathLst>
              <a:path w="208914" h="361950">
                <a:moveTo>
                  <a:pt x="774" y="0"/>
                </a:moveTo>
                <a:lnTo>
                  <a:pt x="774" y="1892"/>
                </a:lnTo>
                <a:lnTo>
                  <a:pt x="7" y="1892"/>
                </a:lnTo>
                <a:lnTo>
                  <a:pt x="660" y="112725"/>
                </a:lnTo>
                <a:lnTo>
                  <a:pt x="772" y="361429"/>
                </a:lnTo>
                <a:lnTo>
                  <a:pt x="10071" y="361429"/>
                </a:lnTo>
                <a:lnTo>
                  <a:pt x="10071" y="327875"/>
                </a:lnTo>
                <a:lnTo>
                  <a:pt x="25920" y="327875"/>
                </a:lnTo>
                <a:lnTo>
                  <a:pt x="25920" y="318592"/>
                </a:lnTo>
                <a:lnTo>
                  <a:pt x="10071" y="318592"/>
                </a:lnTo>
                <a:lnTo>
                  <a:pt x="10071" y="280911"/>
                </a:lnTo>
                <a:lnTo>
                  <a:pt x="25920" y="280911"/>
                </a:lnTo>
                <a:lnTo>
                  <a:pt x="25920" y="271614"/>
                </a:lnTo>
                <a:lnTo>
                  <a:pt x="10071" y="271614"/>
                </a:lnTo>
                <a:lnTo>
                  <a:pt x="10071" y="233934"/>
                </a:lnTo>
                <a:lnTo>
                  <a:pt x="25920" y="233934"/>
                </a:lnTo>
                <a:lnTo>
                  <a:pt x="25920" y="224637"/>
                </a:lnTo>
                <a:lnTo>
                  <a:pt x="10071" y="224637"/>
                </a:lnTo>
                <a:lnTo>
                  <a:pt x="10071" y="186982"/>
                </a:lnTo>
                <a:lnTo>
                  <a:pt x="25920" y="186982"/>
                </a:lnTo>
                <a:lnTo>
                  <a:pt x="25920" y="177673"/>
                </a:lnTo>
                <a:lnTo>
                  <a:pt x="10071" y="177673"/>
                </a:lnTo>
                <a:lnTo>
                  <a:pt x="10071" y="140017"/>
                </a:lnTo>
                <a:lnTo>
                  <a:pt x="25920" y="140017"/>
                </a:lnTo>
                <a:lnTo>
                  <a:pt x="25920" y="130721"/>
                </a:lnTo>
                <a:lnTo>
                  <a:pt x="10071" y="130721"/>
                </a:lnTo>
                <a:lnTo>
                  <a:pt x="9855" y="93052"/>
                </a:lnTo>
                <a:lnTo>
                  <a:pt x="25920" y="93052"/>
                </a:lnTo>
                <a:lnTo>
                  <a:pt x="25920" y="83756"/>
                </a:lnTo>
                <a:lnTo>
                  <a:pt x="9791" y="83756"/>
                </a:lnTo>
                <a:lnTo>
                  <a:pt x="9512" y="35445"/>
                </a:lnTo>
                <a:lnTo>
                  <a:pt x="10071" y="35445"/>
                </a:lnTo>
                <a:lnTo>
                  <a:pt x="10071" y="35179"/>
                </a:lnTo>
                <a:lnTo>
                  <a:pt x="20766" y="35179"/>
                </a:lnTo>
                <a:lnTo>
                  <a:pt x="1850" y="1892"/>
                </a:lnTo>
                <a:lnTo>
                  <a:pt x="774" y="1892"/>
                </a:lnTo>
                <a:lnTo>
                  <a:pt x="0" y="546"/>
                </a:lnTo>
                <a:lnTo>
                  <a:pt x="1085" y="546"/>
                </a:lnTo>
                <a:lnTo>
                  <a:pt x="774" y="0"/>
                </a:lnTo>
                <a:close/>
              </a:path>
              <a:path w="208914" h="361950">
                <a:moveTo>
                  <a:pt x="20766" y="35179"/>
                </a:moveTo>
                <a:lnTo>
                  <a:pt x="10071" y="35179"/>
                </a:lnTo>
                <a:lnTo>
                  <a:pt x="56756" y="117335"/>
                </a:lnTo>
                <a:lnTo>
                  <a:pt x="197667" y="361429"/>
                </a:lnTo>
                <a:lnTo>
                  <a:pt x="208427" y="361429"/>
                </a:lnTo>
                <a:lnTo>
                  <a:pt x="64833" y="112725"/>
                </a:lnTo>
                <a:lnTo>
                  <a:pt x="20766" y="35179"/>
                </a:lnTo>
                <a:close/>
              </a:path>
              <a:path w="208914" h="361950">
                <a:moveTo>
                  <a:pt x="10071" y="35445"/>
                </a:moveTo>
                <a:lnTo>
                  <a:pt x="9512" y="35445"/>
                </a:lnTo>
                <a:lnTo>
                  <a:pt x="10071" y="36436"/>
                </a:lnTo>
                <a:lnTo>
                  <a:pt x="10071" y="354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6081088" y="4451662"/>
            <a:ext cx="145415" cy="386715"/>
          </a:xfrm>
          <a:custGeom>
            <a:avLst/>
            <a:gdLst/>
            <a:ahLst/>
            <a:cxnLst/>
            <a:rect l="l" t="t" r="r" b="b"/>
            <a:pathLst>
              <a:path w="145414" h="386714">
                <a:moveTo>
                  <a:pt x="31711" y="10782"/>
                </a:moveTo>
                <a:lnTo>
                  <a:pt x="20929" y="10782"/>
                </a:lnTo>
                <a:lnTo>
                  <a:pt x="20929" y="318211"/>
                </a:lnTo>
                <a:lnTo>
                  <a:pt x="24998" y="344715"/>
                </a:lnTo>
                <a:lnTo>
                  <a:pt x="36088" y="366383"/>
                </a:lnTo>
                <a:lnTo>
                  <a:pt x="52524" y="381006"/>
                </a:lnTo>
                <a:lnTo>
                  <a:pt x="72631" y="386372"/>
                </a:lnTo>
                <a:lnTo>
                  <a:pt x="92739" y="381006"/>
                </a:lnTo>
                <a:lnTo>
                  <a:pt x="98830" y="375589"/>
                </a:lnTo>
                <a:lnTo>
                  <a:pt x="72631" y="375589"/>
                </a:lnTo>
                <a:lnTo>
                  <a:pt x="56716" y="371073"/>
                </a:lnTo>
                <a:lnTo>
                  <a:pt x="43708" y="358763"/>
                </a:lnTo>
                <a:lnTo>
                  <a:pt x="34931" y="340522"/>
                </a:lnTo>
                <a:lnTo>
                  <a:pt x="31711" y="318211"/>
                </a:lnTo>
                <a:lnTo>
                  <a:pt x="31711" y="146773"/>
                </a:lnTo>
                <a:lnTo>
                  <a:pt x="124345" y="146773"/>
                </a:lnTo>
                <a:lnTo>
                  <a:pt x="124345" y="135991"/>
                </a:lnTo>
                <a:lnTo>
                  <a:pt x="31711" y="135991"/>
                </a:lnTo>
                <a:lnTo>
                  <a:pt x="31711" y="10782"/>
                </a:lnTo>
                <a:close/>
              </a:path>
              <a:path w="145414" h="386714">
                <a:moveTo>
                  <a:pt x="124345" y="146773"/>
                </a:moveTo>
                <a:lnTo>
                  <a:pt x="113563" y="146773"/>
                </a:lnTo>
                <a:lnTo>
                  <a:pt x="113563" y="318211"/>
                </a:lnTo>
                <a:lnTo>
                  <a:pt x="110341" y="340522"/>
                </a:lnTo>
                <a:lnTo>
                  <a:pt x="101560" y="358763"/>
                </a:lnTo>
                <a:lnTo>
                  <a:pt x="88547" y="371073"/>
                </a:lnTo>
                <a:lnTo>
                  <a:pt x="72631" y="375589"/>
                </a:lnTo>
                <a:lnTo>
                  <a:pt x="98830" y="375589"/>
                </a:lnTo>
                <a:lnTo>
                  <a:pt x="109180" y="366383"/>
                </a:lnTo>
                <a:lnTo>
                  <a:pt x="120274" y="344715"/>
                </a:lnTo>
                <a:lnTo>
                  <a:pt x="124345" y="318211"/>
                </a:lnTo>
                <a:lnTo>
                  <a:pt x="124345" y="146773"/>
                </a:lnTo>
                <a:close/>
              </a:path>
              <a:path w="145414" h="386714">
                <a:moveTo>
                  <a:pt x="124345" y="10782"/>
                </a:moveTo>
                <a:lnTo>
                  <a:pt x="113563" y="10782"/>
                </a:lnTo>
                <a:lnTo>
                  <a:pt x="113563" y="135991"/>
                </a:lnTo>
                <a:lnTo>
                  <a:pt x="124345" y="135991"/>
                </a:lnTo>
                <a:lnTo>
                  <a:pt x="124345" y="10782"/>
                </a:lnTo>
                <a:close/>
              </a:path>
              <a:path w="145414" h="386714">
                <a:moveTo>
                  <a:pt x="145249" y="0"/>
                </a:moveTo>
                <a:lnTo>
                  <a:pt x="0" y="0"/>
                </a:lnTo>
                <a:lnTo>
                  <a:pt x="0" y="10782"/>
                </a:lnTo>
                <a:lnTo>
                  <a:pt x="145249" y="10782"/>
                </a:lnTo>
                <a:lnTo>
                  <a:pt x="145249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5185631" y="301658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33" y="0"/>
                </a:moveTo>
                <a:lnTo>
                  <a:pt x="17316" y="2230"/>
                </a:lnTo>
                <a:lnTo>
                  <a:pt x="8308" y="8308"/>
                </a:lnTo>
                <a:lnTo>
                  <a:pt x="2230" y="17316"/>
                </a:lnTo>
                <a:lnTo>
                  <a:pt x="0" y="28333"/>
                </a:lnTo>
                <a:lnTo>
                  <a:pt x="2230" y="39350"/>
                </a:lnTo>
                <a:lnTo>
                  <a:pt x="8308" y="48358"/>
                </a:lnTo>
                <a:lnTo>
                  <a:pt x="17316" y="54436"/>
                </a:lnTo>
                <a:lnTo>
                  <a:pt x="28333" y="56667"/>
                </a:lnTo>
                <a:lnTo>
                  <a:pt x="39348" y="54436"/>
                </a:lnTo>
                <a:lnTo>
                  <a:pt x="48352" y="48358"/>
                </a:lnTo>
                <a:lnTo>
                  <a:pt x="49017" y="47371"/>
                </a:lnTo>
                <a:lnTo>
                  <a:pt x="28333" y="47371"/>
                </a:lnTo>
                <a:lnTo>
                  <a:pt x="20928" y="45871"/>
                </a:lnTo>
                <a:lnTo>
                  <a:pt x="14876" y="41786"/>
                </a:lnTo>
                <a:lnTo>
                  <a:pt x="10794" y="35733"/>
                </a:lnTo>
                <a:lnTo>
                  <a:pt x="9296" y="28333"/>
                </a:lnTo>
                <a:lnTo>
                  <a:pt x="10794" y="20933"/>
                </a:lnTo>
                <a:lnTo>
                  <a:pt x="14876" y="14881"/>
                </a:lnTo>
                <a:lnTo>
                  <a:pt x="20928" y="10795"/>
                </a:lnTo>
                <a:lnTo>
                  <a:pt x="28333" y="9296"/>
                </a:lnTo>
                <a:lnTo>
                  <a:pt x="49017" y="9296"/>
                </a:lnTo>
                <a:lnTo>
                  <a:pt x="48352" y="8308"/>
                </a:lnTo>
                <a:lnTo>
                  <a:pt x="39348" y="2230"/>
                </a:lnTo>
                <a:lnTo>
                  <a:pt x="28333" y="0"/>
                </a:lnTo>
                <a:close/>
              </a:path>
              <a:path w="57150" h="57150">
                <a:moveTo>
                  <a:pt x="49017" y="9296"/>
                </a:moveTo>
                <a:lnTo>
                  <a:pt x="28333" y="9296"/>
                </a:lnTo>
                <a:lnTo>
                  <a:pt x="35731" y="10795"/>
                </a:lnTo>
                <a:lnTo>
                  <a:pt x="41779" y="14881"/>
                </a:lnTo>
                <a:lnTo>
                  <a:pt x="45860" y="20933"/>
                </a:lnTo>
                <a:lnTo>
                  <a:pt x="47358" y="28333"/>
                </a:lnTo>
                <a:lnTo>
                  <a:pt x="45860" y="35733"/>
                </a:lnTo>
                <a:lnTo>
                  <a:pt x="41779" y="41786"/>
                </a:lnTo>
                <a:lnTo>
                  <a:pt x="35731" y="45871"/>
                </a:lnTo>
                <a:lnTo>
                  <a:pt x="28333" y="47371"/>
                </a:lnTo>
                <a:lnTo>
                  <a:pt x="49017" y="47371"/>
                </a:lnTo>
                <a:lnTo>
                  <a:pt x="54426" y="39350"/>
                </a:lnTo>
                <a:lnTo>
                  <a:pt x="56654" y="28333"/>
                </a:lnTo>
                <a:lnTo>
                  <a:pt x="54426" y="17316"/>
                </a:lnTo>
                <a:lnTo>
                  <a:pt x="49017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5057880" y="2870347"/>
            <a:ext cx="312420" cy="349250"/>
          </a:xfrm>
          <a:custGeom>
            <a:avLst/>
            <a:gdLst/>
            <a:ahLst/>
            <a:cxnLst/>
            <a:rect l="l" t="t" r="r" b="b"/>
            <a:pathLst>
              <a:path w="312420" h="349250">
                <a:moveTo>
                  <a:pt x="105265" y="280669"/>
                </a:moveTo>
                <a:lnTo>
                  <a:pt x="95462" y="280669"/>
                </a:lnTo>
                <a:lnTo>
                  <a:pt x="107610" y="309879"/>
                </a:lnTo>
                <a:lnTo>
                  <a:pt x="122108" y="331469"/>
                </a:lnTo>
                <a:lnTo>
                  <a:pt x="138437" y="345439"/>
                </a:lnTo>
                <a:lnTo>
                  <a:pt x="156079" y="349249"/>
                </a:lnTo>
                <a:lnTo>
                  <a:pt x="167067" y="347979"/>
                </a:lnTo>
                <a:lnTo>
                  <a:pt x="177691" y="342899"/>
                </a:lnTo>
                <a:lnTo>
                  <a:pt x="180583" y="340359"/>
                </a:lnTo>
                <a:lnTo>
                  <a:pt x="156079" y="340359"/>
                </a:lnTo>
                <a:lnTo>
                  <a:pt x="141383" y="336549"/>
                </a:lnTo>
                <a:lnTo>
                  <a:pt x="127469" y="323849"/>
                </a:lnTo>
                <a:lnTo>
                  <a:pt x="114902" y="304799"/>
                </a:lnTo>
                <a:lnTo>
                  <a:pt x="105265" y="280669"/>
                </a:lnTo>
                <a:close/>
              </a:path>
              <a:path w="312420" h="349250">
                <a:moveTo>
                  <a:pt x="202256" y="290829"/>
                </a:moveTo>
                <a:lnTo>
                  <a:pt x="192248" y="290829"/>
                </a:lnTo>
                <a:lnTo>
                  <a:pt x="185162" y="298449"/>
                </a:lnTo>
                <a:lnTo>
                  <a:pt x="185162" y="311149"/>
                </a:lnTo>
                <a:lnTo>
                  <a:pt x="186648" y="314959"/>
                </a:lnTo>
                <a:lnTo>
                  <a:pt x="189302" y="317499"/>
                </a:lnTo>
                <a:lnTo>
                  <a:pt x="181393" y="327659"/>
                </a:lnTo>
                <a:lnTo>
                  <a:pt x="173148" y="335279"/>
                </a:lnTo>
                <a:lnTo>
                  <a:pt x="164674" y="339089"/>
                </a:lnTo>
                <a:lnTo>
                  <a:pt x="156079" y="340359"/>
                </a:lnTo>
                <a:lnTo>
                  <a:pt x="180583" y="340359"/>
                </a:lnTo>
                <a:lnTo>
                  <a:pt x="187815" y="334009"/>
                </a:lnTo>
                <a:lnTo>
                  <a:pt x="197303" y="322579"/>
                </a:lnTo>
                <a:lnTo>
                  <a:pt x="204664" y="322579"/>
                </a:lnTo>
                <a:lnTo>
                  <a:pt x="210854" y="320039"/>
                </a:lnTo>
                <a:lnTo>
                  <a:pt x="215119" y="313689"/>
                </a:lnTo>
                <a:lnTo>
                  <a:pt x="197366" y="313689"/>
                </a:lnTo>
                <a:lnTo>
                  <a:pt x="194458" y="311149"/>
                </a:lnTo>
                <a:lnTo>
                  <a:pt x="194458" y="303529"/>
                </a:lnTo>
                <a:lnTo>
                  <a:pt x="197366" y="300989"/>
                </a:lnTo>
                <a:lnTo>
                  <a:pt x="216057" y="300989"/>
                </a:lnTo>
                <a:lnTo>
                  <a:pt x="214753" y="298449"/>
                </a:lnTo>
                <a:lnTo>
                  <a:pt x="211400" y="295909"/>
                </a:lnTo>
                <a:lnTo>
                  <a:pt x="212800" y="292099"/>
                </a:lnTo>
                <a:lnTo>
                  <a:pt x="202942" y="292099"/>
                </a:lnTo>
                <a:lnTo>
                  <a:pt x="202256" y="290829"/>
                </a:lnTo>
                <a:close/>
              </a:path>
              <a:path w="312420" h="349250">
                <a:moveTo>
                  <a:pt x="216057" y="300989"/>
                </a:moveTo>
                <a:lnTo>
                  <a:pt x="204517" y="300989"/>
                </a:lnTo>
                <a:lnTo>
                  <a:pt x="207425" y="303529"/>
                </a:lnTo>
                <a:lnTo>
                  <a:pt x="207425" y="311149"/>
                </a:lnTo>
                <a:lnTo>
                  <a:pt x="204517" y="313689"/>
                </a:lnTo>
                <a:lnTo>
                  <a:pt x="215119" y="313689"/>
                </a:lnTo>
                <a:lnTo>
                  <a:pt x="216709" y="307339"/>
                </a:lnTo>
                <a:lnTo>
                  <a:pt x="216709" y="302259"/>
                </a:lnTo>
                <a:lnTo>
                  <a:pt x="216057" y="300989"/>
                </a:lnTo>
                <a:close/>
              </a:path>
              <a:path w="312420" h="349250">
                <a:moveTo>
                  <a:pt x="181966" y="260349"/>
                </a:moveTo>
                <a:lnTo>
                  <a:pt x="156053" y="260349"/>
                </a:lnTo>
                <a:lnTo>
                  <a:pt x="182257" y="270509"/>
                </a:lnTo>
                <a:lnTo>
                  <a:pt x="207755" y="278129"/>
                </a:lnTo>
                <a:lnTo>
                  <a:pt x="206168" y="283209"/>
                </a:lnTo>
                <a:lnTo>
                  <a:pt x="204580" y="287019"/>
                </a:lnTo>
                <a:lnTo>
                  <a:pt x="202942" y="292099"/>
                </a:lnTo>
                <a:lnTo>
                  <a:pt x="212800" y="292099"/>
                </a:lnTo>
                <a:lnTo>
                  <a:pt x="213267" y="290829"/>
                </a:lnTo>
                <a:lnTo>
                  <a:pt x="216836" y="280669"/>
                </a:lnTo>
                <a:lnTo>
                  <a:pt x="282608" y="280669"/>
                </a:lnTo>
                <a:lnTo>
                  <a:pt x="287614" y="279399"/>
                </a:lnTo>
                <a:lnTo>
                  <a:pt x="293439" y="275589"/>
                </a:lnTo>
                <a:lnTo>
                  <a:pt x="246481" y="275589"/>
                </a:lnTo>
                <a:lnTo>
                  <a:pt x="219528" y="271779"/>
                </a:lnTo>
                <a:lnTo>
                  <a:pt x="220178" y="269239"/>
                </a:lnTo>
                <a:lnTo>
                  <a:pt x="210460" y="269239"/>
                </a:lnTo>
                <a:lnTo>
                  <a:pt x="199940" y="266699"/>
                </a:lnTo>
                <a:lnTo>
                  <a:pt x="181966" y="260349"/>
                </a:lnTo>
                <a:close/>
              </a:path>
              <a:path w="312420" h="349250">
                <a:moveTo>
                  <a:pt x="48434" y="55879"/>
                </a:moveTo>
                <a:lnTo>
                  <a:pt x="33867" y="55879"/>
                </a:lnTo>
                <a:lnTo>
                  <a:pt x="27098" y="62229"/>
                </a:lnTo>
                <a:lnTo>
                  <a:pt x="26399" y="71119"/>
                </a:lnTo>
                <a:lnTo>
                  <a:pt x="19461" y="73659"/>
                </a:lnTo>
                <a:lnTo>
                  <a:pt x="13536" y="77469"/>
                </a:lnTo>
                <a:lnTo>
                  <a:pt x="8641" y="82549"/>
                </a:lnTo>
                <a:lnTo>
                  <a:pt x="4796" y="87629"/>
                </a:lnTo>
                <a:lnTo>
                  <a:pt x="0" y="105409"/>
                </a:lnTo>
                <a:lnTo>
                  <a:pt x="3569" y="126999"/>
                </a:lnTo>
                <a:lnTo>
                  <a:pt x="15242" y="149859"/>
                </a:lnTo>
                <a:lnTo>
                  <a:pt x="34756" y="175259"/>
                </a:lnTo>
                <a:lnTo>
                  <a:pt x="15242" y="200659"/>
                </a:lnTo>
                <a:lnTo>
                  <a:pt x="3569" y="223519"/>
                </a:lnTo>
                <a:lnTo>
                  <a:pt x="0" y="245109"/>
                </a:lnTo>
                <a:lnTo>
                  <a:pt x="4796" y="262889"/>
                </a:lnTo>
                <a:lnTo>
                  <a:pt x="12945" y="271779"/>
                </a:lnTo>
                <a:lnTo>
                  <a:pt x="24597" y="279399"/>
                </a:lnTo>
                <a:lnTo>
                  <a:pt x="39567" y="283209"/>
                </a:lnTo>
                <a:lnTo>
                  <a:pt x="57666" y="284479"/>
                </a:lnTo>
                <a:lnTo>
                  <a:pt x="66424" y="284479"/>
                </a:lnTo>
                <a:lnTo>
                  <a:pt x="95462" y="280669"/>
                </a:lnTo>
                <a:lnTo>
                  <a:pt x="105265" y="280669"/>
                </a:lnTo>
                <a:lnTo>
                  <a:pt x="104250" y="278129"/>
                </a:lnTo>
                <a:lnTo>
                  <a:pt x="112700" y="275589"/>
                </a:lnTo>
                <a:lnTo>
                  <a:pt x="57666" y="275589"/>
                </a:lnTo>
                <a:lnTo>
                  <a:pt x="19481" y="265429"/>
                </a:lnTo>
                <a:lnTo>
                  <a:pt x="9165" y="242569"/>
                </a:lnTo>
                <a:lnTo>
                  <a:pt x="12835" y="224789"/>
                </a:lnTo>
                <a:lnTo>
                  <a:pt x="23526" y="204469"/>
                </a:lnTo>
                <a:lnTo>
                  <a:pt x="40915" y="181609"/>
                </a:lnTo>
                <a:lnTo>
                  <a:pt x="53603" y="181609"/>
                </a:lnTo>
                <a:lnTo>
                  <a:pt x="47125" y="175259"/>
                </a:lnTo>
                <a:lnTo>
                  <a:pt x="53603" y="168909"/>
                </a:lnTo>
                <a:lnTo>
                  <a:pt x="40915" y="168909"/>
                </a:lnTo>
                <a:lnTo>
                  <a:pt x="23528" y="146049"/>
                </a:lnTo>
                <a:lnTo>
                  <a:pt x="12840" y="125729"/>
                </a:lnTo>
                <a:lnTo>
                  <a:pt x="9170" y="107949"/>
                </a:lnTo>
                <a:lnTo>
                  <a:pt x="12835" y="92709"/>
                </a:lnTo>
                <a:lnTo>
                  <a:pt x="15972" y="87629"/>
                </a:lnTo>
                <a:lnTo>
                  <a:pt x="21230" y="82549"/>
                </a:lnTo>
                <a:lnTo>
                  <a:pt x="28507" y="80009"/>
                </a:lnTo>
                <a:lnTo>
                  <a:pt x="56523" y="80009"/>
                </a:lnTo>
                <a:lnTo>
                  <a:pt x="56765" y="78739"/>
                </a:lnTo>
                <a:lnTo>
                  <a:pt x="38515" y="78739"/>
                </a:lnTo>
                <a:lnTo>
                  <a:pt x="35607" y="74929"/>
                </a:lnTo>
                <a:lnTo>
                  <a:pt x="35607" y="68579"/>
                </a:lnTo>
                <a:lnTo>
                  <a:pt x="38515" y="64769"/>
                </a:lnTo>
                <a:lnTo>
                  <a:pt x="56018" y="64769"/>
                </a:lnTo>
                <a:lnTo>
                  <a:pt x="54047" y="59689"/>
                </a:lnTo>
                <a:lnTo>
                  <a:pt x="48434" y="55879"/>
                </a:lnTo>
                <a:close/>
              </a:path>
              <a:path w="312420" h="349250">
                <a:moveTo>
                  <a:pt x="282608" y="280669"/>
                </a:moveTo>
                <a:lnTo>
                  <a:pt x="216836" y="280669"/>
                </a:lnTo>
                <a:lnTo>
                  <a:pt x="245662" y="284479"/>
                </a:lnTo>
                <a:lnTo>
                  <a:pt x="254389" y="284479"/>
                </a:lnTo>
                <a:lnTo>
                  <a:pt x="272594" y="283209"/>
                </a:lnTo>
                <a:lnTo>
                  <a:pt x="282608" y="280669"/>
                </a:lnTo>
                <a:close/>
              </a:path>
              <a:path w="312420" h="349250">
                <a:moveTo>
                  <a:pt x="53603" y="181609"/>
                </a:moveTo>
                <a:lnTo>
                  <a:pt x="40915" y="181609"/>
                </a:lnTo>
                <a:lnTo>
                  <a:pt x="50266" y="190499"/>
                </a:lnTo>
                <a:lnTo>
                  <a:pt x="60333" y="200659"/>
                </a:lnTo>
                <a:lnTo>
                  <a:pt x="71087" y="209549"/>
                </a:lnTo>
                <a:lnTo>
                  <a:pt x="82495" y="217169"/>
                </a:lnTo>
                <a:lnTo>
                  <a:pt x="84305" y="232409"/>
                </a:lnTo>
                <a:lnTo>
                  <a:pt x="86624" y="245109"/>
                </a:lnTo>
                <a:lnTo>
                  <a:pt x="89440" y="259079"/>
                </a:lnTo>
                <a:lnTo>
                  <a:pt x="92744" y="271779"/>
                </a:lnTo>
                <a:lnTo>
                  <a:pt x="65810" y="275589"/>
                </a:lnTo>
                <a:lnTo>
                  <a:pt x="112700" y="275589"/>
                </a:lnTo>
                <a:lnTo>
                  <a:pt x="129814" y="270509"/>
                </a:lnTo>
                <a:lnTo>
                  <a:pt x="133078" y="269239"/>
                </a:lnTo>
                <a:lnTo>
                  <a:pt x="101558" y="269239"/>
                </a:lnTo>
                <a:lnTo>
                  <a:pt x="98818" y="259079"/>
                </a:lnTo>
                <a:lnTo>
                  <a:pt x="96414" y="247649"/>
                </a:lnTo>
                <a:lnTo>
                  <a:pt x="94353" y="236219"/>
                </a:lnTo>
                <a:lnTo>
                  <a:pt x="92642" y="224789"/>
                </a:lnTo>
                <a:lnTo>
                  <a:pt x="108758" y="224789"/>
                </a:lnTo>
                <a:lnTo>
                  <a:pt x="106768" y="223519"/>
                </a:lnTo>
                <a:lnTo>
                  <a:pt x="98945" y="218439"/>
                </a:lnTo>
                <a:lnTo>
                  <a:pt x="91283" y="212089"/>
                </a:lnTo>
                <a:lnTo>
                  <a:pt x="90736" y="205739"/>
                </a:lnTo>
                <a:lnTo>
                  <a:pt x="81352" y="205739"/>
                </a:lnTo>
                <a:lnTo>
                  <a:pt x="72036" y="198119"/>
                </a:lnTo>
                <a:lnTo>
                  <a:pt x="63210" y="190499"/>
                </a:lnTo>
                <a:lnTo>
                  <a:pt x="54899" y="182879"/>
                </a:lnTo>
                <a:lnTo>
                  <a:pt x="53603" y="181609"/>
                </a:lnTo>
                <a:close/>
              </a:path>
              <a:path w="312420" h="349250">
                <a:moveTo>
                  <a:pt x="282280" y="181609"/>
                </a:moveTo>
                <a:lnTo>
                  <a:pt x="271230" y="181609"/>
                </a:lnTo>
                <a:lnTo>
                  <a:pt x="288626" y="204469"/>
                </a:lnTo>
                <a:lnTo>
                  <a:pt x="299319" y="224789"/>
                </a:lnTo>
                <a:lnTo>
                  <a:pt x="292644" y="265429"/>
                </a:lnTo>
                <a:lnTo>
                  <a:pt x="254618" y="275589"/>
                </a:lnTo>
                <a:lnTo>
                  <a:pt x="293439" y="275589"/>
                </a:lnTo>
                <a:lnTo>
                  <a:pt x="299265" y="271779"/>
                </a:lnTo>
                <a:lnTo>
                  <a:pt x="307361" y="262889"/>
                </a:lnTo>
                <a:lnTo>
                  <a:pt x="312158" y="245109"/>
                </a:lnTo>
                <a:lnTo>
                  <a:pt x="308588" y="223519"/>
                </a:lnTo>
                <a:lnTo>
                  <a:pt x="296915" y="200659"/>
                </a:lnTo>
                <a:lnTo>
                  <a:pt x="282280" y="181609"/>
                </a:lnTo>
                <a:close/>
              </a:path>
              <a:path w="312420" h="349250">
                <a:moveTo>
                  <a:pt x="108758" y="224789"/>
                </a:moveTo>
                <a:lnTo>
                  <a:pt x="92642" y="224789"/>
                </a:lnTo>
                <a:lnTo>
                  <a:pt x="98852" y="228599"/>
                </a:lnTo>
                <a:lnTo>
                  <a:pt x="105185" y="233679"/>
                </a:lnTo>
                <a:lnTo>
                  <a:pt x="124621" y="245109"/>
                </a:lnTo>
                <a:lnTo>
                  <a:pt x="131217" y="247649"/>
                </a:lnTo>
                <a:lnTo>
                  <a:pt x="144725" y="255269"/>
                </a:lnTo>
                <a:lnTo>
                  <a:pt x="112058" y="266699"/>
                </a:lnTo>
                <a:lnTo>
                  <a:pt x="101558" y="269239"/>
                </a:lnTo>
                <a:lnTo>
                  <a:pt x="133078" y="269239"/>
                </a:lnTo>
                <a:lnTo>
                  <a:pt x="156053" y="260349"/>
                </a:lnTo>
                <a:lnTo>
                  <a:pt x="181966" y="260349"/>
                </a:lnTo>
                <a:lnTo>
                  <a:pt x="167318" y="255269"/>
                </a:lnTo>
                <a:lnTo>
                  <a:pt x="176382" y="250189"/>
                </a:lnTo>
                <a:lnTo>
                  <a:pt x="156041" y="250189"/>
                </a:lnTo>
                <a:lnTo>
                  <a:pt x="147658" y="246379"/>
                </a:lnTo>
                <a:lnTo>
                  <a:pt x="139308" y="241299"/>
                </a:lnTo>
                <a:lnTo>
                  <a:pt x="131016" y="237489"/>
                </a:lnTo>
                <a:lnTo>
                  <a:pt x="122805" y="232409"/>
                </a:lnTo>
                <a:lnTo>
                  <a:pt x="114729" y="228599"/>
                </a:lnTo>
                <a:lnTo>
                  <a:pt x="108758" y="224789"/>
                </a:lnTo>
                <a:close/>
              </a:path>
              <a:path w="312420" h="349250">
                <a:moveTo>
                  <a:pt x="228728" y="224789"/>
                </a:moveTo>
                <a:lnTo>
                  <a:pt x="219452" y="224789"/>
                </a:lnTo>
                <a:lnTo>
                  <a:pt x="217724" y="236219"/>
                </a:lnTo>
                <a:lnTo>
                  <a:pt x="215646" y="247649"/>
                </a:lnTo>
                <a:lnTo>
                  <a:pt x="213224" y="259079"/>
                </a:lnTo>
                <a:lnTo>
                  <a:pt x="210460" y="269239"/>
                </a:lnTo>
                <a:lnTo>
                  <a:pt x="220178" y="269239"/>
                </a:lnTo>
                <a:lnTo>
                  <a:pt x="222777" y="259079"/>
                </a:lnTo>
                <a:lnTo>
                  <a:pt x="225548" y="246379"/>
                </a:lnTo>
                <a:lnTo>
                  <a:pt x="227833" y="232409"/>
                </a:lnTo>
                <a:lnTo>
                  <a:pt x="228728" y="224789"/>
                </a:lnTo>
                <a:close/>
              </a:path>
              <a:path w="312420" h="349250">
                <a:moveTo>
                  <a:pt x="176410" y="100329"/>
                </a:moveTo>
                <a:lnTo>
                  <a:pt x="156091" y="100329"/>
                </a:lnTo>
                <a:lnTo>
                  <a:pt x="164562" y="104139"/>
                </a:lnTo>
                <a:lnTo>
                  <a:pt x="172944" y="109219"/>
                </a:lnTo>
                <a:lnTo>
                  <a:pt x="181212" y="113029"/>
                </a:lnTo>
                <a:lnTo>
                  <a:pt x="189340" y="118109"/>
                </a:lnTo>
                <a:lnTo>
                  <a:pt x="197396" y="121919"/>
                </a:lnTo>
                <a:lnTo>
                  <a:pt x="222177" y="156209"/>
                </a:lnTo>
                <a:lnTo>
                  <a:pt x="222505" y="166369"/>
                </a:lnTo>
                <a:lnTo>
                  <a:pt x="222500" y="184149"/>
                </a:lnTo>
                <a:lnTo>
                  <a:pt x="205390" y="223519"/>
                </a:lnTo>
                <a:lnTo>
                  <a:pt x="189340" y="232409"/>
                </a:lnTo>
                <a:lnTo>
                  <a:pt x="181108" y="237489"/>
                </a:lnTo>
                <a:lnTo>
                  <a:pt x="172795" y="241299"/>
                </a:lnTo>
                <a:lnTo>
                  <a:pt x="164430" y="246379"/>
                </a:lnTo>
                <a:lnTo>
                  <a:pt x="156041" y="250189"/>
                </a:lnTo>
                <a:lnTo>
                  <a:pt x="176382" y="250189"/>
                </a:lnTo>
                <a:lnTo>
                  <a:pt x="180869" y="247649"/>
                </a:lnTo>
                <a:lnTo>
                  <a:pt x="187496" y="245109"/>
                </a:lnTo>
                <a:lnTo>
                  <a:pt x="206903" y="233679"/>
                </a:lnTo>
                <a:lnTo>
                  <a:pt x="213230" y="228599"/>
                </a:lnTo>
                <a:lnTo>
                  <a:pt x="219452" y="224789"/>
                </a:lnTo>
                <a:lnTo>
                  <a:pt x="228728" y="224789"/>
                </a:lnTo>
                <a:lnTo>
                  <a:pt x="229624" y="217169"/>
                </a:lnTo>
                <a:lnTo>
                  <a:pt x="241028" y="209549"/>
                </a:lnTo>
                <a:lnTo>
                  <a:pt x="245638" y="205739"/>
                </a:lnTo>
                <a:lnTo>
                  <a:pt x="230831" y="205739"/>
                </a:lnTo>
                <a:lnTo>
                  <a:pt x="231307" y="198119"/>
                </a:lnTo>
                <a:lnTo>
                  <a:pt x="231648" y="190499"/>
                </a:lnTo>
                <a:lnTo>
                  <a:pt x="231820" y="184149"/>
                </a:lnTo>
                <a:lnTo>
                  <a:pt x="231816" y="166369"/>
                </a:lnTo>
                <a:lnTo>
                  <a:pt x="231639" y="160019"/>
                </a:lnTo>
                <a:lnTo>
                  <a:pt x="231286" y="152399"/>
                </a:lnTo>
                <a:lnTo>
                  <a:pt x="230793" y="144779"/>
                </a:lnTo>
                <a:lnTo>
                  <a:pt x="245683" y="144779"/>
                </a:lnTo>
                <a:lnTo>
                  <a:pt x="241072" y="140969"/>
                </a:lnTo>
                <a:lnTo>
                  <a:pt x="229650" y="133349"/>
                </a:lnTo>
                <a:lnTo>
                  <a:pt x="228746" y="125729"/>
                </a:lnTo>
                <a:lnTo>
                  <a:pt x="219503" y="125729"/>
                </a:lnTo>
                <a:lnTo>
                  <a:pt x="213285" y="121919"/>
                </a:lnTo>
                <a:lnTo>
                  <a:pt x="206952" y="116839"/>
                </a:lnTo>
                <a:lnTo>
                  <a:pt x="187481" y="105409"/>
                </a:lnTo>
                <a:lnTo>
                  <a:pt x="180869" y="102869"/>
                </a:lnTo>
                <a:lnTo>
                  <a:pt x="176410" y="100329"/>
                </a:lnTo>
                <a:close/>
              </a:path>
              <a:path w="312420" h="349250">
                <a:moveTo>
                  <a:pt x="90736" y="144779"/>
                </a:moveTo>
                <a:lnTo>
                  <a:pt x="81352" y="144779"/>
                </a:lnTo>
                <a:lnTo>
                  <a:pt x="80861" y="152399"/>
                </a:lnTo>
                <a:lnTo>
                  <a:pt x="80512" y="160019"/>
                </a:lnTo>
                <a:lnTo>
                  <a:pt x="80338" y="166369"/>
                </a:lnTo>
                <a:lnTo>
                  <a:pt x="80338" y="184149"/>
                </a:lnTo>
                <a:lnTo>
                  <a:pt x="80512" y="190499"/>
                </a:lnTo>
                <a:lnTo>
                  <a:pt x="80861" y="198119"/>
                </a:lnTo>
                <a:lnTo>
                  <a:pt x="81352" y="205739"/>
                </a:lnTo>
                <a:lnTo>
                  <a:pt x="90736" y="205739"/>
                </a:lnTo>
                <a:lnTo>
                  <a:pt x="90517" y="203199"/>
                </a:lnTo>
                <a:lnTo>
                  <a:pt x="89969" y="194309"/>
                </a:lnTo>
                <a:lnTo>
                  <a:pt x="89640" y="184149"/>
                </a:lnTo>
                <a:lnTo>
                  <a:pt x="89640" y="166369"/>
                </a:lnTo>
                <a:lnTo>
                  <a:pt x="89969" y="156209"/>
                </a:lnTo>
                <a:lnTo>
                  <a:pt x="90517" y="147319"/>
                </a:lnTo>
                <a:lnTo>
                  <a:pt x="90736" y="144779"/>
                </a:lnTo>
                <a:close/>
              </a:path>
              <a:path w="312420" h="349250">
                <a:moveTo>
                  <a:pt x="245683" y="144779"/>
                </a:moveTo>
                <a:lnTo>
                  <a:pt x="230793" y="144779"/>
                </a:lnTo>
                <a:lnTo>
                  <a:pt x="240117" y="152399"/>
                </a:lnTo>
                <a:lnTo>
                  <a:pt x="248947" y="160019"/>
                </a:lnTo>
                <a:lnTo>
                  <a:pt x="257264" y="167639"/>
                </a:lnTo>
                <a:lnTo>
                  <a:pt x="265045" y="175259"/>
                </a:lnTo>
                <a:lnTo>
                  <a:pt x="257286" y="182879"/>
                </a:lnTo>
                <a:lnTo>
                  <a:pt x="248981" y="190499"/>
                </a:lnTo>
                <a:lnTo>
                  <a:pt x="240154" y="198119"/>
                </a:lnTo>
                <a:lnTo>
                  <a:pt x="230831" y="205739"/>
                </a:lnTo>
                <a:lnTo>
                  <a:pt x="245638" y="205739"/>
                </a:lnTo>
                <a:lnTo>
                  <a:pt x="251784" y="200659"/>
                </a:lnTo>
                <a:lnTo>
                  <a:pt x="261862" y="190499"/>
                </a:lnTo>
                <a:lnTo>
                  <a:pt x="271230" y="181609"/>
                </a:lnTo>
                <a:lnTo>
                  <a:pt x="282280" y="181609"/>
                </a:lnTo>
                <a:lnTo>
                  <a:pt x="277402" y="175259"/>
                </a:lnTo>
                <a:lnTo>
                  <a:pt x="282280" y="168909"/>
                </a:lnTo>
                <a:lnTo>
                  <a:pt x="271230" y="168909"/>
                </a:lnTo>
                <a:lnTo>
                  <a:pt x="261893" y="160019"/>
                </a:lnTo>
                <a:lnTo>
                  <a:pt x="251830" y="149859"/>
                </a:lnTo>
                <a:lnTo>
                  <a:pt x="245683" y="144779"/>
                </a:lnTo>
                <a:close/>
              </a:path>
              <a:path w="312420" h="349250">
                <a:moveTo>
                  <a:pt x="116903" y="74929"/>
                </a:moveTo>
                <a:lnTo>
                  <a:pt x="65926" y="74929"/>
                </a:lnTo>
                <a:lnTo>
                  <a:pt x="92744" y="78739"/>
                </a:lnTo>
                <a:lnTo>
                  <a:pt x="89440" y="91439"/>
                </a:lnTo>
                <a:lnTo>
                  <a:pt x="86624" y="105409"/>
                </a:lnTo>
                <a:lnTo>
                  <a:pt x="84305" y="118109"/>
                </a:lnTo>
                <a:lnTo>
                  <a:pt x="82495" y="133349"/>
                </a:lnTo>
                <a:lnTo>
                  <a:pt x="71080" y="140969"/>
                </a:lnTo>
                <a:lnTo>
                  <a:pt x="60324" y="149859"/>
                </a:lnTo>
                <a:lnTo>
                  <a:pt x="50259" y="160019"/>
                </a:lnTo>
                <a:lnTo>
                  <a:pt x="40915" y="168909"/>
                </a:lnTo>
                <a:lnTo>
                  <a:pt x="53603" y="168909"/>
                </a:lnTo>
                <a:lnTo>
                  <a:pt x="54899" y="167639"/>
                </a:lnTo>
                <a:lnTo>
                  <a:pt x="63210" y="160019"/>
                </a:lnTo>
                <a:lnTo>
                  <a:pt x="72036" y="152399"/>
                </a:lnTo>
                <a:lnTo>
                  <a:pt x="81352" y="144779"/>
                </a:lnTo>
                <a:lnTo>
                  <a:pt x="90736" y="144779"/>
                </a:lnTo>
                <a:lnTo>
                  <a:pt x="91283" y="138429"/>
                </a:lnTo>
                <a:lnTo>
                  <a:pt x="98966" y="132079"/>
                </a:lnTo>
                <a:lnTo>
                  <a:pt x="106796" y="126999"/>
                </a:lnTo>
                <a:lnTo>
                  <a:pt x="108785" y="125729"/>
                </a:lnTo>
                <a:lnTo>
                  <a:pt x="92642" y="125729"/>
                </a:lnTo>
                <a:lnTo>
                  <a:pt x="94353" y="114299"/>
                </a:lnTo>
                <a:lnTo>
                  <a:pt x="96416" y="102869"/>
                </a:lnTo>
                <a:lnTo>
                  <a:pt x="98823" y="91439"/>
                </a:lnTo>
                <a:lnTo>
                  <a:pt x="101570" y="81279"/>
                </a:lnTo>
                <a:lnTo>
                  <a:pt x="133054" y="81279"/>
                </a:lnTo>
                <a:lnTo>
                  <a:pt x="116903" y="74929"/>
                </a:lnTo>
                <a:close/>
              </a:path>
              <a:path w="312420" h="349250">
                <a:moveTo>
                  <a:pt x="293386" y="74929"/>
                </a:moveTo>
                <a:lnTo>
                  <a:pt x="254491" y="74929"/>
                </a:lnTo>
                <a:lnTo>
                  <a:pt x="270102" y="76199"/>
                </a:lnTo>
                <a:lnTo>
                  <a:pt x="282882" y="78739"/>
                </a:lnTo>
                <a:lnTo>
                  <a:pt x="292671" y="85089"/>
                </a:lnTo>
                <a:lnTo>
                  <a:pt x="299309" y="92709"/>
                </a:lnTo>
                <a:lnTo>
                  <a:pt x="302987" y="107949"/>
                </a:lnTo>
                <a:lnTo>
                  <a:pt x="299319" y="125729"/>
                </a:lnTo>
                <a:lnTo>
                  <a:pt x="288626" y="146049"/>
                </a:lnTo>
                <a:lnTo>
                  <a:pt x="271230" y="168909"/>
                </a:lnTo>
                <a:lnTo>
                  <a:pt x="282280" y="168909"/>
                </a:lnTo>
                <a:lnTo>
                  <a:pt x="296915" y="149859"/>
                </a:lnTo>
                <a:lnTo>
                  <a:pt x="308587" y="126999"/>
                </a:lnTo>
                <a:lnTo>
                  <a:pt x="312153" y="105409"/>
                </a:lnTo>
                <a:lnTo>
                  <a:pt x="307348" y="87629"/>
                </a:lnTo>
                <a:lnTo>
                  <a:pt x="299209" y="78739"/>
                </a:lnTo>
                <a:lnTo>
                  <a:pt x="293386" y="74929"/>
                </a:lnTo>
                <a:close/>
              </a:path>
              <a:path w="312420" h="349250">
                <a:moveTo>
                  <a:pt x="133054" y="81279"/>
                </a:moveTo>
                <a:lnTo>
                  <a:pt x="101570" y="81279"/>
                </a:lnTo>
                <a:lnTo>
                  <a:pt x="112050" y="83819"/>
                </a:lnTo>
                <a:lnTo>
                  <a:pt x="144788" y="95249"/>
                </a:lnTo>
                <a:lnTo>
                  <a:pt x="131292" y="102869"/>
                </a:lnTo>
                <a:lnTo>
                  <a:pt x="124672" y="105409"/>
                </a:lnTo>
                <a:lnTo>
                  <a:pt x="105195" y="116839"/>
                </a:lnTo>
                <a:lnTo>
                  <a:pt x="98859" y="121919"/>
                </a:lnTo>
                <a:lnTo>
                  <a:pt x="92642" y="125729"/>
                </a:lnTo>
                <a:lnTo>
                  <a:pt x="108785" y="125729"/>
                </a:lnTo>
                <a:lnTo>
                  <a:pt x="114751" y="121919"/>
                </a:lnTo>
                <a:lnTo>
                  <a:pt x="122805" y="118109"/>
                </a:lnTo>
                <a:lnTo>
                  <a:pt x="130970" y="113029"/>
                </a:lnTo>
                <a:lnTo>
                  <a:pt x="139258" y="109219"/>
                </a:lnTo>
                <a:lnTo>
                  <a:pt x="147640" y="104139"/>
                </a:lnTo>
                <a:lnTo>
                  <a:pt x="156091" y="100329"/>
                </a:lnTo>
                <a:lnTo>
                  <a:pt x="176410" y="100329"/>
                </a:lnTo>
                <a:lnTo>
                  <a:pt x="167433" y="95249"/>
                </a:lnTo>
                <a:lnTo>
                  <a:pt x="182114" y="90169"/>
                </a:lnTo>
                <a:lnTo>
                  <a:pt x="156104" y="90169"/>
                </a:lnTo>
                <a:lnTo>
                  <a:pt x="133054" y="81279"/>
                </a:lnTo>
                <a:close/>
              </a:path>
              <a:path w="312420" h="349250">
                <a:moveTo>
                  <a:pt x="220074" y="81279"/>
                </a:moveTo>
                <a:lnTo>
                  <a:pt x="210600" y="81279"/>
                </a:lnTo>
                <a:lnTo>
                  <a:pt x="213345" y="91439"/>
                </a:lnTo>
                <a:lnTo>
                  <a:pt x="215747" y="102869"/>
                </a:lnTo>
                <a:lnTo>
                  <a:pt x="217801" y="114299"/>
                </a:lnTo>
                <a:lnTo>
                  <a:pt x="219503" y="125729"/>
                </a:lnTo>
                <a:lnTo>
                  <a:pt x="228746" y="125729"/>
                </a:lnTo>
                <a:lnTo>
                  <a:pt x="227841" y="118109"/>
                </a:lnTo>
                <a:lnTo>
                  <a:pt x="225527" y="105409"/>
                </a:lnTo>
                <a:lnTo>
                  <a:pt x="222715" y="91439"/>
                </a:lnTo>
                <a:lnTo>
                  <a:pt x="220074" y="81279"/>
                </a:lnTo>
                <a:close/>
              </a:path>
              <a:path w="312420" h="349250">
                <a:moveTo>
                  <a:pt x="179656" y="10159"/>
                </a:moveTo>
                <a:lnTo>
                  <a:pt x="156079" y="10159"/>
                </a:lnTo>
                <a:lnTo>
                  <a:pt x="170781" y="13969"/>
                </a:lnTo>
                <a:lnTo>
                  <a:pt x="184698" y="26669"/>
                </a:lnTo>
                <a:lnTo>
                  <a:pt x="197262" y="45719"/>
                </a:lnTo>
                <a:lnTo>
                  <a:pt x="207907" y="72389"/>
                </a:lnTo>
                <a:lnTo>
                  <a:pt x="182358" y="80009"/>
                </a:lnTo>
                <a:lnTo>
                  <a:pt x="156104" y="90169"/>
                </a:lnTo>
                <a:lnTo>
                  <a:pt x="182114" y="90169"/>
                </a:lnTo>
                <a:lnTo>
                  <a:pt x="200094" y="83819"/>
                </a:lnTo>
                <a:lnTo>
                  <a:pt x="210600" y="81279"/>
                </a:lnTo>
                <a:lnTo>
                  <a:pt x="220074" y="81279"/>
                </a:lnTo>
                <a:lnTo>
                  <a:pt x="219414" y="78739"/>
                </a:lnTo>
                <a:lnTo>
                  <a:pt x="246347" y="74929"/>
                </a:lnTo>
                <a:lnTo>
                  <a:pt x="293386" y="74929"/>
                </a:lnTo>
                <a:lnTo>
                  <a:pt x="287563" y="71119"/>
                </a:lnTo>
                <a:lnTo>
                  <a:pt x="282574" y="69849"/>
                </a:lnTo>
                <a:lnTo>
                  <a:pt x="216696" y="69849"/>
                </a:lnTo>
                <a:lnTo>
                  <a:pt x="204542" y="40639"/>
                </a:lnTo>
                <a:lnTo>
                  <a:pt x="190045" y="19049"/>
                </a:lnTo>
                <a:lnTo>
                  <a:pt x="179656" y="10159"/>
                </a:lnTo>
                <a:close/>
              </a:path>
              <a:path w="312420" h="349250">
                <a:moveTo>
                  <a:pt x="56523" y="80009"/>
                </a:moveTo>
                <a:lnTo>
                  <a:pt x="28507" y="80009"/>
                </a:lnTo>
                <a:lnTo>
                  <a:pt x="31314" y="85089"/>
                </a:lnTo>
                <a:lnTo>
                  <a:pt x="36445" y="87629"/>
                </a:lnTo>
                <a:lnTo>
                  <a:pt x="49615" y="87629"/>
                </a:lnTo>
                <a:lnTo>
                  <a:pt x="56041" y="82549"/>
                </a:lnTo>
                <a:lnTo>
                  <a:pt x="56523" y="80009"/>
                </a:lnTo>
                <a:close/>
              </a:path>
              <a:path w="312420" h="349250">
                <a:moveTo>
                  <a:pt x="56018" y="64769"/>
                </a:moveTo>
                <a:lnTo>
                  <a:pt x="45652" y="64769"/>
                </a:lnTo>
                <a:lnTo>
                  <a:pt x="48561" y="68579"/>
                </a:lnTo>
                <a:lnTo>
                  <a:pt x="48561" y="74929"/>
                </a:lnTo>
                <a:lnTo>
                  <a:pt x="45652" y="78739"/>
                </a:lnTo>
                <a:lnTo>
                  <a:pt x="56765" y="78739"/>
                </a:lnTo>
                <a:lnTo>
                  <a:pt x="57489" y="74929"/>
                </a:lnTo>
                <a:lnTo>
                  <a:pt x="116903" y="74929"/>
                </a:lnTo>
                <a:lnTo>
                  <a:pt x="104263" y="72389"/>
                </a:lnTo>
                <a:lnTo>
                  <a:pt x="105277" y="69849"/>
                </a:lnTo>
                <a:lnTo>
                  <a:pt x="95462" y="69849"/>
                </a:lnTo>
                <a:lnTo>
                  <a:pt x="85073" y="68579"/>
                </a:lnTo>
                <a:lnTo>
                  <a:pt x="75086" y="66039"/>
                </a:lnTo>
                <a:lnTo>
                  <a:pt x="56511" y="66039"/>
                </a:lnTo>
                <a:lnTo>
                  <a:pt x="56018" y="64769"/>
                </a:lnTo>
                <a:close/>
              </a:path>
              <a:path w="312420" h="349250">
                <a:moveTo>
                  <a:pt x="156079" y="0"/>
                </a:moveTo>
                <a:lnTo>
                  <a:pt x="138438" y="5079"/>
                </a:lnTo>
                <a:lnTo>
                  <a:pt x="122113" y="19049"/>
                </a:lnTo>
                <a:lnTo>
                  <a:pt x="107616" y="40639"/>
                </a:lnTo>
                <a:lnTo>
                  <a:pt x="95462" y="69849"/>
                </a:lnTo>
                <a:lnTo>
                  <a:pt x="105277" y="69849"/>
                </a:lnTo>
                <a:lnTo>
                  <a:pt x="114915" y="45719"/>
                </a:lnTo>
                <a:lnTo>
                  <a:pt x="127480" y="26669"/>
                </a:lnTo>
                <a:lnTo>
                  <a:pt x="141391" y="13969"/>
                </a:lnTo>
                <a:lnTo>
                  <a:pt x="156079" y="10159"/>
                </a:lnTo>
                <a:lnTo>
                  <a:pt x="179656" y="10159"/>
                </a:lnTo>
                <a:lnTo>
                  <a:pt x="173719" y="5079"/>
                </a:lnTo>
                <a:lnTo>
                  <a:pt x="156079" y="0"/>
                </a:lnTo>
                <a:close/>
              </a:path>
              <a:path w="312420" h="349250">
                <a:moveTo>
                  <a:pt x="254491" y="66039"/>
                </a:moveTo>
                <a:lnTo>
                  <a:pt x="236494" y="66039"/>
                </a:lnTo>
                <a:lnTo>
                  <a:pt x="226804" y="68579"/>
                </a:lnTo>
                <a:lnTo>
                  <a:pt x="216696" y="69849"/>
                </a:lnTo>
                <a:lnTo>
                  <a:pt x="282574" y="69849"/>
                </a:lnTo>
                <a:lnTo>
                  <a:pt x="272596" y="67309"/>
                </a:lnTo>
                <a:lnTo>
                  <a:pt x="254491" y="660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6803881" y="4017396"/>
            <a:ext cx="170815" cy="170815"/>
          </a:xfrm>
          <a:custGeom>
            <a:avLst/>
            <a:gdLst/>
            <a:ahLst/>
            <a:cxnLst/>
            <a:rect l="l" t="t" r="r" b="b"/>
            <a:pathLst>
              <a:path w="170815" h="170814">
                <a:moveTo>
                  <a:pt x="13563" y="116344"/>
                </a:moveTo>
                <a:lnTo>
                  <a:pt x="4203" y="116344"/>
                </a:lnTo>
                <a:lnTo>
                  <a:pt x="0" y="123532"/>
                </a:lnTo>
                <a:lnTo>
                  <a:pt x="0" y="170611"/>
                </a:lnTo>
                <a:lnTo>
                  <a:pt x="45504" y="170611"/>
                </a:lnTo>
                <a:lnTo>
                  <a:pt x="50253" y="168656"/>
                </a:lnTo>
                <a:lnTo>
                  <a:pt x="53974" y="162179"/>
                </a:lnTo>
                <a:lnTo>
                  <a:pt x="54245" y="161302"/>
                </a:lnTo>
                <a:lnTo>
                  <a:pt x="9296" y="161302"/>
                </a:lnTo>
                <a:lnTo>
                  <a:pt x="9296" y="128079"/>
                </a:lnTo>
                <a:lnTo>
                  <a:pt x="9994" y="125628"/>
                </a:lnTo>
                <a:lnTo>
                  <a:pt x="42012" y="125628"/>
                </a:lnTo>
                <a:lnTo>
                  <a:pt x="44883" y="123626"/>
                </a:lnTo>
                <a:lnTo>
                  <a:pt x="46383" y="121246"/>
                </a:lnTo>
                <a:lnTo>
                  <a:pt x="25679" y="121246"/>
                </a:lnTo>
                <a:lnTo>
                  <a:pt x="22936" y="120446"/>
                </a:lnTo>
                <a:lnTo>
                  <a:pt x="20523" y="118922"/>
                </a:lnTo>
                <a:lnTo>
                  <a:pt x="17308" y="117132"/>
                </a:lnTo>
                <a:lnTo>
                  <a:pt x="16649" y="117132"/>
                </a:lnTo>
                <a:lnTo>
                  <a:pt x="15087" y="116611"/>
                </a:lnTo>
                <a:lnTo>
                  <a:pt x="13563" y="116344"/>
                </a:lnTo>
                <a:close/>
              </a:path>
              <a:path w="170815" h="170814">
                <a:moveTo>
                  <a:pt x="83370" y="128447"/>
                </a:moveTo>
                <a:lnTo>
                  <a:pt x="72707" y="128447"/>
                </a:lnTo>
                <a:lnTo>
                  <a:pt x="79095" y="134340"/>
                </a:lnTo>
                <a:lnTo>
                  <a:pt x="78998" y="145275"/>
                </a:lnTo>
                <a:lnTo>
                  <a:pt x="78282" y="147701"/>
                </a:lnTo>
                <a:lnTo>
                  <a:pt x="76746" y="150101"/>
                </a:lnTo>
                <a:lnTo>
                  <a:pt x="75882" y="151498"/>
                </a:lnTo>
                <a:lnTo>
                  <a:pt x="75488" y="152603"/>
                </a:lnTo>
                <a:lnTo>
                  <a:pt x="73202" y="157924"/>
                </a:lnTo>
                <a:lnTo>
                  <a:pt x="74333" y="161899"/>
                </a:lnTo>
                <a:lnTo>
                  <a:pt x="78206" y="168656"/>
                </a:lnTo>
                <a:lnTo>
                  <a:pt x="82969" y="170611"/>
                </a:lnTo>
                <a:lnTo>
                  <a:pt x="128447" y="170611"/>
                </a:lnTo>
                <a:lnTo>
                  <a:pt x="128447" y="161302"/>
                </a:lnTo>
                <a:lnTo>
                  <a:pt x="85940" y="161302"/>
                </a:lnTo>
                <a:lnTo>
                  <a:pt x="84358" y="160731"/>
                </a:lnTo>
                <a:lnTo>
                  <a:pt x="82981" y="158318"/>
                </a:lnTo>
                <a:lnTo>
                  <a:pt x="84023" y="156121"/>
                </a:lnTo>
                <a:lnTo>
                  <a:pt x="86740" y="151422"/>
                </a:lnTo>
                <a:lnTo>
                  <a:pt x="86563" y="151307"/>
                </a:lnTo>
                <a:lnTo>
                  <a:pt x="87777" y="148374"/>
                </a:lnTo>
                <a:lnTo>
                  <a:pt x="88391" y="145275"/>
                </a:lnTo>
                <a:lnTo>
                  <a:pt x="88391" y="142138"/>
                </a:lnTo>
                <a:lnTo>
                  <a:pt x="86553" y="133017"/>
                </a:lnTo>
                <a:lnTo>
                  <a:pt x="83370" y="128447"/>
                </a:lnTo>
                <a:close/>
              </a:path>
              <a:path w="170815" h="170814">
                <a:moveTo>
                  <a:pt x="64236" y="119151"/>
                </a:moveTo>
                <a:lnTo>
                  <a:pt x="54654" y="120900"/>
                </a:lnTo>
                <a:lnTo>
                  <a:pt x="46996" y="125730"/>
                </a:lnTo>
                <a:lnTo>
                  <a:pt x="41919" y="133017"/>
                </a:lnTo>
                <a:lnTo>
                  <a:pt x="40081" y="142138"/>
                </a:lnTo>
                <a:lnTo>
                  <a:pt x="40086" y="145275"/>
                </a:lnTo>
                <a:lnTo>
                  <a:pt x="40719" y="148412"/>
                </a:lnTo>
                <a:lnTo>
                  <a:pt x="41884" y="151269"/>
                </a:lnTo>
                <a:lnTo>
                  <a:pt x="41751" y="151498"/>
                </a:lnTo>
                <a:lnTo>
                  <a:pt x="44437" y="156121"/>
                </a:lnTo>
                <a:lnTo>
                  <a:pt x="45478" y="158318"/>
                </a:lnTo>
                <a:lnTo>
                  <a:pt x="44081" y="160731"/>
                </a:lnTo>
                <a:lnTo>
                  <a:pt x="42532" y="161302"/>
                </a:lnTo>
                <a:lnTo>
                  <a:pt x="54245" y="161302"/>
                </a:lnTo>
                <a:lnTo>
                  <a:pt x="55029" y="158762"/>
                </a:lnTo>
                <a:lnTo>
                  <a:pt x="53581" y="154228"/>
                </a:lnTo>
                <a:lnTo>
                  <a:pt x="54101" y="153873"/>
                </a:lnTo>
                <a:lnTo>
                  <a:pt x="50164" y="147701"/>
                </a:lnTo>
                <a:lnTo>
                  <a:pt x="49460" y="145275"/>
                </a:lnTo>
                <a:lnTo>
                  <a:pt x="49364" y="134340"/>
                </a:lnTo>
                <a:lnTo>
                  <a:pt x="55752" y="128447"/>
                </a:lnTo>
                <a:lnTo>
                  <a:pt x="83370" y="128447"/>
                </a:lnTo>
                <a:lnTo>
                  <a:pt x="81476" y="125730"/>
                </a:lnTo>
                <a:lnTo>
                  <a:pt x="73818" y="120900"/>
                </a:lnTo>
                <a:lnTo>
                  <a:pt x="64236" y="119151"/>
                </a:lnTo>
                <a:close/>
              </a:path>
              <a:path w="170815" h="170814">
                <a:moveTo>
                  <a:pt x="132130" y="116344"/>
                </a:moveTo>
                <a:lnTo>
                  <a:pt x="123367" y="116344"/>
                </a:lnTo>
                <a:lnTo>
                  <a:pt x="119164" y="123532"/>
                </a:lnTo>
                <a:lnTo>
                  <a:pt x="119164" y="161302"/>
                </a:lnTo>
                <a:lnTo>
                  <a:pt x="128447" y="161302"/>
                </a:lnTo>
                <a:lnTo>
                  <a:pt x="128447" y="128079"/>
                </a:lnTo>
                <a:lnTo>
                  <a:pt x="129158" y="125628"/>
                </a:lnTo>
                <a:lnTo>
                  <a:pt x="161173" y="125628"/>
                </a:lnTo>
                <a:lnTo>
                  <a:pt x="164045" y="123626"/>
                </a:lnTo>
                <a:lnTo>
                  <a:pt x="165546" y="121246"/>
                </a:lnTo>
                <a:lnTo>
                  <a:pt x="144843" y="121246"/>
                </a:lnTo>
                <a:lnTo>
                  <a:pt x="142100" y="120446"/>
                </a:lnTo>
                <a:lnTo>
                  <a:pt x="136677" y="117043"/>
                </a:lnTo>
                <a:lnTo>
                  <a:pt x="135703" y="116611"/>
                </a:lnTo>
                <a:lnTo>
                  <a:pt x="133921" y="116611"/>
                </a:lnTo>
                <a:lnTo>
                  <a:pt x="133032" y="116433"/>
                </a:lnTo>
                <a:lnTo>
                  <a:pt x="132130" y="116344"/>
                </a:lnTo>
                <a:close/>
              </a:path>
              <a:path w="170815" h="170814">
                <a:moveTo>
                  <a:pt x="36040" y="129019"/>
                </a:moveTo>
                <a:lnTo>
                  <a:pt x="20078" y="129019"/>
                </a:lnTo>
                <a:lnTo>
                  <a:pt x="22758" y="130022"/>
                </a:lnTo>
                <a:lnTo>
                  <a:pt x="25615" y="130543"/>
                </a:lnTo>
                <a:lnTo>
                  <a:pt x="28486" y="130543"/>
                </a:lnTo>
                <a:lnTo>
                  <a:pt x="36040" y="129019"/>
                </a:lnTo>
                <a:close/>
              </a:path>
              <a:path w="170815" h="170814">
                <a:moveTo>
                  <a:pt x="153181" y="129425"/>
                </a:moveTo>
                <a:lnTo>
                  <a:pt x="140385" y="129425"/>
                </a:lnTo>
                <a:lnTo>
                  <a:pt x="142722" y="130162"/>
                </a:lnTo>
                <a:lnTo>
                  <a:pt x="145160" y="130543"/>
                </a:lnTo>
                <a:lnTo>
                  <a:pt x="147637" y="130543"/>
                </a:lnTo>
                <a:lnTo>
                  <a:pt x="153181" y="129425"/>
                </a:lnTo>
                <a:close/>
              </a:path>
              <a:path w="170815" h="170814">
                <a:moveTo>
                  <a:pt x="161173" y="125628"/>
                </a:moveTo>
                <a:lnTo>
                  <a:pt x="132219" y="125628"/>
                </a:lnTo>
                <a:lnTo>
                  <a:pt x="133464" y="126072"/>
                </a:lnTo>
                <a:lnTo>
                  <a:pt x="134873" y="126898"/>
                </a:lnTo>
                <a:lnTo>
                  <a:pt x="137426" y="128346"/>
                </a:lnTo>
                <a:lnTo>
                  <a:pt x="140360" y="129540"/>
                </a:lnTo>
                <a:lnTo>
                  <a:pt x="153181" y="129425"/>
                </a:lnTo>
                <a:lnTo>
                  <a:pt x="156758" y="128704"/>
                </a:lnTo>
                <a:lnTo>
                  <a:pt x="161173" y="125628"/>
                </a:lnTo>
                <a:close/>
              </a:path>
              <a:path w="170815" h="170814">
                <a:moveTo>
                  <a:pt x="42012" y="125628"/>
                </a:moveTo>
                <a:lnTo>
                  <a:pt x="13068" y="125628"/>
                </a:lnTo>
                <a:lnTo>
                  <a:pt x="14321" y="126072"/>
                </a:lnTo>
                <a:lnTo>
                  <a:pt x="15732" y="126898"/>
                </a:lnTo>
                <a:lnTo>
                  <a:pt x="19977" y="129260"/>
                </a:lnTo>
                <a:lnTo>
                  <a:pt x="20078" y="129019"/>
                </a:lnTo>
                <a:lnTo>
                  <a:pt x="36040" y="129019"/>
                </a:lnTo>
                <a:lnTo>
                  <a:pt x="37599" y="128704"/>
                </a:lnTo>
                <a:lnTo>
                  <a:pt x="42012" y="125628"/>
                </a:lnTo>
                <a:close/>
              </a:path>
              <a:path w="170815" h="170814">
                <a:moveTo>
                  <a:pt x="46384" y="91516"/>
                </a:moveTo>
                <a:lnTo>
                  <a:pt x="36271" y="91516"/>
                </a:lnTo>
                <a:lnTo>
                  <a:pt x="42151" y="97917"/>
                </a:lnTo>
                <a:lnTo>
                  <a:pt x="42151" y="114858"/>
                </a:lnTo>
                <a:lnTo>
                  <a:pt x="36271" y="121246"/>
                </a:lnTo>
                <a:lnTo>
                  <a:pt x="46383" y="121246"/>
                </a:lnTo>
                <a:lnTo>
                  <a:pt x="49711" y="115964"/>
                </a:lnTo>
                <a:lnTo>
                  <a:pt x="51460" y="106375"/>
                </a:lnTo>
                <a:lnTo>
                  <a:pt x="49711" y="96793"/>
                </a:lnTo>
                <a:lnTo>
                  <a:pt x="46384" y="91516"/>
                </a:lnTo>
                <a:close/>
              </a:path>
              <a:path w="170815" h="170814">
                <a:moveTo>
                  <a:pt x="165547" y="91516"/>
                </a:moveTo>
                <a:lnTo>
                  <a:pt x="155447" y="91516"/>
                </a:lnTo>
                <a:lnTo>
                  <a:pt x="161328" y="97917"/>
                </a:lnTo>
                <a:lnTo>
                  <a:pt x="161328" y="114858"/>
                </a:lnTo>
                <a:lnTo>
                  <a:pt x="155447" y="121246"/>
                </a:lnTo>
                <a:lnTo>
                  <a:pt x="165546" y="121246"/>
                </a:lnTo>
                <a:lnTo>
                  <a:pt x="168875" y="115964"/>
                </a:lnTo>
                <a:lnTo>
                  <a:pt x="170624" y="106375"/>
                </a:lnTo>
                <a:lnTo>
                  <a:pt x="168875" y="96793"/>
                </a:lnTo>
                <a:lnTo>
                  <a:pt x="165547" y="91516"/>
                </a:lnTo>
                <a:close/>
              </a:path>
              <a:path w="170815" h="170814">
                <a:moveTo>
                  <a:pt x="16852" y="116878"/>
                </a:moveTo>
                <a:lnTo>
                  <a:pt x="16649" y="117132"/>
                </a:lnTo>
                <a:lnTo>
                  <a:pt x="17308" y="117132"/>
                </a:lnTo>
                <a:lnTo>
                  <a:pt x="16852" y="116878"/>
                </a:lnTo>
                <a:close/>
              </a:path>
              <a:path w="170815" h="170814">
                <a:moveTo>
                  <a:pt x="134099" y="115900"/>
                </a:moveTo>
                <a:lnTo>
                  <a:pt x="133921" y="116611"/>
                </a:lnTo>
                <a:lnTo>
                  <a:pt x="135703" y="116611"/>
                </a:lnTo>
                <a:lnTo>
                  <a:pt x="134099" y="115900"/>
                </a:lnTo>
                <a:close/>
              </a:path>
              <a:path w="170815" h="170814">
                <a:moveTo>
                  <a:pt x="83372" y="9296"/>
                </a:moveTo>
                <a:lnTo>
                  <a:pt x="72707" y="9296"/>
                </a:lnTo>
                <a:lnTo>
                  <a:pt x="79095" y="15189"/>
                </a:lnTo>
                <a:lnTo>
                  <a:pt x="79076" y="25844"/>
                </a:lnTo>
                <a:lnTo>
                  <a:pt x="78282" y="28524"/>
                </a:lnTo>
                <a:lnTo>
                  <a:pt x="75895" y="32334"/>
                </a:lnTo>
                <a:lnTo>
                  <a:pt x="75488" y="33451"/>
                </a:lnTo>
                <a:lnTo>
                  <a:pt x="73202" y="38785"/>
                </a:lnTo>
                <a:lnTo>
                  <a:pt x="74333" y="42748"/>
                </a:lnTo>
                <a:lnTo>
                  <a:pt x="78193" y="49479"/>
                </a:lnTo>
                <a:lnTo>
                  <a:pt x="83083" y="51460"/>
                </a:lnTo>
                <a:lnTo>
                  <a:pt x="119164" y="51460"/>
                </a:lnTo>
                <a:lnTo>
                  <a:pt x="119164" y="86728"/>
                </a:lnTo>
                <a:lnTo>
                  <a:pt x="120230" y="89649"/>
                </a:lnTo>
                <a:lnTo>
                  <a:pt x="124891" y="95554"/>
                </a:lnTo>
                <a:lnTo>
                  <a:pt x="129552" y="97078"/>
                </a:lnTo>
                <a:lnTo>
                  <a:pt x="134353" y="96050"/>
                </a:lnTo>
                <a:lnTo>
                  <a:pt x="136211" y="96050"/>
                </a:lnTo>
                <a:lnTo>
                  <a:pt x="142100" y="92329"/>
                </a:lnTo>
                <a:lnTo>
                  <a:pt x="144843" y="91516"/>
                </a:lnTo>
                <a:lnTo>
                  <a:pt x="165547" y="91516"/>
                </a:lnTo>
                <a:lnTo>
                  <a:pt x="164045" y="89134"/>
                </a:lnTo>
                <a:lnTo>
                  <a:pt x="161830" y="87591"/>
                </a:lnTo>
                <a:lnTo>
                  <a:pt x="130441" y="87591"/>
                </a:lnTo>
                <a:lnTo>
                  <a:pt x="128600" y="85280"/>
                </a:lnTo>
                <a:lnTo>
                  <a:pt x="128507" y="84709"/>
                </a:lnTo>
                <a:lnTo>
                  <a:pt x="128447" y="42164"/>
                </a:lnTo>
                <a:lnTo>
                  <a:pt x="85940" y="42164"/>
                </a:lnTo>
                <a:lnTo>
                  <a:pt x="84366" y="41592"/>
                </a:lnTo>
                <a:lnTo>
                  <a:pt x="83769" y="40513"/>
                </a:lnTo>
                <a:lnTo>
                  <a:pt x="82981" y="39154"/>
                </a:lnTo>
                <a:lnTo>
                  <a:pt x="84023" y="36957"/>
                </a:lnTo>
                <a:lnTo>
                  <a:pt x="85445" y="34493"/>
                </a:lnTo>
                <a:lnTo>
                  <a:pt x="87693" y="30454"/>
                </a:lnTo>
                <a:lnTo>
                  <a:pt x="87198" y="30454"/>
                </a:lnTo>
                <a:lnTo>
                  <a:pt x="87985" y="28054"/>
                </a:lnTo>
                <a:lnTo>
                  <a:pt x="88339" y="25844"/>
                </a:lnTo>
                <a:lnTo>
                  <a:pt x="88391" y="22974"/>
                </a:lnTo>
                <a:lnTo>
                  <a:pt x="86553" y="13860"/>
                </a:lnTo>
                <a:lnTo>
                  <a:pt x="83372" y="9296"/>
                </a:lnTo>
                <a:close/>
              </a:path>
              <a:path w="170815" h="170814">
                <a:moveTo>
                  <a:pt x="136211" y="96050"/>
                </a:moveTo>
                <a:lnTo>
                  <a:pt x="134353" y="96050"/>
                </a:lnTo>
                <a:lnTo>
                  <a:pt x="134683" y="97015"/>
                </a:lnTo>
                <a:lnTo>
                  <a:pt x="136211" y="96050"/>
                </a:lnTo>
                <a:close/>
              </a:path>
              <a:path w="170815" h="170814">
                <a:moveTo>
                  <a:pt x="64236" y="0"/>
                </a:moveTo>
                <a:lnTo>
                  <a:pt x="54654" y="1748"/>
                </a:lnTo>
                <a:lnTo>
                  <a:pt x="46996" y="6577"/>
                </a:lnTo>
                <a:lnTo>
                  <a:pt x="41919" y="13860"/>
                </a:lnTo>
                <a:lnTo>
                  <a:pt x="40081" y="22974"/>
                </a:lnTo>
                <a:lnTo>
                  <a:pt x="40081" y="25844"/>
                </a:lnTo>
                <a:lnTo>
                  <a:pt x="40614" y="28740"/>
                </a:lnTo>
                <a:lnTo>
                  <a:pt x="41617" y="31432"/>
                </a:lnTo>
                <a:lnTo>
                  <a:pt x="41313" y="31584"/>
                </a:lnTo>
                <a:lnTo>
                  <a:pt x="44437" y="36957"/>
                </a:lnTo>
                <a:lnTo>
                  <a:pt x="45478" y="39154"/>
                </a:lnTo>
                <a:lnTo>
                  <a:pt x="44081" y="41592"/>
                </a:lnTo>
                <a:lnTo>
                  <a:pt x="42532" y="42164"/>
                </a:lnTo>
                <a:lnTo>
                  <a:pt x="0" y="42164"/>
                </a:lnTo>
                <a:lnTo>
                  <a:pt x="0" y="89242"/>
                </a:lnTo>
                <a:lnTo>
                  <a:pt x="4203" y="96431"/>
                </a:lnTo>
                <a:lnTo>
                  <a:pt x="13665" y="96431"/>
                </a:lnTo>
                <a:lnTo>
                  <a:pt x="15328" y="96126"/>
                </a:lnTo>
                <a:lnTo>
                  <a:pt x="17043" y="95504"/>
                </a:lnTo>
                <a:lnTo>
                  <a:pt x="17967" y="95504"/>
                </a:lnTo>
                <a:lnTo>
                  <a:pt x="20535" y="93840"/>
                </a:lnTo>
                <a:lnTo>
                  <a:pt x="22936" y="92329"/>
                </a:lnTo>
                <a:lnTo>
                  <a:pt x="25679" y="91516"/>
                </a:lnTo>
                <a:lnTo>
                  <a:pt x="46384" y="91516"/>
                </a:lnTo>
                <a:lnTo>
                  <a:pt x="44883" y="89134"/>
                </a:lnTo>
                <a:lnTo>
                  <a:pt x="42013" y="87134"/>
                </a:lnTo>
                <a:lnTo>
                  <a:pt x="9994" y="87134"/>
                </a:lnTo>
                <a:lnTo>
                  <a:pt x="9296" y="84709"/>
                </a:lnTo>
                <a:lnTo>
                  <a:pt x="9296" y="51460"/>
                </a:lnTo>
                <a:lnTo>
                  <a:pt x="45377" y="51460"/>
                </a:lnTo>
                <a:lnTo>
                  <a:pt x="50266" y="49479"/>
                </a:lnTo>
                <a:lnTo>
                  <a:pt x="53987" y="43014"/>
                </a:lnTo>
                <a:lnTo>
                  <a:pt x="55041" y="39598"/>
                </a:lnTo>
                <a:lnTo>
                  <a:pt x="53568" y="35026"/>
                </a:lnTo>
                <a:lnTo>
                  <a:pt x="54038" y="34671"/>
                </a:lnTo>
                <a:lnTo>
                  <a:pt x="50164" y="28524"/>
                </a:lnTo>
                <a:lnTo>
                  <a:pt x="49383" y="25844"/>
                </a:lnTo>
                <a:lnTo>
                  <a:pt x="49364" y="15189"/>
                </a:lnTo>
                <a:lnTo>
                  <a:pt x="55752" y="9296"/>
                </a:lnTo>
                <a:lnTo>
                  <a:pt x="83372" y="9296"/>
                </a:lnTo>
                <a:lnTo>
                  <a:pt x="81476" y="6577"/>
                </a:lnTo>
                <a:lnTo>
                  <a:pt x="73818" y="1748"/>
                </a:lnTo>
                <a:lnTo>
                  <a:pt x="64236" y="0"/>
                </a:lnTo>
                <a:close/>
              </a:path>
              <a:path w="170815" h="170814">
                <a:moveTo>
                  <a:pt x="17967" y="95504"/>
                </a:moveTo>
                <a:lnTo>
                  <a:pt x="17043" y="95504"/>
                </a:lnTo>
                <a:lnTo>
                  <a:pt x="17398" y="95872"/>
                </a:lnTo>
                <a:lnTo>
                  <a:pt x="17967" y="95504"/>
                </a:lnTo>
                <a:close/>
              </a:path>
              <a:path w="170815" h="170814">
                <a:moveTo>
                  <a:pt x="139941" y="82931"/>
                </a:moveTo>
                <a:lnTo>
                  <a:pt x="132321" y="87401"/>
                </a:lnTo>
                <a:lnTo>
                  <a:pt x="130441" y="87591"/>
                </a:lnTo>
                <a:lnTo>
                  <a:pt x="161830" y="87591"/>
                </a:lnTo>
                <a:lnTo>
                  <a:pt x="156758" y="84058"/>
                </a:lnTo>
                <a:lnTo>
                  <a:pt x="153749" y="83451"/>
                </a:lnTo>
                <a:lnTo>
                  <a:pt x="140080" y="83451"/>
                </a:lnTo>
                <a:lnTo>
                  <a:pt x="139941" y="82931"/>
                </a:lnTo>
                <a:close/>
              </a:path>
              <a:path w="170815" h="170814">
                <a:moveTo>
                  <a:pt x="28486" y="82219"/>
                </a:moveTo>
                <a:lnTo>
                  <a:pt x="25374" y="82219"/>
                </a:lnTo>
                <a:lnTo>
                  <a:pt x="22275" y="82829"/>
                </a:lnTo>
                <a:lnTo>
                  <a:pt x="19405" y="84023"/>
                </a:lnTo>
                <a:lnTo>
                  <a:pt x="18907" y="84023"/>
                </a:lnTo>
                <a:lnTo>
                  <a:pt x="14300" y="86702"/>
                </a:lnTo>
                <a:lnTo>
                  <a:pt x="13068" y="87134"/>
                </a:lnTo>
                <a:lnTo>
                  <a:pt x="42013" y="87134"/>
                </a:lnTo>
                <a:lnTo>
                  <a:pt x="37599" y="84058"/>
                </a:lnTo>
                <a:lnTo>
                  <a:pt x="37426" y="84023"/>
                </a:lnTo>
                <a:lnTo>
                  <a:pt x="19405" y="84023"/>
                </a:lnTo>
                <a:lnTo>
                  <a:pt x="19278" y="83807"/>
                </a:lnTo>
                <a:lnTo>
                  <a:pt x="36356" y="83807"/>
                </a:lnTo>
                <a:lnTo>
                  <a:pt x="28486" y="82219"/>
                </a:lnTo>
                <a:close/>
              </a:path>
              <a:path w="170815" h="170814">
                <a:moveTo>
                  <a:pt x="147637" y="82219"/>
                </a:moveTo>
                <a:lnTo>
                  <a:pt x="145059" y="82219"/>
                </a:lnTo>
                <a:lnTo>
                  <a:pt x="142532" y="82626"/>
                </a:lnTo>
                <a:lnTo>
                  <a:pt x="140080" y="83451"/>
                </a:lnTo>
                <a:lnTo>
                  <a:pt x="153749" y="83451"/>
                </a:lnTo>
                <a:lnTo>
                  <a:pt x="147637" y="8221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6593683" y="3915562"/>
            <a:ext cx="94615" cy="347345"/>
          </a:xfrm>
          <a:custGeom>
            <a:avLst/>
            <a:gdLst/>
            <a:ahLst/>
            <a:cxnLst/>
            <a:rect l="l" t="t" r="r" b="b"/>
            <a:pathLst>
              <a:path w="94615" h="347345">
                <a:moveTo>
                  <a:pt x="12484" y="267449"/>
                </a:moveTo>
                <a:lnTo>
                  <a:pt x="1879" y="267449"/>
                </a:lnTo>
                <a:lnTo>
                  <a:pt x="33807" y="325945"/>
                </a:lnTo>
                <a:lnTo>
                  <a:pt x="33947" y="346824"/>
                </a:lnTo>
                <a:lnTo>
                  <a:pt x="43230" y="346748"/>
                </a:lnTo>
                <a:lnTo>
                  <a:pt x="43116" y="325920"/>
                </a:lnTo>
                <a:lnTo>
                  <a:pt x="49045" y="315061"/>
                </a:lnTo>
                <a:lnTo>
                  <a:pt x="38442" y="315061"/>
                </a:lnTo>
                <a:lnTo>
                  <a:pt x="12484" y="267449"/>
                </a:lnTo>
                <a:close/>
              </a:path>
              <a:path w="94615" h="347345">
                <a:moveTo>
                  <a:pt x="75044" y="267449"/>
                </a:moveTo>
                <a:lnTo>
                  <a:pt x="64439" y="267449"/>
                </a:lnTo>
                <a:lnTo>
                  <a:pt x="38442" y="315061"/>
                </a:lnTo>
                <a:lnTo>
                  <a:pt x="49045" y="315061"/>
                </a:lnTo>
                <a:lnTo>
                  <a:pt x="75044" y="267449"/>
                </a:lnTo>
                <a:close/>
              </a:path>
              <a:path w="94615" h="347345">
                <a:moveTo>
                  <a:pt x="38468" y="0"/>
                </a:moveTo>
                <a:lnTo>
                  <a:pt x="4338" y="21307"/>
                </a:lnTo>
                <a:lnTo>
                  <a:pt x="0" y="267449"/>
                </a:lnTo>
                <a:lnTo>
                  <a:pt x="76923" y="267449"/>
                </a:lnTo>
                <a:lnTo>
                  <a:pt x="76923" y="258152"/>
                </a:lnTo>
                <a:lnTo>
                  <a:pt x="9309" y="258152"/>
                </a:lnTo>
                <a:lnTo>
                  <a:pt x="9296" y="96050"/>
                </a:lnTo>
                <a:lnTo>
                  <a:pt x="76923" y="96050"/>
                </a:lnTo>
                <a:lnTo>
                  <a:pt x="76923" y="86741"/>
                </a:lnTo>
                <a:lnTo>
                  <a:pt x="9296" y="86741"/>
                </a:lnTo>
                <a:lnTo>
                  <a:pt x="9414" y="40304"/>
                </a:lnTo>
                <a:lnTo>
                  <a:pt x="29806" y="9271"/>
                </a:lnTo>
                <a:lnTo>
                  <a:pt x="64111" y="9271"/>
                </a:lnTo>
                <a:lnTo>
                  <a:pt x="60251" y="5990"/>
                </a:lnTo>
                <a:lnTo>
                  <a:pt x="53828" y="2654"/>
                </a:lnTo>
                <a:lnTo>
                  <a:pt x="46571" y="665"/>
                </a:lnTo>
                <a:lnTo>
                  <a:pt x="38468" y="0"/>
                </a:lnTo>
                <a:close/>
              </a:path>
              <a:path w="94615" h="347345">
                <a:moveTo>
                  <a:pt x="76923" y="96050"/>
                </a:moveTo>
                <a:lnTo>
                  <a:pt x="67627" y="96050"/>
                </a:lnTo>
                <a:lnTo>
                  <a:pt x="67627" y="258152"/>
                </a:lnTo>
                <a:lnTo>
                  <a:pt x="76923" y="258152"/>
                </a:lnTo>
                <a:lnTo>
                  <a:pt x="76923" y="96050"/>
                </a:lnTo>
                <a:close/>
              </a:path>
              <a:path w="94615" h="347345">
                <a:moveTo>
                  <a:pt x="94030" y="62699"/>
                </a:moveTo>
                <a:lnTo>
                  <a:pt x="84747" y="62699"/>
                </a:lnTo>
                <a:lnTo>
                  <a:pt x="84747" y="150926"/>
                </a:lnTo>
                <a:lnTo>
                  <a:pt x="94030" y="150926"/>
                </a:lnTo>
                <a:lnTo>
                  <a:pt x="94030" y="62699"/>
                </a:lnTo>
                <a:close/>
              </a:path>
              <a:path w="94615" h="347345">
                <a:moveTo>
                  <a:pt x="64111" y="9271"/>
                </a:moveTo>
                <a:lnTo>
                  <a:pt x="47205" y="9271"/>
                </a:lnTo>
                <a:lnTo>
                  <a:pt x="54101" y="11887"/>
                </a:lnTo>
                <a:lnTo>
                  <a:pt x="58953" y="17005"/>
                </a:lnTo>
                <a:lnTo>
                  <a:pt x="64139" y="24984"/>
                </a:lnTo>
                <a:lnTo>
                  <a:pt x="66714" y="33366"/>
                </a:lnTo>
                <a:lnTo>
                  <a:pt x="67519" y="39838"/>
                </a:lnTo>
                <a:lnTo>
                  <a:pt x="67627" y="86741"/>
                </a:lnTo>
                <a:lnTo>
                  <a:pt x="76923" y="86741"/>
                </a:lnTo>
                <a:lnTo>
                  <a:pt x="76923" y="62699"/>
                </a:lnTo>
                <a:lnTo>
                  <a:pt x="94030" y="62699"/>
                </a:lnTo>
                <a:lnTo>
                  <a:pt x="94030" y="53416"/>
                </a:lnTo>
                <a:lnTo>
                  <a:pt x="76923" y="53416"/>
                </a:lnTo>
                <a:lnTo>
                  <a:pt x="76889" y="39838"/>
                </a:lnTo>
                <a:lnTo>
                  <a:pt x="75822" y="31348"/>
                </a:lnTo>
                <a:lnTo>
                  <a:pt x="72501" y="20893"/>
                </a:lnTo>
                <a:lnTo>
                  <a:pt x="65709" y="10629"/>
                </a:lnTo>
                <a:lnTo>
                  <a:pt x="64111" y="927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5573754" y="3949144"/>
            <a:ext cx="109855" cy="278765"/>
          </a:xfrm>
          <a:custGeom>
            <a:avLst/>
            <a:gdLst/>
            <a:ahLst/>
            <a:cxnLst/>
            <a:rect l="l" t="t" r="r" b="b"/>
            <a:pathLst>
              <a:path w="109854" h="278764">
                <a:moveTo>
                  <a:pt x="35623" y="217449"/>
                </a:moveTo>
                <a:lnTo>
                  <a:pt x="26339" y="217449"/>
                </a:lnTo>
                <a:lnTo>
                  <a:pt x="26339" y="278688"/>
                </a:lnTo>
                <a:lnTo>
                  <a:pt x="83375" y="278688"/>
                </a:lnTo>
                <a:lnTo>
                  <a:pt x="83375" y="269379"/>
                </a:lnTo>
                <a:lnTo>
                  <a:pt x="35623" y="269379"/>
                </a:lnTo>
                <a:lnTo>
                  <a:pt x="35623" y="217449"/>
                </a:lnTo>
                <a:close/>
              </a:path>
              <a:path w="109854" h="278764">
                <a:moveTo>
                  <a:pt x="83375" y="217449"/>
                </a:moveTo>
                <a:lnTo>
                  <a:pt x="74079" y="217449"/>
                </a:lnTo>
                <a:lnTo>
                  <a:pt x="74079" y="269379"/>
                </a:lnTo>
                <a:lnTo>
                  <a:pt x="83375" y="269379"/>
                </a:lnTo>
                <a:lnTo>
                  <a:pt x="83375" y="217449"/>
                </a:lnTo>
                <a:close/>
              </a:path>
              <a:path w="109854" h="278764">
                <a:moveTo>
                  <a:pt x="56070" y="0"/>
                </a:moveTo>
                <a:lnTo>
                  <a:pt x="53632" y="0"/>
                </a:lnTo>
                <a:lnTo>
                  <a:pt x="32779" y="4222"/>
                </a:lnTo>
                <a:lnTo>
                  <a:pt x="15728" y="15728"/>
                </a:lnTo>
                <a:lnTo>
                  <a:pt x="4222" y="32779"/>
                </a:lnTo>
                <a:lnTo>
                  <a:pt x="0" y="53632"/>
                </a:lnTo>
                <a:lnTo>
                  <a:pt x="0" y="217449"/>
                </a:lnTo>
                <a:lnTo>
                  <a:pt x="109715" y="217449"/>
                </a:lnTo>
                <a:lnTo>
                  <a:pt x="109715" y="208153"/>
                </a:lnTo>
                <a:lnTo>
                  <a:pt x="9296" y="208153"/>
                </a:lnTo>
                <a:lnTo>
                  <a:pt x="9296" y="53632"/>
                </a:lnTo>
                <a:lnTo>
                  <a:pt x="12785" y="36390"/>
                </a:lnTo>
                <a:lnTo>
                  <a:pt x="22296" y="22296"/>
                </a:lnTo>
                <a:lnTo>
                  <a:pt x="36390" y="12785"/>
                </a:lnTo>
                <a:lnTo>
                  <a:pt x="53632" y="9296"/>
                </a:lnTo>
                <a:lnTo>
                  <a:pt x="84451" y="9296"/>
                </a:lnTo>
                <a:lnTo>
                  <a:pt x="76930" y="4222"/>
                </a:lnTo>
                <a:lnTo>
                  <a:pt x="56070" y="0"/>
                </a:lnTo>
                <a:close/>
              </a:path>
              <a:path w="109854" h="278764">
                <a:moveTo>
                  <a:pt x="84451" y="9296"/>
                </a:moveTo>
                <a:lnTo>
                  <a:pt x="56070" y="9296"/>
                </a:lnTo>
                <a:lnTo>
                  <a:pt x="73319" y="12785"/>
                </a:lnTo>
                <a:lnTo>
                  <a:pt x="87417" y="22296"/>
                </a:lnTo>
                <a:lnTo>
                  <a:pt x="96929" y="36390"/>
                </a:lnTo>
                <a:lnTo>
                  <a:pt x="100418" y="53632"/>
                </a:lnTo>
                <a:lnTo>
                  <a:pt x="100418" y="208153"/>
                </a:lnTo>
                <a:lnTo>
                  <a:pt x="109715" y="208153"/>
                </a:lnTo>
                <a:lnTo>
                  <a:pt x="109715" y="53632"/>
                </a:lnTo>
                <a:lnTo>
                  <a:pt x="105492" y="32779"/>
                </a:lnTo>
                <a:lnTo>
                  <a:pt x="93984" y="15728"/>
                </a:lnTo>
                <a:lnTo>
                  <a:pt x="84451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5633758" y="420542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96" y="0"/>
                </a:lnTo>
              </a:path>
            </a:pathLst>
          </a:custGeom>
          <a:ln w="1889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5614174" y="420542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96" y="0"/>
                </a:lnTo>
              </a:path>
            </a:pathLst>
          </a:custGeom>
          <a:ln w="1889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5851897" y="3784794"/>
            <a:ext cx="159385" cy="93345"/>
          </a:xfrm>
          <a:custGeom>
            <a:avLst/>
            <a:gdLst/>
            <a:ahLst/>
            <a:cxnLst/>
            <a:rect l="l" t="t" r="r" b="b"/>
            <a:pathLst>
              <a:path w="159385" h="93345">
                <a:moveTo>
                  <a:pt x="79667" y="0"/>
                </a:moveTo>
                <a:lnTo>
                  <a:pt x="45857" y="5893"/>
                </a:lnTo>
                <a:lnTo>
                  <a:pt x="20845" y="23060"/>
                </a:lnTo>
                <a:lnTo>
                  <a:pt x="5327" y="50727"/>
                </a:lnTo>
                <a:lnTo>
                  <a:pt x="0" y="88125"/>
                </a:lnTo>
                <a:lnTo>
                  <a:pt x="0" y="92773"/>
                </a:lnTo>
                <a:lnTo>
                  <a:pt x="159334" y="92773"/>
                </a:lnTo>
                <a:lnTo>
                  <a:pt x="159334" y="88125"/>
                </a:lnTo>
                <a:lnTo>
                  <a:pt x="158671" y="83477"/>
                </a:lnTo>
                <a:lnTo>
                  <a:pt x="9359" y="83477"/>
                </a:lnTo>
                <a:lnTo>
                  <a:pt x="14801" y="51690"/>
                </a:lnTo>
                <a:lnTo>
                  <a:pt x="28606" y="28430"/>
                </a:lnTo>
                <a:lnTo>
                  <a:pt x="50365" y="14145"/>
                </a:lnTo>
                <a:lnTo>
                  <a:pt x="79667" y="9283"/>
                </a:lnTo>
                <a:lnTo>
                  <a:pt x="118410" y="9283"/>
                </a:lnTo>
                <a:lnTo>
                  <a:pt x="113471" y="5893"/>
                </a:lnTo>
                <a:lnTo>
                  <a:pt x="79667" y="0"/>
                </a:lnTo>
                <a:close/>
              </a:path>
              <a:path w="159385" h="93345">
                <a:moveTo>
                  <a:pt x="118410" y="9283"/>
                </a:moveTo>
                <a:lnTo>
                  <a:pt x="79667" y="9283"/>
                </a:lnTo>
                <a:lnTo>
                  <a:pt x="108970" y="14145"/>
                </a:lnTo>
                <a:lnTo>
                  <a:pt x="130732" y="28430"/>
                </a:lnTo>
                <a:lnTo>
                  <a:pt x="144537" y="51690"/>
                </a:lnTo>
                <a:lnTo>
                  <a:pt x="149974" y="83477"/>
                </a:lnTo>
                <a:lnTo>
                  <a:pt x="158671" y="83477"/>
                </a:lnTo>
                <a:lnTo>
                  <a:pt x="154004" y="50727"/>
                </a:lnTo>
                <a:lnTo>
                  <a:pt x="138483" y="23060"/>
                </a:lnTo>
                <a:lnTo>
                  <a:pt x="118410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5756894" y="3717161"/>
            <a:ext cx="349885" cy="228600"/>
          </a:xfrm>
          <a:custGeom>
            <a:avLst/>
            <a:gdLst/>
            <a:ahLst/>
            <a:cxnLst/>
            <a:rect l="l" t="t" r="r" b="b"/>
            <a:pathLst>
              <a:path w="349885" h="228600">
                <a:moveTo>
                  <a:pt x="174675" y="0"/>
                </a:moveTo>
                <a:lnTo>
                  <a:pt x="126391" y="7029"/>
                </a:lnTo>
                <a:lnTo>
                  <a:pt x="86102" y="27132"/>
                </a:lnTo>
                <a:lnTo>
                  <a:pt x="55230" y="58830"/>
                </a:lnTo>
                <a:lnTo>
                  <a:pt x="35195" y="100647"/>
                </a:lnTo>
                <a:lnTo>
                  <a:pt x="27419" y="151104"/>
                </a:lnTo>
                <a:lnTo>
                  <a:pt x="0" y="151104"/>
                </a:lnTo>
                <a:lnTo>
                  <a:pt x="0" y="228028"/>
                </a:lnTo>
                <a:lnTo>
                  <a:pt x="349351" y="228028"/>
                </a:lnTo>
                <a:lnTo>
                  <a:pt x="349351" y="218744"/>
                </a:lnTo>
                <a:lnTo>
                  <a:pt x="9296" y="218744"/>
                </a:lnTo>
                <a:lnTo>
                  <a:pt x="9296" y="160400"/>
                </a:lnTo>
                <a:lnTo>
                  <a:pt x="36677" y="160400"/>
                </a:lnTo>
                <a:lnTo>
                  <a:pt x="36677" y="155752"/>
                </a:lnTo>
                <a:lnTo>
                  <a:pt x="43104" y="106886"/>
                </a:lnTo>
                <a:lnTo>
                  <a:pt x="61478" y="66360"/>
                </a:lnTo>
                <a:lnTo>
                  <a:pt x="90438" y="35622"/>
                </a:lnTo>
                <a:lnTo>
                  <a:pt x="128624" y="16119"/>
                </a:lnTo>
                <a:lnTo>
                  <a:pt x="174675" y="9296"/>
                </a:lnTo>
                <a:lnTo>
                  <a:pt x="227508" y="9296"/>
                </a:lnTo>
                <a:lnTo>
                  <a:pt x="222964" y="7029"/>
                </a:lnTo>
                <a:lnTo>
                  <a:pt x="174675" y="0"/>
                </a:lnTo>
                <a:close/>
              </a:path>
              <a:path w="349885" h="228600">
                <a:moveTo>
                  <a:pt x="61709" y="198793"/>
                </a:moveTo>
                <a:lnTo>
                  <a:pt x="52412" y="198793"/>
                </a:lnTo>
                <a:lnTo>
                  <a:pt x="52412" y="218744"/>
                </a:lnTo>
                <a:lnTo>
                  <a:pt x="61709" y="218744"/>
                </a:lnTo>
                <a:lnTo>
                  <a:pt x="61709" y="198793"/>
                </a:lnTo>
                <a:close/>
              </a:path>
              <a:path w="349885" h="228600">
                <a:moveTo>
                  <a:pt x="121234" y="198793"/>
                </a:moveTo>
                <a:lnTo>
                  <a:pt x="111937" y="198793"/>
                </a:lnTo>
                <a:lnTo>
                  <a:pt x="111937" y="218744"/>
                </a:lnTo>
                <a:lnTo>
                  <a:pt x="121234" y="218744"/>
                </a:lnTo>
                <a:lnTo>
                  <a:pt x="121234" y="198793"/>
                </a:lnTo>
                <a:close/>
              </a:path>
              <a:path w="349885" h="228600">
                <a:moveTo>
                  <a:pt x="180733" y="198793"/>
                </a:moveTo>
                <a:lnTo>
                  <a:pt x="171437" y="198793"/>
                </a:lnTo>
                <a:lnTo>
                  <a:pt x="171437" y="218744"/>
                </a:lnTo>
                <a:lnTo>
                  <a:pt x="180733" y="218744"/>
                </a:lnTo>
                <a:lnTo>
                  <a:pt x="180733" y="198793"/>
                </a:lnTo>
                <a:close/>
              </a:path>
              <a:path w="349885" h="228600">
                <a:moveTo>
                  <a:pt x="240245" y="198793"/>
                </a:moveTo>
                <a:lnTo>
                  <a:pt x="230949" y="198793"/>
                </a:lnTo>
                <a:lnTo>
                  <a:pt x="230949" y="218744"/>
                </a:lnTo>
                <a:lnTo>
                  <a:pt x="240245" y="218744"/>
                </a:lnTo>
                <a:lnTo>
                  <a:pt x="240245" y="198793"/>
                </a:lnTo>
                <a:close/>
              </a:path>
              <a:path w="349885" h="228600">
                <a:moveTo>
                  <a:pt x="299758" y="198793"/>
                </a:moveTo>
                <a:lnTo>
                  <a:pt x="290461" y="198793"/>
                </a:lnTo>
                <a:lnTo>
                  <a:pt x="290461" y="218744"/>
                </a:lnTo>
                <a:lnTo>
                  <a:pt x="299758" y="218744"/>
                </a:lnTo>
                <a:lnTo>
                  <a:pt x="299758" y="198793"/>
                </a:lnTo>
                <a:close/>
              </a:path>
              <a:path w="349885" h="228600">
                <a:moveTo>
                  <a:pt x="227508" y="9296"/>
                </a:moveTo>
                <a:lnTo>
                  <a:pt x="174675" y="9296"/>
                </a:lnTo>
                <a:lnTo>
                  <a:pt x="220721" y="16119"/>
                </a:lnTo>
                <a:lnTo>
                  <a:pt x="258907" y="35622"/>
                </a:lnTo>
                <a:lnTo>
                  <a:pt x="287869" y="66360"/>
                </a:lnTo>
                <a:lnTo>
                  <a:pt x="306245" y="106886"/>
                </a:lnTo>
                <a:lnTo>
                  <a:pt x="312674" y="155752"/>
                </a:lnTo>
                <a:lnTo>
                  <a:pt x="312674" y="160400"/>
                </a:lnTo>
                <a:lnTo>
                  <a:pt x="340055" y="160400"/>
                </a:lnTo>
                <a:lnTo>
                  <a:pt x="340055" y="218744"/>
                </a:lnTo>
                <a:lnTo>
                  <a:pt x="349351" y="218744"/>
                </a:lnTo>
                <a:lnTo>
                  <a:pt x="349351" y="151104"/>
                </a:lnTo>
                <a:lnTo>
                  <a:pt x="321919" y="151104"/>
                </a:lnTo>
                <a:lnTo>
                  <a:pt x="314150" y="100647"/>
                </a:lnTo>
                <a:lnTo>
                  <a:pt x="294122" y="58830"/>
                </a:lnTo>
                <a:lnTo>
                  <a:pt x="263253" y="27132"/>
                </a:lnTo>
                <a:lnTo>
                  <a:pt x="22750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6167930" y="3854357"/>
            <a:ext cx="392430" cy="361315"/>
          </a:xfrm>
          <a:custGeom>
            <a:avLst/>
            <a:gdLst/>
            <a:ahLst/>
            <a:cxnLst/>
            <a:rect l="l" t="t" r="r" b="b"/>
            <a:pathLst>
              <a:path w="392429" h="361314">
                <a:moveTo>
                  <a:pt x="105342" y="319011"/>
                </a:moveTo>
                <a:lnTo>
                  <a:pt x="90703" y="319011"/>
                </a:lnTo>
                <a:lnTo>
                  <a:pt x="113701" y="337010"/>
                </a:lnTo>
                <a:lnTo>
                  <a:pt x="139306" y="350169"/>
                </a:lnTo>
                <a:lnTo>
                  <a:pt x="166916" y="358248"/>
                </a:lnTo>
                <a:lnTo>
                  <a:pt x="195910" y="360997"/>
                </a:lnTo>
                <a:lnTo>
                  <a:pt x="224906" y="358248"/>
                </a:lnTo>
                <a:lnTo>
                  <a:pt x="245024" y="352361"/>
                </a:lnTo>
                <a:lnTo>
                  <a:pt x="191630" y="352361"/>
                </a:lnTo>
                <a:lnTo>
                  <a:pt x="148152" y="344182"/>
                </a:lnTo>
                <a:lnTo>
                  <a:pt x="110148" y="323819"/>
                </a:lnTo>
                <a:lnTo>
                  <a:pt x="105342" y="319011"/>
                </a:lnTo>
                <a:close/>
              </a:path>
              <a:path w="392429" h="361314">
                <a:moveTo>
                  <a:pt x="200164" y="336118"/>
                </a:moveTo>
                <a:lnTo>
                  <a:pt x="191630" y="336118"/>
                </a:lnTo>
                <a:lnTo>
                  <a:pt x="191630" y="352361"/>
                </a:lnTo>
                <a:lnTo>
                  <a:pt x="200164" y="352361"/>
                </a:lnTo>
                <a:lnTo>
                  <a:pt x="200164" y="336118"/>
                </a:lnTo>
                <a:close/>
              </a:path>
              <a:path w="392429" h="361314">
                <a:moveTo>
                  <a:pt x="244690" y="63207"/>
                </a:moveTo>
                <a:lnTo>
                  <a:pt x="200164" y="63207"/>
                </a:lnTo>
                <a:lnTo>
                  <a:pt x="243631" y="71389"/>
                </a:lnTo>
                <a:lnTo>
                  <a:pt x="281633" y="91745"/>
                </a:lnTo>
                <a:lnTo>
                  <a:pt x="311934" y="122038"/>
                </a:lnTo>
                <a:lnTo>
                  <a:pt x="332297" y="160033"/>
                </a:lnTo>
                <a:lnTo>
                  <a:pt x="340487" y="203492"/>
                </a:lnTo>
                <a:lnTo>
                  <a:pt x="324269" y="203492"/>
                </a:lnTo>
                <a:lnTo>
                  <a:pt x="324269" y="212026"/>
                </a:lnTo>
                <a:lnTo>
                  <a:pt x="340487" y="212026"/>
                </a:lnTo>
                <a:lnTo>
                  <a:pt x="332322" y="255506"/>
                </a:lnTo>
                <a:lnTo>
                  <a:pt x="311971" y="293518"/>
                </a:lnTo>
                <a:lnTo>
                  <a:pt x="281670" y="323822"/>
                </a:lnTo>
                <a:lnTo>
                  <a:pt x="243655" y="344183"/>
                </a:lnTo>
                <a:lnTo>
                  <a:pt x="200164" y="352361"/>
                </a:lnTo>
                <a:lnTo>
                  <a:pt x="245024" y="352361"/>
                </a:lnTo>
                <a:lnTo>
                  <a:pt x="252520" y="350167"/>
                </a:lnTo>
                <a:lnTo>
                  <a:pt x="278130" y="337005"/>
                </a:lnTo>
                <a:lnTo>
                  <a:pt x="301104" y="319024"/>
                </a:lnTo>
                <a:lnTo>
                  <a:pt x="313166" y="319024"/>
                </a:lnTo>
                <a:lnTo>
                  <a:pt x="307136" y="312991"/>
                </a:lnTo>
                <a:lnTo>
                  <a:pt x="325125" y="290018"/>
                </a:lnTo>
                <a:lnTo>
                  <a:pt x="338288" y="264414"/>
                </a:lnTo>
                <a:lnTo>
                  <a:pt x="346372" y="236799"/>
                </a:lnTo>
                <a:lnTo>
                  <a:pt x="349123" y="207797"/>
                </a:lnTo>
                <a:lnTo>
                  <a:pt x="346372" y="178794"/>
                </a:lnTo>
                <a:lnTo>
                  <a:pt x="338288" y="151179"/>
                </a:lnTo>
                <a:lnTo>
                  <a:pt x="325125" y="125571"/>
                </a:lnTo>
                <a:lnTo>
                  <a:pt x="307136" y="102590"/>
                </a:lnTo>
                <a:lnTo>
                  <a:pt x="313156" y="96570"/>
                </a:lnTo>
                <a:lnTo>
                  <a:pt x="301117" y="96570"/>
                </a:lnTo>
                <a:lnTo>
                  <a:pt x="279045" y="79189"/>
                </a:lnTo>
                <a:lnTo>
                  <a:pt x="254479" y="66255"/>
                </a:lnTo>
                <a:lnTo>
                  <a:pt x="244690" y="63207"/>
                </a:lnTo>
                <a:close/>
              </a:path>
              <a:path w="392429" h="361314">
                <a:moveTo>
                  <a:pt x="83103" y="88963"/>
                </a:moveTo>
                <a:lnTo>
                  <a:pt x="71043" y="88963"/>
                </a:lnTo>
                <a:lnTo>
                  <a:pt x="84670" y="102603"/>
                </a:lnTo>
                <a:lnTo>
                  <a:pt x="66689" y="125576"/>
                </a:lnTo>
                <a:lnTo>
                  <a:pt x="53530" y="151180"/>
                </a:lnTo>
                <a:lnTo>
                  <a:pt x="45448" y="178794"/>
                </a:lnTo>
                <a:lnTo>
                  <a:pt x="42697" y="207797"/>
                </a:lnTo>
                <a:lnTo>
                  <a:pt x="45448" y="236799"/>
                </a:lnTo>
                <a:lnTo>
                  <a:pt x="53530" y="264414"/>
                </a:lnTo>
                <a:lnTo>
                  <a:pt x="66689" y="290018"/>
                </a:lnTo>
                <a:lnTo>
                  <a:pt x="84670" y="312991"/>
                </a:lnTo>
                <a:lnTo>
                  <a:pt x="60553" y="337121"/>
                </a:lnTo>
                <a:lnTo>
                  <a:pt x="66573" y="343141"/>
                </a:lnTo>
                <a:lnTo>
                  <a:pt x="90703" y="319011"/>
                </a:lnTo>
                <a:lnTo>
                  <a:pt x="105342" y="319011"/>
                </a:lnTo>
                <a:lnTo>
                  <a:pt x="79853" y="293512"/>
                </a:lnTo>
                <a:lnTo>
                  <a:pt x="59502" y="255501"/>
                </a:lnTo>
                <a:lnTo>
                  <a:pt x="51333" y="212026"/>
                </a:lnTo>
                <a:lnTo>
                  <a:pt x="67538" y="212026"/>
                </a:lnTo>
                <a:lnTo>
                  <a:pt x="67538" y="203492"/>
                </a:lnTo>
                <a:lnTo>
                  <a:pt x="51333" y="203492"/>
                </a:lnTo>
                <a:lnTo>
                  <a:pt x="59521" y="160033"/>
                </a:lnTo>
                <a:lnTo>
                  <a:pt x="79880" y="122038"/>
                </a:lnTo>
                <a:lnTo>
                  <a:pt x="105349" y="96570"/>
                </a:lnTo>
                <a:lnTo>
                  <a:pt x="90703" y="96570"/>
                </a:lnTo>
                <a:lnTo>
                  <a:pt x="83103" y="88963"/>
                </a:lnTo>
                <a:close/>
              </a:path>
              <a:path w="392429" h="361314">
                <a:moveTo>
                  <a:pt x="313166" y="319024"/>
                </a:moveTo>
                <a:lnTo>
                  <a:pt x="301104" y="319024"/>
                </a:lnTo>
                <a:lnTo>
                  <a:pt x="325221" y="343141"/>
                </a:lnTo>
                <a:lnTo>
                  <a:pt x="331254" y="337121"/>
                </a:lnTo>
                <a:lnTo>
                  <a:pt x="313166" y="319024"/>
                </a:lnTo>
                <a:close/>
              </a:path>
              <a:path w="392429" h="361314">
                <a:moveTo>
                  <a:pt x="70561" y="12827"/>
                </a:moveTo>
                <a:lnTo>
                  <a:pt x="31442" y="24646"/>
                </a:lnTo>
                <a:lnTo>
                  <a:pt x="5337" y="56394"/>
                </a:lnTo>
                <a:lnTo>
                  <a:pt x="0" y="83400"/>
                </a:lnTo>
                <a:lnTo>
                  <a:pt x="1355" y="97273"/>
                </a:lnTo>
                <a:lnTo>
                  <a:pt x="5337" y="110416"/>
                </a:lnTo>
                <a:lnTo>
                  <a:pt x="11819" y="122527"/>
                </a:lnTo>
                <a:lnTo>
                  <a:pt x="20675" y="133299"/>
                </a:lnTo>
                <a:lnTo>
                  <a:pt x="23685" y="136321"/>
                </a:lnTo>
                <a:lnTo>
                  <a:pt x="35839" y="124167"/>
                </a:lnTo>
                <a:lnTo>
                  <a:pt x="23787" y="124167"/>
                </a:lnTo>
                <a:lnTo>
                  <a:pt x="17246" y="115162"/>
                </a:lnTo>
                <a:lnTo>
                  <a:pt x="12465" y="105213"/>
                </a:lnTo>
                <a:lnTo>
                  <a:pt x="9531" y="94549"/>
                </a:lnTo>
                <a:lnTo>
                  <a:pt x="8534" y="83400"/>
                </a:lnTo>
                <a:lnTo>
                  <a:pt x="9725" y="71208"/>
                </a:lnTo>
                <a:lnTo>
                  <a:pt x="36169" y="31755"/>
                </a:lnTo>
                <a:lnTo>
                  <a:pt x="70561" y="21361"/>
                </a:lnTo>
                <a:lnTo>
                  <a:pt x="103567" y="21361"/>
                </a:lnTo>
                <a:lnTo>
                  <a:pt x="97593" y="18164"/>
                </a:lnTo>
                <a:lnTo>
                  <a:pt x="84442" y="14182"/>
                </a:lnTo>
                <a:lnTo>
                  <a:pt x="70561" y="12827"/>
                </a:lnTo>
                <a:close/>
              </a:path>
              <a:path w="392429" h="361314">
                <a:moveTo>
                  <a:pt x="332821" y="88963"/>
                </a:moveTo>
                <a:lnTo>
                  <a:pt x="320763" y="88963"/>
                </a:lnTo>
                <a:lnTo>
                  <a:pt x="368122" y="136321"/>
                </a:lnTo>
                <a:lnTo>
                  <a:pt x="371144" y="133299"/>
                </a:lnTo>
                <a:lnTo>
                  <a:pt x="378645" y="124167"/>
                </a:lnTo>
                <a:lnTo>
                  <a:pt x="368020" y="124167"/>
                </a:lnTo>
                <a:lnTo>
                  <a:pt x="332821" y="88963"/>
                </a:lnTo>
                <a:close/>
              </a:path>
              <a:path w="392429" h="361314">
                <a:moveTo>
                  <a:pt x="103567" y="21361"/>
                </a:moveTo>
                <a:lnTo>
                  <a:pt x="70561" y="21361"/>
                </a:lnTo>
                <a:lnTo>
                  <a:pt x="81708" y="22358"/>
                </a:lnTo>
                <a:lnTo>
                  <a:pt x="92367" y="25293"/>
                </a:lnTo>
                <a:lnTo>
                  <a:pt x="102311" y="30078"/>
                </a:lnTo>
                <a:lnTo>
                  <a:pt x="111315" y="36626"/>
                </a:lnTo>
                <a:lnTo>
                  <a:pt x="23787" y="124167"/>
                </a:lnTo>
                <a:lnTo>
                  <a:pt x="35839" y="124167"/>
                </a:lnTo>
                <a:lnTo>
                  <a:pt x="71043" y="88963"/>
                </a:lnTo>
                <a:lnTo>
                  <a:pt x="83103" y="88963"/>
                </a:lnTo>
                <a:lnTo>
                  <a:pt x="77076" y="82931"/>
                </a:lnTo>
                <a:lnTo>
                  <a:pt x="123482" y="36512"/>
                </a:lnTo>
                <a:lnTo>
                  <a:pt x="120472" y="33502"/>
                </a:lnTo>
                <a:lnTo>
                  <a:pt x="109705" y="24646"/>
                </a:lnTo>
                <a:lnTo>
                  <a:pt x="103567" y="21361"/>
                </a:lnTo>
                <a:close/>
              </a:path>
              <a:path w="392429" h="361314">
                <a:moveTo>
                  <a:pt x="354235" y="21361"/>
                </a:moveTo>
                <a:lnTo>
                  <a:pt x="321246" y="21361"/>
                </a:lnTo>
                <a:lnTo>
                  <a:pt x="333445" y="22552"/>
                </a:lnTo>
                <a:lnTo>
                  <a:pt x="345003" y="26054"/>
                </a:lnTo>
                <a:lnTo>
                  <a:pt x="378590" y="59655"/>
                </a:lnTo>
                <a:lnTo>
                  <a:pt x="383286" y="83400"/>
                </a:lnTo>
                <a:lnTo>
                  <a:pt x="382286" y="94549"/>
                </a:lnTo>
                <a:lnTo>
                  <a:pt x="379349" y="105213"/>
                </a:lnTo>
                <a:lnTo>
                  <a:pt x="374563" y="115162"/>
                </a:lnTo>
                <a:lnTo>
                  <a:pt x="368020" y="124167"/>
                </a:lnTo>
                <a:lnTo>
                  <a:pt x="378645" y="124167"/>
                </a:lnTo>
                <a:lnTo>
                  <a:pt x="379993" y="122527"/>
                </a:lnTo>
                <a:lnTo>
                  <a:pt x="386472" y="110416"/>
                </a:lnTo>
                <a:lnTo>
                  <a:pt x="390452" y="97273"/>
                </a:lnTo>
                <a:lnTo>
                  <a:pt x="391807" y="83400"/>
                </a:lnTo>
                <a:lnTo>
                  <a:pt x="390452" y="69535"/>
                </a:lnTo>
                <a:lnTo>
                  <a:pt x="386472" y="56394"/>
                </a:lnTo>
                <a:lnTo>
                  <a:pt x="379993" y="44281"/>
                </a:lnTo>
                <a:lnTo>
                  <a:pt x="371144" y="33502"/>
                </a:lnTo>
                <a:lnTo>
                  <a:pt x="360372" y="24646"/>
                </a:lnTo>
                <a:lnTo>
                  <a:pt x="354235" y="21361"/>
                </a:lnTo>
                <a:close/>
              </a:path>
              <a:path w="392429" h="361314">
                <a:moveTo>
                  <a:pt x="200164" y="8521"/>
                </a:moveTo>
                <a:lnTo>
                  <a:pt x="191655" y="8521"/>
                </a:lnTo>
                <a:lnTo>
                  <a:pt x="191655" y="54686"/>
                </a:lnTo>
                <a:lnTo>
                  <a:pt x="163814" y="58010"/>
                </a:lnTo>
                <a:lnTo>
                  <a:pt x="137326" y="66260"/>
                </a:lnTo>
                <a:lnTo>
                  <a:pt x="112765" y="79194"/>
                </a:lnTo>
                <a:lnTo>
                  <a:pt x="90703" y="96570"/>
                </a:lnTo>
                <a:lnTo>
                  <a:pt x="105349" y="96570"/>
                </a:lnTo>
                <a:lnTo>
                  <a:pt x="110175" y="91745"/>
                </a:lnTo>
                <a:lnTo>
                  <a:pt x="148171" y="71389"/>
                </a:lnTo>
                <a:lnTo>
                  <a:pt x="191630" y="63207"/>
                </a:lnTo>
                <a:lnTo>
                  <a:pt x="244690" y="63207"/>
                </a:lnTo>
                <a:lnTo>
                  <a:pt x="227993" y="58008"/>
                </a:lnTo>
                <a:lnTo>
                  <a:pt x="200164" y="54686"/>
                </a:lnTo>
                <a:lnTo>
                  <a:pt x="200164" y="8521"/>
                </a:lnTo>
                <a:close/>
              </a:path>
              <a:path w="392429" h="361314">
                <a:moveTo>
                  <a:pt x="321246" y="12827"/>
                </a:moveTo>
                <a:lnTo>
                  <a:pt x="282121" y="24646"/>
                </a:lnTo>
                <a:lnTo>
                  <a:pt x="268325" y="36512"/>
                </a:lnTo>
                <a:lnTo>
                  <a:pt x="314744" y="82931"/>
                </a:lnTo>
                <a:lnTo>
                  <a:pt x="301117" y="96570"/>
                </a:lnTo>
                <a:lnTo>
                  <a:pt x="313156" y="96570"/>
                </a:lnTo>
                <a:lnTo>
                  <a:pt x="320763" y="88963"/>
                </a:lnTo>
                <a:lnTo>
                  <a:pt x="332821" y="88963"/>
                </a:lnTo>
                <a:lnTo>
                  <a:pt x="280492" y="36626"/>
                </a:lnTo>
                <a:lnTo>
                  <a:pt x="289496" y="30078"/>
                </a:lnTo>
                <a:lnTo>
                  <a:pt x="299440" y="25293"/>
                </a:lnTo>
                <a:lnTo>
                  <a:pt x="310099" y="22358"/>
                </a:lnTo>
                <a:lnTo>
                  <a:pt x="321246" y="21361"/>
                </a:lnTo>
                <a:lnTo>
                  <a:pt x="354235" y="21361"/>
                </a:lnTo>
                <a:lnTo>
                  <a:pt x="348262" y="18164"/>
                </a:lnTo>
                <a:lnTo>
                  <a:pt x="335118" y="14182"/>
                </a:lnTo>
                <a:lnTo>
                  <a:pt x="321246" y="12827"/>
                </a:lnTo>
                <a:close/>
              </a:path>
              <a:path w="392429" h="361314">
                <a:moveTo>
                  <a:pt x="200164" y="63207"/>
                </a:moveTo>
                <a:lnTo>
                  <a:pt x="191630" y="63207"/>
                </a:lnTo>
                <a:lnTo>
                  <a:pt x="191630" y="79387"/>
                </a:lnTo>
                <a:lnTo>
                  <a:pt x="200164" y="79387"/>
                </a:lnTo>
                <a:lnTo>
                  <a:pt x="200164" y="63207"/>
                </a:lnTo>
                <a:close/>
              </a:path>
              <a:path w="392429" h="361314">
                <a:moveTo>
                  <a:pt x="225285" y="0"/>
                </a:moveTo>
                <a:lnTo>
                  <a:pt x="166522" y="0"/>
                </a:lnTo>
                <a:lnTo>
                  <a:pt x="166522" y="8521"/>
                </a:lnTo>
                <a:lnTo>
                  <a:pt x="225285" y="8521"/>
                </a:lnTo>
                <a:lnTo>
                  <a:pt x="22528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6358737" y="3931360"/>
            <a:ext cx="92710" cy="137160"/>
          </a:xfrm>
          <a:custGeom>
            <a:avLst/>
            <a:gdLst/>
            <a:ahLst/>
            <a:cxnLst/>
            <a:rect l="l" t="t" r="r" b="b"/>
            <a:pathLst>
              <a:path w="92710" h="137160">
                <a:moveTo>
                  <a:pt x="24930" y="0"/>
                </a:moveTo>
                <a:lnTo>
                  <a:pt x="0" y="134962"/>
                </a:lnTo>
                <a:lnTo>
                  <a:pt x="92468" y="136550"/>
                </a:lnTo>
                <a:lnTo>
                  <a:pt x="92633" y="128028"/>
                </a:lnTo>
                <a:lnTo>
                  <a:pt x="10198" y="126606"/>
                </a:lnTo>
                <a:lnTo>
                  <a:pt x="33312" y="1549"/>
                </a:lnTo>
                <a:lnTo>
                  <a:pt x="24930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6790423" y="2924105"/>
            <a:ext cx="283845" cy="259715"/>
          </a:xfrm>
          <a:custGeom>
            <a:avLst/>
            <a:gdLst/>
            <a:ahLst/>
            <a:cxnLst/>
            <a:rect l="l" t="t" r="r" b="b"/>
            <a:pathLst>
              <a:path w="283845" h="259714">
                <a:moveTo>
                  <a:pt x="182880" y="0"/>
                </a:moveTo>
                <a:lnTo>
                  <a:pt x="0" y="188810"/>
                </a:lnTo>
                <a:lnTo>
                  <a:pt x="69723" y="259333"/>
                </a:lnTo>
                <a:lnTo>
                  <a:pt x="127723" y="258406"/>
                </a:lnTo>
                <a:lnTo>
                  <a:pt x="135891" y="249974"/>
                </a:lnTo>
                <a:lnTo>
                  <a:pt x="73545" y="249974"/>
                </a:lnTo>
                <a:lnTo>
                  <a:pt x="13004" y="188747"/>
                </a:lnTo>
                <a:lnTo>
                  <a:pt x="97663" y="101345"/>
                </a:lnTo>
                <a:lnTo>
                  <a:pt x="111022" y="101345"/>
                </a:lnTo>
                <a:lnTo>
                  <a:pt x="104127" y="94665"/>
                </a:lnTo>
                <a:lnTo>
                  <a:pt x="183095" y="13144"/>
                </a:lnTo>
                <a:lnTo>
                  <a:pt x="196452" y="13144"/>
                </a:lnTo>
                <a:lnTo>
                  <a:pt x="182880" y="0"/>
                </a:lnTo>
                <a:close/>
              </a:path>
              <a:path w="283845" h="259714">
                <a:moveTo>
                  <a:pt x="111022" y="101345"/>
                </a:moveTo>
                <a:lnTo>
                  <a:pt x="97663" y="101345"/>
                </a:lnTo>
                <a:lnTo>
                  <a:pt x="184975" y="185940"/>
                </a:lnTo>
                <a:lnTo>
                  <a:pt x="123723" y="249173"/>
                </a:lnTo>
                <a:lnTo>
                  <a:pt x="73545" y="249974"/>
                </a:lnTo>
                <a:lnTo>
                  <a:pt x="135891" y="249974"/>
                </a:lnTo>
                <a:lnTo>
                  <a:pt x="204383" y="179260"/>
                </a:lnTo>
                <a:lnTo>
                  <a:pt x="191439" y="179260"/>
                </a:lnTo>
                <a:lnTo>
                  <a:pt x="111022" y="101345"/>
                </a:lnTo>
                <a:close/>
              </a:path>
              <a:path w="283845" h="259714">
                <a:moveTo>
                  <a:pt x="196452" y="13144"/>
                </a:moveTo>
                <a:lnTo>
                  <a:pt x="183095" y="13144"/>
                </a:lnTo>
                <a:lnTo>
                  <a:pt x="270408" y="97726"/>
                </a:lnTo>
                <a:lnTo>
                  <a:pt x="191439" y="179260"/>
                </a:lnTo>
                <a:lnTo>
                  <a:pt x="204383" y="179260"/>
                </a:lnTo>
                <a:lnTo>
                  <a:pt x="283565" y="97510"/>
                </a:lnTo>
                <a:lnTo>
                  <a:pt x="196452" y="1314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6804215" y="315703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812" y="0"/>
                </a:moveTo>
                <a:lnTo>
                  <a:pt x="13268" y="0"/>
                </a:lnTo>
                <a:lnTo>
                  <a:pt x="9661" y="50"/>
                </a:lnTo>
                <a:lnTo>
                  <a:pt x="6296" y="1511"/>
                </a:lnTo>
                <a:lnTo>
                  <a:pt x="1267" y="6692"/>
                </a:lnTo>
                <a:lnTo>
                  <a:pt x="49" y="9766"/>
                </a:lnTo>
                <a:lnTo>
                  <a:pt x="0" y="15760"/>
                </a:lnTo>
                <a:lnTo>
                  <a:pt x="86" y="21043"/>
                </a:lnTo>
                <a:lnTo>
                  <a:pt x="6143" y="27012"/>
                </a:lnTo>
                <a:lnTo>
                  <a:pt x="13484" y="27012"/>
                </a:lnTo>
                <a:lnTo>
                  <a:pt x="17294" y="26962"/>
                </a:lnTo>
                <a:lnTo>
                  <a:pt x="20672" y="25501"/>
                </a:lnTo>
                <a:lnTo>
                  <a:pt x="21238" y="24917"/>
                </a:lnTo>
                <a:lnTo>
                  <a:pt x="13484" y="24917"/>
                </a:lnTo>
                <a:lnTo>
                  <a:pt x="21250" y="24904"/>
                </a:lnTo>
                <a:lnTo>
                  <a:pt x="25701" y="20307"/>
                </a:lnTo>
                <a:lnTo>
                  <a:pt x="26717" y="17729"/>
                </a:lnTo>
                <a:lnTo>
                  <a:pt x="11198" y="17729"/>
                </a:lnTo>
                <a:lnTo>
                  <a:pt x="9306" y="15862"/>
                </a:lnTo>
                <a:lnTo>
                  <a:pt x="13408" y="9296"/>
                </a:lnTo>
                <a:lnTo>
                  <a:pt x="13484" y="7213"/>
                </a:lnTo>
                <a:lnTo>
                  <a:pt x="26901" y="7213"/>
                </a:lnTo>
                <a:lnTo>
                  <a:pt x="26883" y="5956"/>
                </a:lnTo>
                <a:lnTo>
                  <a:pt x="20812" y="0"/>
                </a:lnTo>
                <a:close/>
              </a:path>
              <a:path w="27304" h="27305">
                <a:moveTo>
                  <a:pt x="21250" y="24904"/>
                </a:moveTo>
                <a:lnTo>
                  <a:pt x="13484" y="24904"/>
                </a:lnTo>
                <a:lnTo>
                  <a:pt x="21250" y="24904"/>
                </a:lnTo>
                <a:close/>
              </a:path>
              <a:path w="27304" h="27305">
                <a:moveTo>
                  <a:pt x="26901" y="7213"/>
                </a:moveTo>
                <a:lnTo>
                  <a:pt x="13484" y="7213"/>
                </a:lnTo>
                <a:lnTo>
                  <a:pt x="13484" y="9296"/>
                </a:lnTo>
                <a:lnTo>
                  <a:pt x="15783" y="9309"/>
                </a:lnTo>
                <a:lnTo>
                  <a:pt x="17662" y="11150"/>
                </a:lnTo>
                <a:lnTo>
                  <a:pt x="17628" y="15862"/>
                </a:lnTo>
                <a:lnTo>
                  <a:pt x="15872" y="17691"/>
                </a:lnTo>
                <a:lnTo>
                  <a:pt x="13497" y="17729"/>
                </a:lnTo>
                <a:lnTo>
                  <a:pt x="26717" y="17729"/>
                </a:lnTo>
                <a:lnTo>
                  <a:pt x="27048" y="16891"/>
                </a:lnTo>
                <a:lnTo>
                  <a:pt x="26901" y="721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6786090" y="313338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955" y="0"/>
                </a:moveTo>
                <a:lnTo>
                  <a:pt x="13398" y="0"/>
                </a:lnTo>
                <a:lnTo>
                  <a:pt x="5956" y="126"/>
                </a:lnTo>
                <a:lnTo>
                  <a:pt x="0" y="6273"/>
                </a:lnTo>
                <a:lnTo>
                  <a:pt x="228" y="21056"/>
                </a:lnTo>
                <a:lnTo>
                  <a:pt x="6286" y="27025"/>
                </a:lnTo>
                <a:lnTo>
                  <a:pt x="13830" y="27025"/>
                </a:lnTo>
                <a:lnTo>
                  <a:pt x="17424" y="26974"/>
                </a:lnTo>
                <a:lnTo>
                  <a:pt x="20802" y="25514"/>
                </a:lnTo>
                <a:lnTo>
                  <a:pt x="21368" y="24930"/>
                </a:lnTo>
                <a:lnTo>
                  <a:pt x="13614" y="24930"/>
                </a:lnTo>
                <a:lnTo>
                  <a:pt x="21380" y="24917"/>
                </a:lnTo>
                <a:lnTo>
                  <a:pt x="25831" y="20319"/>
                </a:lnTo>
                <a:lnTo>
                  <a:pt x="26862" y="17729"/>
                </a:lnTo>
                <a:lnTo>
                  <a:pt x="11328" y="17729"/>
                </a:lnTo>
                <a:lnTo>
                  <a:pt x="9436" y="15874"/>
                </a:lnTo>
                <a:lnTo>
                  <a:pt x="9458" y="11163"/>
                </a:lnTo>
                <a:lnTo>
                  <a:pt x="11214" y="9347"/>
                </a:lnTo>
                <a:lnTo>
                  <a:pt x="13538" y="9309"/>
                </a:lnTo>
                <a:lnTo>
                  <a:pt x="13614" y="7226"/>
                </a:lnTo>
                <a:lnTo>
                  <a:pt x="27033" y="7226"/>
                </a:lnTo>
                <a:lnTo>
                  <a:pt x="27012" y="5968"/>
                </a:lnTo>
                <a:lnTo>
                  <a:pt x="20955" y="0"/>
                </a:lnTo>
                <a:close/>
              </a:path>
              <a:path w="27304" h="27305">
                <a:moveTo>
                  <a:pt x="21380" y="24917"/>
                </a:moveTo>
                <a:lnTo>
                  <a:pt x="13614" y="24917"/>
                </a:lnTo>
                <a:lnTo>
                  <a:pt x="21380" y="24917"/>
                </a:lnTo>
                <a:close/>
              </a:path>
              <a:path w="27304" h="27305">
                <a:moveTo>
                  <a:pt x="27033" y="7226"/>
                </a:moveTo>
                <a:lnTo>
                  <a:pt x="13614" y="7226"/>
                </a:lnTo>
                <a:lnTo>
                  <a:pt x="13614" y="9309"/>
                </a:lnTo>
                <a:lnTo>
                  <a:pt x="15900" y="9309"/>
                </a:lnTo>
                <a:lnTo>
                  <a:pt x="17792" y="11163"/>
                </a:lnTo>
                <a:lnTo>
                  <a:pt x="17769" y="15874"/>
                </a:lnTo>
                <a:lnTo>
                  <a:pt x="16002" y="17691"/>
                </a:lnTo>
                <a:lnTo>
                  <a:pt x="13601" y="17729"/>
                </a:lnTo>
                <a:lnTo>
                  <a:pt x="26862" y="17729"/>
                </a:lnTo>
                <a:lnTo>
                  <a:pt x="27190" y="16903"/>
                </a:lnTo>
                <a:lnTo>
                  <a:pt x="27033" y="722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6764353" y="3151106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844" y="0"/>
                </a:moveTo>
                <a:lnTo>
                  <a:pt x="13288" y="0"/>
                </a:lnTo>
                <a:lnTo>
                  <a:pt x="9681" y="50"/>
                </a:lnTo>
                <a:lnTo>
                  <a:pt x="6303" y="1511"/>
                </a:lnTo>
                <a:lnTo>
                  <a:pt x="1286" y="6705"/>
                </a:lnTo>
                <a:lnTo>
                  <a:pt x="68" y="9778"/>
                </a:lnTo>
                <a:lnTo>
                  <a:pt x="0" y="14579"/>
                </a:lnTo>
                <a:lnTo>
                  <a:pt x="105" y="21069"/>
                </a:lnTo>
                <a:lnTo>
                  <a:pt x="6163" y="27025"/>
                </a:lnTo>
                <a:lnTo>
                  <a:pt x="13491" y="27025"/>
                </a:lnTo>
                <a:lnTo>
                  <a:pt x="21174" y="26911"/>
                </a:lnTo>
                <a:lnTo>
                  <a:pt x="23090" y="24930"/>
                </a:lnTo>
                <a:lnTo>
                  <a:pt x="13491" y="24930"/>
                </a:lnTo>
                <a:lnTo>
                  <a:pt x="23102" y="24917"/>
                </a:lnTo>
                <a:lnTo>
                  <a:pt x="27131" y="20751"/>
                </a:lnTo>
                <a:lnTo>
                  <a:pt x="27084" y="17729"/>
                </a:lnTo>
                <a:lnTo>
                  <a:pt x="11192" y="17716"/>
                </a:lnTo>
                <a:lnTo>
                  <a:pt x="9313" y="15874"/>
                </a:lnTo>
                <a:lnTo>
                  <a:pt x="13427" y="9296"/>
                </a:lnTo>
                <a:lnTo>
                  <a:pt x="13504" y="7226"/>
                </a:lnTo>
                <a:lnTo>
                  <a:pt x="26921" y="7226"/>
                </a:lnTo>
                <a:lnTo>
                  <a:pt x="26902" y="5968"/>
                </a:lnTo>
                <a:lnTo>
                  <a:pt x="20844" y="0"/>
                </a:lnTo>
                <a:close/>
              </a:path>
              <a:path w="27304" h="27305">
                <a:moveTo>
                  <a:pt x="23102" y="24917"/>
                </a:moveTo>
                <a:lnTo>
                  <a:pt x="13491" y="24917"/>
                </a:lnTo>
                <a:lnTo>
                  <a:pt x="23102" y="24917"/>
                </a:lnTo>
                <a:close/>
              </a:path>
              <a:path w="27304" h="27305">
                <a:moveTo>
                  <a:pt x="26921" y="7226"/>
                </a:moveTo>
                <a:lnTo>
                  <a:pt x="13504" y="7226"/>
                </a:lnTo>
                <a:lnTo>
                  <a:pt x="13504" y="9296"/>
                </a:lnTo>
                <a:lnTo>
                  <a:pt x="15802" y="9296"/>
                </a:lnTo>
                <a:lnTo>
                  <a:pt x="17695" y="11163"/>
                </a:lnTo>
                <a:lnTo>
                  <a:pt x="13504" y="17729"/>
                </a:lnTo>
                <a:lnTo>
                  <a:pt x="27084" y="17729"/>
                </a:lnTo>
                <a:lnTo>
                  <a:pt x="26921" y="722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5458287" y="2178221"/>
            <a:ext cx="257175" cy="372110"/>
          </a:xfrm>
          <a:custGeom>
            <a:avLst/>
            <a:gdLst/>
            <a:ahLst/>
            <a:cxnLst/>
            <a:rect l="l" t="t" r="r" b="b"/>
            <a:pathLst>
              <a:path w="257175" h="372110">
                <a:moveTo>
                  <a:pt x="93725" y="9626"/>
                </a:moveTo>
                <a:lnTo>
                  <a:pt x="84099" y="9626"/>
                </a:lnTo>
                <a:lnTo>
                  <a:pt x="84063" y="122834"/>
                </a:lnTo>
                <a:lnTo>
                  <a:pt x="49694" y="141884"/>
                </a:lnTo>
                <a:lnTo>
                  <a:pt x="23156" y="169825"/>
                </a:lnTo>
                <a:lnTo>
                  <a:pt x="6056" y="204389"/>
                </a:lnTo>
                <a:lnTo>
                  <a:pt x="0" y="243306"/>
                </a:lnTo>
                <a:lnTo>
                  <a:pt x="10098" y="293197"/>
                </a:lnTo>
                <a:lnTo>
                  <a:pt x="37620" y="333987"/>
                </a:lnTo>
                <a:lnTo>
                  <a:pt x="78406" y="361514"/>
                </a:lnTo>
                <a:lnTo>
                  <a:pt x="128295" y="371614"/>
                </a:lnTo>
                <a:lnTo>
                  <a:pt x="175850" y="361988"/>
                </a:lnTo>
                <a:lnTo>
                  <a:pt x="128295" y="361988"/>
                </a:lnTo>
                <a:lnTo>
                  <a:pt x="82142" y="352645"/>
                </a:lnTo>
                <a:lnTo>
                  <a:pt x="44413" y="327183"/>
                </a:lnTo>
                <a:lnTo>
                  <a:pt x="18954" y="289454"/>
                </a:lnTo>
                <a:lnTo>
                  <a:pt x="9613" y="243306"/>
                </a:lnTo>
                <a:lnTo>
                  <a:pt x="10231" y="231208"/>
                </a:lnTo>
                <a:lnTo>
                  <a:pt x="12077" y="219305"/>
                </a:lnTo>
                <a:lnTo>
                  <a:pt x="15143" y="207632"/>
                </a:lnTo>
                <a:lnTo>
                  <a:pt x="19418" y="196227"/>
                </a:lnTo>
                <a:lnTo>
                  <a:pt x="246508" y="196227"/>
                </a:lnTo>
                <a:lnTo>
                  <a:pt x="241746" y="186601"/>
                </a:lnTo>
                <a:lnTo>
                  <a:pt x="24002" y="186601"/>
                </a:lnTo>
                <a:lnTo>
                  <a:pt x="36404" y="168078"/>
                </a:lnTo>
                <a:lnTo>
                  <a:pt x="51855" y="152388"/>
                </a:lnTo>
                <a:lnTo>
                  <a:pt x="69985" y="139854"/>
                </a:lnTo>
                <a:lnTo>
                  <a:pt x="90423" y="130797"/>
                </a:lnTo>
                <a:lnTo>
                  <a:pt x="93662" y="129705"/>
                </a:lnTo>
                <a:lnTo>
                  <a:pt x="93725" y="9626"/>
                </a:lnTo>
                <a:close/>
              </a:path>
              <a:path w="257175" h="372110">
                <a:moveTo>
                  <a:pt x="246508" y="196227"/>
                </a:moveTo>
                <a:lnTo>
                  <a:pt x="237185" y="196227"/>
                </a:lnTo>
                <a:lnTo>
                  <a:pt x="241458" y="207632"/>
                </a:lnTo>
                <a:lnTo>
                  <a:pt x="244519" y="219305"/>
                </a:lnTo>
                <a:lnTo>
                  <a:pt x="246361" y="231208"/>
                </a:lnTo>
                <a:lnTo>
                  <a:pt x="246976" y="243306"/>
                </a:lnTo>
                <a:lnTo>
                  <a:pt x="237635" y="289454"/>
                </a:lnTo>
                <a:lnTo>
                  <a:pt x="212177" y="327183"/>
                </a:lnTo>
                <a:lnTo>
                  <a:pt x="174448" y="352645"/>
                </a:lnTo>
                <a:lnTo>
                  <a:pt x="128295" y="361988"/>
                </a:lnTo>
                <a:lnTo>
                  <a:pt x="175850" y="361988"/>
                </a:lnTo>
                <a:lnTo>
                  <a:pt x="178191" y="361514"/>
                </a:lnTo>
                <a:lnTo>
                  <a:pt x="218981" y="333987"/>
                </a:lnTo>
                <a:lnTo>
                  <a:pt x="246504" y="293197"/>
                </a:lnTo>
                <a:lnTo>
                  <a:pt x="256603" y="243306"/>
                </a:lnTo>
                <a:lnTo>
                  <a:pt x="250545" y="204387"/>
                </a:lnTo>
                <a:lnTo>
                  <a:pt x="246508" y="196227"/>
                </a:lnTo>
                <a:close/>
              </a:path>
              <a:path w="257175" h="372110">
                <a:moveTo>
                  <a:pt x="172504" y="9626"/>
                </a:moveTo>
                <a:lnTo>
                  <a:pt x="162877" y="9626"/>
                </a:lnTo>
                <a:lnTo>
                  <a:pt x="162915" y="129705"/>
                </a:lnTo>
                <a:lnTo>
                  <a:pt x="166192" y="130809"/>
                </a:lnTo>
                <a:lnTo>
                  <a:pt x="186625" y="139873"/>
                </a:lnTo>
                <a:lnTo>
                  <a:pt x="204754" y="152409"/>
                </a:lnTo>
                <a:lnTo>
                  <a:pt x="220204" y="168093"/>
                </a:lnTo>
                <a:lnTo>
                  <a:pt x="232600" y="186601"/>
                </a:lnTo>
                <a:lnTo>
                  <a:pt x="241746" y="186601"/>
                </a:lnTo>
                <a:lnTo>
                  <a:pt x="233440" y="169819"/>
                </a:lnTo>
                <a:lnTo>
                  <a:pt x="206890" y="141874"/>
                </a:lnTo>
                <a:lnTo>
                  <a:pt x="172542" y="122834"/>
                </a:lnTo>
                <a:lnTo>
                  <a:pt x="172504" y="9626"/>
                </a:lnTo>
                <a:close/>
              </a:path>
              <a:path w="257175" h="372110">
                <a:moveTo>
                  <a:pt x="199262" y="0"/>
                </a:moveTo>
                <a:lnTo>
                  <a:pt x="57340" y="0"/>
                </a:lnTo>
                <a:lnTo>
                  <a:pt x="57340" y="9626"/>
                </a:lnTo>
                <a:lnTo>
                  <a:pt x="199262" y="9626"/>
                </a:lnTo>
                <a:lnTo>
                  <a:pt x="19926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6735704" y="2624651"/>
            <a:ext cx="213995" cy="349885"/>
          </a:xfrm>
          <a:custGeom>
            <a:avLst/>
            <a:gdLst/>
            <a:ahLst/>
            <a:cxnLst/>
            <a:rect l="l" t="t" r="r" b="b"/>
            <a:pathLst>
              <a:path w="213995" h="349885">
                <a:moveTo>
                  <a:pt x="106946" y="0"/>
                </a:moveTo>
                <a:lnTo>
                  <a:pt x="65359" y="8788"/>
                </a:lnTo>
                <a:lnTo>
                  <a:pt x="31361" y="32739"/>
                </a:lnTo>
                <a:lnTo>
                  <a:pt x="8418" y="68231"/>
                </a:lnTo>
                <a:lnTo>
                  <a:pt x="0" y="111645"/>
                </a:lnTo>
                <a:lnTo>
                  <a:pt x="504" y="122172"/>
                </a:lnTo>
                <a:lnTo>
                  <a:pt x="594" y="123393"/>
                </a:lnTo>
                <a:lnTo>
                  <a:pt x="2206" y="134331"/>
                </a:lnTo>
                <a:lnTo>
                  <a:pt x="4875" y="145019"/>
                </a:lnTo>
                <a:lnTo>
                  <a:pt x="8595" y="155333"/>
                </a:lnTo>
                <a:lnTo>
                  <a:pt x="8928" y="156590"/>
                </a:lnTo>
                <a:lnTo>
                  <a:pt x="9359" y="157924"/>
                </a:lnTo>
                <a:lnTo>
                  <a:pt x="10375" y="159384"/>
                </a:lnTo>
                <a:lnTo>
                  <a:pt x="13637" y="166015"/>
                </a:lnTo>
                <a:lnTo>
                  <a:pt x="17303" y="172389"/>
                </a:lnTo>
                <a:lnTo>
                  <a:pt x="21204" y="178244"/>
                </a:lnTo>
                <a:lnTo>
                  <a:pt x="25272" y="183540"/>
                </a:lnTo>
                <a:lnTo>
                  <a:pt x="50083" y="231008"/>
                </a:lnTo>
                <a:lnTo>
                  <a:pt x="62098" y="263915"/>
                </a:lnTo>
                <a:lnTo>
                  <a:pt x="65847" y="283692"/>
                </a:lnTo>
                <a:lnTo>
                  <a:pt x="65862" y="349351"/>
                </a:lnTo>
                <a:lnTo>
                  <a:pt x="148031" y="349351"/>
                </a:lnTo>
                <a:lnTo>
                  <a:pt x="148021" y="340055"/>
                </a:lnTo>
                <a:lnTo>
                  <a:pt x="75158" y="340055"/>
                </a:lnTo>
                <a:lnTo>
                  <a:pt x="75133" y="310883"/>
                </a:lnTo>
                <a:lnTo>
                  <a:pt x="147989" y="310883"/>
                </a:lnTo>
                <a:lnTo>
                  <a:pt x="147979" y="301574"/>
                </a:lnTo>
                <a:lnTo>
                  <a:pt x="75120" y="301574"/>
                </a:lnTo>
                <a:lnTo>
                  <a:pt x="75134" y="290969"/>
                </a:lnTo>
                <a:lnTo>
                  <a:pt x="75305" y="285586"/>
                </a:lnTo>
                <a:lnTo>
                  <a:pt x="75183" y="284724"/>
                </a:lnTo>
                <a:lnTo>
                  <a:pt x="71977" y="265101"/>
                </a:lnTo>
                <a:lnTo>
                  <a:pt x="59644" y="229876"/>
                </a:lnTo>
                <a:lnTo>
                  <a:pt x="32867" y="178244"/>
                </a:lnTo>
                <a:lnTo>
                  <a:pt x="28872" y="173010"/>
                </a:lnTo>
                <a:lnTo>
                  <a:pt x="25179" y="167446"/>
                </a:lnTo>
                <a:lnTo>
                  <a:pt x="21793" y="161553"/>
                </a:lnTo>
                <a:lnTo>
                  <a:pt x="18719" y="155333"/>
                </a:lnTo>
                <a:lnTo>
                  <a:pt x="18097" y="154304"/>
                </a:lnTo>
                <a:lnTo>
                  <a:pt x="17868" y="153962"/>
                </a:lnTo>
                <a:lnTo>
                  <a:pt x="17754" y="153644"/>
                </a:lnTo>
                <a:lnTo>
                  <a:pt x="17411" y="152476"/>
                </a:lnTo>
                <a:lnTo>
                  <a:pt x="13871" y="142620"/>
                </a:lnTo>
                <a:lnTo>
                  <a:pt x="11334" y="132508"/>
                </a:lnTo>
                <a:lnTo>
                  <a:pt x="9807" y="122172"/>
                </a:lnTo>
                <a:lnTo>
                  <a:pt x="9296" y="111645"/>
                </a:lnTo>
                <a:lnTo>
                  <a:pt x="16981" y="71848"/>
                </a:lnTo>
                <a:lnTo>
                  <a:pt x="37928" y="39311"/>
                </a:lnTo>
                <a:lnTo>
                  <a:pt x="68971" y="17353"/>
                </a:lnTo>
                <a:lnTo>
                  <a:pt x="106946" y="9296"/>
                </a:lnTo>
                <a:lnTo>
                  <a:pt x="149254" y="9296"/>
                </a:lnTo>
                <a:lnTo>
                  <a:pt x="148533" y="8788"/>
                </a:lnTo>
                <a:lnTo>
                  <a:pt x="106946" y="0"/>
                </a:lnTo>
                <a:close/>
              </a:path>
              <a:path w="213995" h="349885">
                <a:moveTo>
                  <a:pt x="147989" y="310883"/>
                </a:moveTo>
                <a:lnTo>
                  <a:pt x="138734" y="310883"/>
                </a:lnTo>
                <a:lnTo>
                  <a:pt x="138734" y="340055"/>
                </a:lnTo>
                <a:lnTo>
                  <a:pt x="148021" y="340055"/>
                </a:lnTo>
                <a:lnTo>
                  <a:pt x="147989" y="310883"/>
                </a:lnTo>
                <a:close/>
              </a:path>
              <a:path w="213995" h="349885">
                <a:moveTo>
                  <a:pt x="111582" y="123393"/>
                </a:moveTo>
                <a:lnTo>
                  <a:pt x="102298" y="123393"/>
                </a:lnTo>
                <a:lnTo>
                  <a:pt x="102298" y="301574"/>
                </a:lnTo>
                <a:lnTo>
                  <a:pt x="111582" y="301574"/>
                </a:lnTo>
                <a:lnTo>
                  <a:pt x="111582" y="123393"/>
                </a:lnTo>
                <a:close/>
              </a:path>
              <a:path w="213995" h="349885">
                <a:moveTo>
                  <a:pt x="149254" y="9296"/>
                </a:moveTo>
                <a:lnTo>
                  <a:pt x="106946" y="9296"/>
                </a:lnTo>
                <a:lnTo>
                  <a:pt x="144916" y="17353"/>
                </a:lnTo>
                <a:lnTo>
                  <a:pt x="175960" y="39311"/>
                </a:lnTo>
                <a:lnTo>
                  <a:pt x="196909" y="71848"/>
                </a:lnTo>
                <a:lnTo>
                  <a:pt x="204596" y="111645"/>
                </a:lnTo>
                <a:lnTo>
                  <a:pt x="204077" y="122188"/>
                </a:lnTo>
                <a:lnTo>
                  <a:pt x="202517" y="132627"/>
                </a:lnTo>
                <a:lnTo>
                  <a:pt x="199914" y="142954"/>
                </a:lnTo>
                <a:lnTo>
                  <a:pt x="196265" y="153161"/>
                </a:lnTo>
                <a:lnTo>
                  <a:pt x="196140" y="153644"/>
                </a:lnTo>
                <a:lnTo>
                  <a:pt x="196015" y="153962"/>
                </a:lnTo>
                <a:lnTo>
                  <a:pt x="195516" y="154749"/>
                </a:lnTo>
                <a:lnTo>
                  <a:pt x="195059" y="155549"/>
                </a:lnTo>
                <a:lnTo>
                  <a:pt x="192042" y="161678"/>
                </a:lnTo>
                <a:lnTo>
                  <a:pt x="188658" y="167554"/>
                </a:lnTo>
                <a:lnTo>
                  <a:pt x="184865" y="173244"/>
                </a:lnTo>
                <a:lnTo>
                  <a:pt x="180619" y="178815"/>
                </a:lnTo>
                <a:lnTo>
                  <a:pt x="153686" y="230862"/>
                </a:lnTo>
                <a:lnTo>
                  <a:pt x="141541" y="265868"/>
                </a:lnTo>
                <a:lnTo>
                  <a:pt x="138464" y="285586"/>
                </a:lnTo>
                <a:lnTo>
                  <a:pt x="138699" y="290969"/>
                </a:lnTo>
                <a:lnTo>
                  <a:pt x="138734" y="301574"/>
                </a:lnTo>
                <a:lnTo>
                  <a:pt x="147979" y="301574"/>
                </a:lnTo>
                <a:lnTo>
                  <a:pt x="147975" y="284724"/>
                </a:lnTo>
                <a:lnTo>
                  <a:pt x="151379" y="265641"/>
                </a:lnTo>
                <a:lnTo>
                  <a:pt x="163139" y="232510"/>
                </a:lnTo>
                <a:lnTo>
                  <a:pt x="188213" y="184124"/>
                </a:lnTo>
                <a:lnTo>
                  <a:pt x="192560" y="178440"/>
                </a:lnTo>
                <a:lnTo>
                  <a:pt x="196664" y="172262"/>
                </a:lnTo>
                <a:lnTo>
                  <a:pt x="200287" y="166002"/>
                </a:lnTo>
                <a:lnTo>
                  <a:pt x="203606" y="159359"/>
                </a:lnTo>
                <a:lnTo>
                  <a:pt x="204762" y="157556"/>
                </a:lnTo>
                <a:lnTo>
                  <a:pt x="204991" y="156590"/>
                </a:lnTo>
                <a:lnTo>
                  <a:pt x="205066" y="156044"/>
                </a:lnTo>
                <a:lnTo>
                  <a:pt x="208915" y="145328"/>
                </a:lnTo>
                <a:lnTo>
                  <a:pt x="211692" y="134218"/>
                </a:lnTo>
                <a:lnTo>
                  <a:pt x="213292" y="123393"/>
                </a:lnTo>
                <a:lnTo>
                  <a:pt x="213382" y="122172"/>
                </a:lnTo>
                <a:lnTo>
                  <a:pt x="213893" y="111645"/>
                </a:lnTo>
                <a:lnTo>
                  <a:pt x="205475" y="68231"/>
                </a:lnTo>
                <a:lnTo>
                  <a:pt x="182532" y="32739"/>
                </a:lnTo>
                <a:lnTo>
                  <a:pt x="149254" y="9296"/>
                </a:lnTo>
                <a:close/>
              </a:path>
              <a:path w="213995" h="349885">
                <a:moveTo>
                  <a:pt x="134277" y="114096"/>
                </a:moveTo>
                <a:lnTo>
                  <a:pt x="79628" y="114096"/>
                </a:lnTo>
                <a:lnTo>
                  <a:pt x="79628" y="123393"/>
                </a:lnTo>
                <a:lnTo>
                  <a:pt x="134277" y="123393"/>
                </a:lnTo>
                <a:lnTo>
                  <a:pt x="134277" y="1140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5762371" y="3394011"/>
            <a:ext cx="349885" cy="274320"/>
          </a:xfrm>
          <a:custGeom>
            <a:avLst/>
            <a:gdLst/>
            <a:ahLst/>
            <a:cxnLst/>
            <a:rect l="l" t="t" r="r" b="b"/>
            <a:pathLst>
              <a:path w="349885" h="274320">
                <a:moveTo>
                  <a:pt x="349351" y="182219"/>
                </a:moveTo>
                <a:lnTo>
                  <a:pt x="0" y="182219"/>
                </a:lnTo>
                <a:lnTo>
                  <a:pt x="0" y="274142"/>
                </a:lnTo>
                <a:lnTo>
                  <a:pt x="349351" y="274142"/>
                </a:lnTo>
                <a:lnTo>
                  <a:pt x="349351" y="264845"/>
                </a:lnTo>
                <a:lnTo>
                  <a:pt x="9296" y="264845"/>
                </a:lnTo>
                <a:lnTo>
                  <a:pt x="9296" y="191515"/>
                </a:lnTo>
                <a:lnTo>
                  <a:pt x="349351" y="191515"/>
                </a:lnTo>
                <a:lnTo>
                  <a:pt x="349351" y="182219"/>
                </a:lnTo>
                <a:close/>
              </a:path>
              <a:path w="349885" h="274320">
                <a:moveTo>
                  <a:pt x="51663" y="191515"/>
                </a:moveTo>
                <a:lnTo>
                  <a:pt x="42367" y="191515"/>
                </a:lnTo>
                <a:lnTo>
                  <a:pt x="42367" y="264845"/>
                </a:lnTo>
                <a:lnTo>
                  <a:pt x="51663" y="264845"/>
                </a:lnTo>
                <a:lnTo>
                  <a:pt x="51663" y="191515"/>
                </a:lnTo>
                <a:close/>
              </a:path>
              <a:path w="349885" h="274320">
                <a:moveTo>
                  <a:pt x="77088" y="191515"/>
                </a:moveTo>
                <a:lnTo>
                  <a:pt x="67792" y="191515"/>
                </a:lnTo>
                <a:lnTo>
                  <a:pt x="67792" y="264845"/>
                </a:lnTo>
                <a:lnTo>
                  <a:pt x="77088" y="264845"/>
                </a:lnTo>
                <a:lnTo>
                  <a:pt x="77088" y="191515"/>
                </a:lnTo>
                <a:close/>
              </a:path>
              <a:path w="349885" h="274320">
                <a:moveTo>
                  <a:pt x="349351" y="191515"/>
                </a:moveTo>
                <a:lnTo>
                  <a:pt x="340067" y="191515"/>
                </a:lnTo>
                <a:lnTo>
                  <a:pt x="340067" y="264845"/>
                </a:lnTo>
                <a:lnTo>
                  <a:pt x="349351" y="264845"/>
                </a:lnTo>
                <a:lnTo>
                  <a:pt x="349351" y="191515"/>
                </a:lnTo>
                <a:close/>
              </a:path>
              <a:path w="349885" h="274320">
                <a:moveTo>
                  <a:pt x="128054" y="35534"/>
                </a:moveTo>
                <a:lnTo>
                  <a:pt x="88585" y="66497"/>
                </a:lnTo>
                <a:lnTo>
                  <a:pt x="85929" y="88044"/>
                </a:lnTo>
                <a:lnTo>
                  <a:pt x="88286" y="114860"/>
                </a:lnTo>
                <a:lnTo>
                  <a:pt x="99749" y="157818"/>
                </a:lnTo>
                <a:lnTo>
                  <a:pt x="120205" y="182219"/>
                </a:lnTo>
                <a:lnTo>
                  <a:pt x="166141" y="182219"/>
                </a:lnTo>
                <a:lnTo>
                  <a:pt x="169075" y="180428"/>
                </a:lnTo>
                <a:lnTo>
                  <a:pt x="169743" y="179933"/>
                </a:lnTo>
                <a:lnTo>
                  <a:pt x="142887" y="179933"/>
                </a:lnTo>
                <a:lnTo>
                  <a:pt x="130659" y="177362"/>
                </a:lnTo>
                <a:lnTo>
                  <a:pt x="104584" y="144310"/>
                </a:lnTo>
                <a:lnTo>
                  <a:pt x="95242" y="89906"/>
                </a:lnTo>
                <a:lnTo>
                  <a:pt x="97238" y="70200"/>
                </a:lnTo>
                <a:lnTo>
                  <a:pt x="128054" y="44843"/>
                </a:lnTo>
                <a:lnTo>
                  <a:pt x="161844" y="44843"/>
                </a:lnTo>
                <a:lnTo>
                  <a:pt x="161461" y="44610"/>
                </a:lnTo>
                <a:lnTo>
                  <a:pt x="151269" y="40030"/>
                </a:lnTo>
                <a:lnTo>
                  <a:pt x="139963" y="36774"/>
                </a:lnTo>
                <a:lnTo>
                  <a:pt x="128054" y="35534"/>
                </a:lnTo>
                <a:close/>
              </a:path>
              <a:path w="349885" h="274320">
                <a:moveTo>
                  <a:pt x="191025" y="175895"/>
                </a:moveTo>
                <a:lnTo>
                  <a:pt x="174675" y="175895"/>
                </a:lnTo>
                <a:lnTo>
                  <a:pt x="177418" y="178320"/>
                </a:lnTo>
                <a:lnTo>
                  <a:pt x="180276" y="180428"/>
                </a:lnTo>
                <a:lnTo>
                  <a:pt x="183210" y="182219"/>
                </a:lnTo>
                <a:lnTo>
                  <a:pt x="229146" y="182219"/>
                </a:lnTo>
                <a:lnTo>
                  <a:pt x="231962" y="179933"/>
                </a:lnTo>
                <a:lnTo>
                  <a:pt x="206463" y="179933"/>
                </a:lnTo>
                <a:lnTo>
                  <a:pt x="199182" y="179053"/>
                </a:lnTo>
                <a:lnTo>
                  <a:pt x="191938" y="176445"/>
                </a:lnTo>
                <a:lnTo>
                  <a:pt x="191025" y="175895"/>
                </a:lnTo>
                <a:close/>
              </a:path>
              <a:path w="349885" h="274320">
                <a:moveTo>
                  <a:pt x="174675" y="162953"/>
                </a:moveTo>
                <a:lnTo>
                  <a:pt x="142887" y="179933"/>
                </a:lnTo>
                <a:lnTo>
                  <a:pt x="169743" y="179933"/>
                </a:lnTo>
                <a:lnTo>
                  <a:pt x="171919" y="178320"/>
                </a:lnTo>
                <a:lnTo>
                  <a:pt x="174675" y="175895"/>
                </a:lnTo>
                <a:lnTo>
                  <a:pt x="191025" y="175895"/>
                </a:lnTo>
                <a:lnTo>
                  <a:pt x="184832" y="172159"/>
                </a:lnTo>
                <a:lnTo>
                  <a:pt x="177965" y="166242"/>
                </a:lnTo>
                <a:lnTo>
                  <a:pt x="174675" y="162953"/>
                </a:lnTo>
                <a:close/>
              </a:path>
              <a:path w="349885" h="274320">
                <a:moveTo>
                  <a:pt x="247832" y="44843"/>
                </a:moveTo>
                <a:lnTo>
                  <a:pt x="221310" y="44843"/>
                </a:lnTo>
                <a:lnTo>
                  <a:pt x="228823" y="45539"/>
                </a:lnTo>
                <a:lnTo>
                  <a:pt x="235402" y="47621"/>
                </a:lnTo>
                <a:lnTo>
                  <a:pt x="241021" y="51080"/>
                </a:lnTo>
                <a:lnTo>
                  <a:pt x="245656" y="55905"/>
                </a:lnTo>
                <a:lnTo>
                  <a:pt x="252107" y="70200"/>
                </a:lnTo>
                <a:lnTo>
                  <a:pt x="254107" y="89906"/>
                </a:lnTo>
                <a:lnTo>
                  <a:pt x="251660" y="114712"/>
                </a:lnTo>
                <a:lnTo>
                  <a:pt x="238582" y="158861"/>
                </a:lnTo>
                <a:lnTo>
                  <a:pt x="206463" y="179933"/>
                </a:lnTo>
                <a:lnTo>
                  <a:pt x="231962" y="179933"/>
                </a:lnTo>
                <a:lnTo>
                  <a:pt x="253695" y="146862"/>
                </a:lnTo>
                <a:lnTo>
                  <a:pt x="263424" y="88044"/>
                </a:lnTo>
                <a:lnTo>
                  <a:pt x="260762" y="66497"/>
                </a:lnTo>
                <a:lnTo>
                  <a:pt x="253085" y="50304"/>
                </a:lnTo>
                <a:lnTo>
                  <a:pt x="247832" y="44843"/>
                </a:lnTo>
                <a:close/>
              </a:path>
              <a:path w="349885" h="274320">
                <a:moveTo>
                  <a:pt x="161844" y="44843"/>
                </a:moveTo>
                <a:lnTo>
                  <a:pt x="128054" y="44843"/>
                </a:lnTo>
                <a:lnTo>
                  <a:pt x="140573" y="46400"/>
                </a:lnTo>
                <a:lnTo>
                  <a:pt x="152592" y="50499"/>
                </a:lnTo>
                <a:lnTo>
                  <a:pt x="163174" y="56282"/>
                </a:lnTo>
                <a:lnTo>
                  <a:pt x="171386" y="62890"/>
                </a:lnTo>
                <a:lnTo>
                  <a:pt x="174675" y="66166"/>
                </a:lnTo>
                <a:lnTo>
                  <a:pt x="177965" y="62890"/>
                </a:lnTo>
                <a:lnTo>
                  <a:pt x="186177" y="56282"/>
                </a:lnTo>
                <a:lnTo>
                  <a:pt x="196761" y="50499"/>
                </a:lnTo>
                <a:lnTo>
                  <a:pt x="198749" y="49822"/>
                </a:lnTo>
                <a:lnTo>
                  <a:pt x="170027" y="49822"/>
                </a:lnTo>
                <a:lnTo>
                  <a:pt x="161844" y="44843"/>
                </a:lnTo>
                <a:close/>
              </a:path>
              <a:path w="349885" h="274320">
                <a:moveTo>
                  <a:pt x="179324" y="0"/>
                </a:moveTo>
                <a:lnTo>
                  <a:pt x="170027" y="0"/>
                </a:lnTo>
                <a:lnTo>
                  <a:pt x="170027" y="20815"/>
                </a:lnTo>
                <a:lnTo>
                  <a:pt x="168808" y="22250"/>
                </a:lnTo>
                <a:lnTo>
                  <a:pt x="169989" y="23609"/>
                </a:lnTo>
                <a:lnTo>
                  <a:pt x="170027" y="49822"/>
                </a:lnTo>
                <a:lnTo>
                  <a:pt x="179324" y="49822"/>
                </a:lnTo>
                <a:lnTo>
                  <a:pt x="179324" y="32359"/>
                </a:lnTo>
                <a:lnTo>
                  <a:pt x="215362" y="32359"/>
                </a:lnTo>
                <a:lnTo>
                  <a:pt x="215622" y="32215"/>
                </a:lnTo>
                <a:lnTo>
                  <a:pt x="218867" y="29502"/>
                </a:lnTo>
                <a:lnTo>
                  <a:pt x="190893" y="29502"/>
                </a:lnTo>
                <a:lnTo>
                  <a:pt x="184861" y="25171"/>
                </a:lnTo>
                <a:lnTo>
                  <a:pt x="181508" y="22237"/>
                </a:lnTo>
                <a:lnTo>
                  <a:pt x="184914" y="19253"/>
                </a:lnTo>
                <a:lnTo>
                  <a:pt x="190906" y="14960"/>
                </a:lnTo>
                <a:lnTo>
                  <a:pt x="218858" y="14960"/>
                </a:lnTo>
                <a:lnTo>
                  <a:pt x="215834" y="12406"/>
                </a:lnTo>
                <a:lnTo>
                  <a:pt x="215296" y="12103"/>
                </a:lnTo>
                <a:lnTo>
                  <a:pt x="179324" y="12103"/>
                </a:lnTo>
                <a:lnTo>
                  <a:pt x="179324" y="0"/>
                </a:lnTo>
                <a:close/>
              </a:path>
              <a:path w="349885" h="274320">
                <a:moveTo>
                  <a:pt x="221310" y="35534"/>
                </a:moveTo>
                <a:lnTo>
                  <a:pt x="209393" y="36774"/>
                </a:lnTo>
                <a:lnTo>
                  <a:pt x="198083" y="40030"/>
                </a:lnTo>
                <a:lnTo>
                  <a:pt x="187889" y="44610"/>
                </a:lnTo>
                <a:lnTo>
                  <a:pt x="179324" y="49822"/>
                </a:lnTo>
                <a:lnTo>
                  <a:pt x="198749" y="49822"/>
                </a:lnTo>
                <a:lnTo>
                  <a:pt x="208783" y="46400"/>
                </a:lnTo>
                <a:lnTo>
                  <a:pt x="221310" y="44843"/>
                </a:lnTo>
                <a:lnTo>
                  <a:pt x="247832" y="44843"/>
                </a:lnTo>
                <a:lnTo>
                  <a:pt x="246949" y="43924"/>
                </a:lnTo>
                <a:lnTo>
                  <a:pt x="239531" y="39300"/>
                </a:lnTo>
                <a:lnTo>
                  <a:pt x="230947" y="36485"/>
                </a:lnTo>
                <a:lnTo>
                  <a:pt x="221310" y="35534"/>
                </a:lnTo>
                <a:close/>
              </a:path>
              <a:path w="349885" h="274320">
                <a:moveTo>
                  <a:pt x="215362" y="32359"/>
                </a:moveTo>
                <a:lnTo>
                  <a:pt x="179324" y="32359"/>
                </a:lnTo>
                <a:lnTo>
                  <a:pt x="184035" y="35699"/>
                </a:lnTo>
                <a:lnTo>
                  <a:pt x="190309" y="38785"/>
                </a:lnTo>
                <a:lnTo>
                  <a:pt x="197383" y="38785"/>
                </a:lnTo>
                <a:lnTo>
                  <a:pt x="207464" y="36745"/>
                </a:lnTo>
                <a:lnTo>
                  <a:pt x="215362" y="32359"/>
                </a:lnTo>
                <a:close/>
              </a:path>
              <a:path w="349885" h="274320">
                <a:moveTo>
                  <a:pt x="218858" y="14960"/>
                </a:moveTo>
                <a:lnTo>
                  <a:pt x="203873" y="14960"/>
                </a:lnTo>
                <a:lnTo>
                  <a:pt x="209918" y="19291"/>
                </a:lnTo>
                <a:lnTo>
                  <a:pt x="213271" y="22237"/>
                </a:lnTo>
                <a:lnTo>
                  <a:pt x="209847" y="25234"/>
                </a:lnTo>
                <a:lnTo>
                  <a:pt x="203885" y="29502"/>
                </a:lnTo>
                <a:lnTo>
                  <a:pt x="218867" y="29502"/>
                </a:lnTo>
                <a:lnTo>
                  <a:pt x="221163" y="27582"/>
                </a:lnTo>
                <a:lnTo>
                  <a:pt x="223447" y="25171"/>
                </a:lnTo>
                <a:lnTo>
                  <a:pt x="225945" y="22250"/>
                </a:lnTo>
                <a:lnTo>
                  <a:pt x="223418" y="19253"/>
                </a:lnTo>
                <a:lnTo>
                  <a:pt x="221356" y="17070"/>
                </a:lnTo>
                <a:lnTo>
                  <a:pt x="218858" y="14960"/>
                </a:lnTo>
                <a:close/>
              </a:path>
              <a:path w="349885" h="274320">
                <a:moveTo>
                  <a:pt x="197383" y="5664"/>
                </a:moveTo>
                <a:lnTo>
                  <a:pt x="190309" y="5664"/>
                </a:lnTo>
                <a:lnTo>
                  <a:pt x="184035" y="8750"/>
                </a:lnTo>
                <a:lnTo>
                  <a:pt x="179324" y="12103"/>
                </a:lnTo>
                <a:lnTo>
                  <a:pt x="215296" y="12103"/>
                </a:lnTo>
                <a:lnTo>
                  <a:pt x="207596" y="7767"/>
                </a:lnTo>
                <a:lnTo>
                  <a:pt x="197383" y="56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7248513" y="2434982"/>
            <a:ext cx="229235" cy="402590"/>
          </a:xfrm>
          <a:custGeom>
            <a:avLst/>
            <a:gdLst/>
            <a:ahLst/>
            <a:cxnLst/>
            <a:rect l="l" t="t" r="r" b="b"/>
            <a:pathLst>
              <a:path w="229234" h="402589">
                <a:moveTo>
                  <a:pt x="82549" y="105143"/>
                </a:moveTo>
                <a:lnTo>
                  <a:pt x="73253" y="105143"/>
                </a:lnTo>
                <a:lnTo>
                  <a:pt x="73253" y="347852"/>
                </a:lnTo>
                <a:lnTo>
                  <a:pt x="76502" y="368971"/>
                </a:lnTo>
                <a:lnTo>
                  <a:pt x="85358" y="386235"/>
                </a:lnTo>
                <a:lnTo>
                  <a:pt x="98483" y="397884"/>
                </a:lnTo>
                <a:lnTo>
                  <a:pt x="114541" y="402158"/>
                </a:lnTo>
                <a:lnTo>
                  <a:pt x="130582" y="397884"/>
                </a:lnTo>
                <a:lnTo>
                  <a:pt x="136236" y="392861"/>
                </a:lnTo>
                <a:lnTo>
                  <a:pt x="114541" y="392861"/>
                </a:lnTo>
                <a:lnTo>
                  <a:pt x="102100" y="389318"/>
                </a:lnTo>
                <a:lnTo>
                  <a:pt x="91930" y="379663"/>
                </a:lnTo>
                <a:lnTo>
                  <a:pt x="85067" y="365354"/>
                </a:lnTo>
                <a:lnTo>
                  <a:pt x="82549" y="347852"/>
                </a:lnTo>
                <a:lnTo>
                  <a:pt x="82549" y="212661"/>
                </a:lnTo>
                <a:lnTo>
                  <a:pt x="155790" y="212661"/>
                </a:lnTo>
                <a:lnTo>
                  <a:pt x="155790" y="203377"/>
                </a:lnTo>
                <a:lnTo>
                  <a:pt x="82549" y="203377"/>
                </a:lnTo>
                <a:lnTo>
                  <a:pt x="82549" y="105143"/>
                </a:lnTo>
                <a:close/>
              </a:path>
              <a:path w="229234" h="402589">
                <a:moveTo>
                  <a:pt x="155790" y="212661"/>
                </a:moveTo>
                <a:lnTo>
                  <a:pt x="146507" y="212661"/>
                </a:lnTo>
                <a:lnTo>
                  <a:pt x="146507" y="347852"/>
                </a:lnTo>
                <a:lnTo>
                  <a:pt x="143991" y="365354"/>
                </a:lnTo>
                <a:lnTo>
                  <a:pt x="137134" y="379663"/>
                </a:lnTo>
                <a:lnTo>
                  <a:pt x="126972" y="389318"/>
                </a:lnTo>
                <a:lnTo>
                  <a:pt x="114541" y="392861"/>
                </a:lnTo>
                <a:lnTo>
                  <a:pt x="136236" y="392861"/>
                </a:lnTo>
                <a:lnTo>
                  <a:pt x="143695" y="386235"/>
                </a:lnTo>
                <a:lnTo>
                  <a:pt x="152544" y="368971"/>
                </a:lnTo>
                <a:lnTo>
                  <a:pt x="155790" y="347852"/>
                </a:lnTo>
                <a:lnTo>
                  <a:pt x="155790" y="212661"/>
                </a:lnTo>
                <a:close/>
              </a:path>
              <a:path w="229234" h="402589">
                <a:moveTo>
                  <a:pt x="119176" y="212661"/>
                </a:moveTo>
                <a:lnTo>
                  <a:pt x="109880" y="212661"/>
                </a:lnTo>
                <a:lnTo>
                  <a:pt x="109880" y="265137"/>
                </a:lnTo>
                <a:lnTo>
                  <a:pt x="119176" y="265137"/>
                </a:lnTo>
                <a:lnTo>
                  <a:pt x="119176" y="212661"/>
                </a:lnTo>
                <a:close/>
              </a:path>
              <a:path w="229234" h="402589">
                <a:moveTo>
                  <a:pt x="119176" y="105143"/>
                </a:moveTo>
                <a:lnTo>
                  <a:pt x="109880" y="105143"/>
                </a:lnTo>
                <a:lnTo>
                  <a:pt x="109880" y="203377"/>
                </a:lnTo>
                <a:lnTo>
                  <a:pt x="119176" y="203377"/>
                </a:lnTo>
                <a:lnTo>
                  <a:pt x="119176" y="105143"/>
                </a:lnTo>
                <a:close/>
              </a:path>
              <a:path w="229234" h="402589">
                <a:moveTo>
                  <a:pt x="155790" y="105143"/>
                </a:moveTo>
                <a:lnTo>
                  <a:pt x="146507" y="105143"/>
                </a:lnTo>
                <a:lnTo>
                  <a:pt x="146507" y="203377"/>
                </a:lnTo>
                <a:lnTo>
                  <a:pt x="155790" y="203377"/>
                </a:lnTo>
                <a:lnTo>
                  <a:pt x="155790" y="105143"/>
                </a:lnTo>
                <a:close/>
              </a:path>
              <a:path w="229234" h="402589">
                <a:moveTo>
                  <a:pt x="172402" y="95846"/>
                </a:moveTo>
                <a:lnTo>
                  <a:pt x="56680" y="95846"/>
                </a:lnTo>
                <a:lnTo>
                  <a:pt x="56680" y="105143"/>
                </a:lnTo>
                <a:lnTo>
                  <a:pt x="172402" y="105143"/>
                </a:lnTo>
                <a:lnTo>
                  <a:pt x="172402" y="95846"/>
                </a:lnTo>
                <a:close/>
              </a:path>
              <a:path w="229234" h="402589">
                <a:moveTo>
                  <a:pt x="133423" y="44665"/>
                </a:moveTo>
                <a:lnTo>
                  <a:pt x="109880" y="44665"/>
                </a:lnTo>
                <a:lnTo>
                  <a:pt x="109880" y="95846"/>
                </a:lnTo>
                <a:lnTo>
                  <a:pt x="119176" y="95846"/>
                </a:lnTo>
                <a:lnTo>
                  <a:pt x="119176" y="66674"/>
                </a:lnTo>
                <a:lnTo>
                  <a:pt x="134211" y="66674"/>
                </a:lnTo>
                <a:lnTo>
                  <a:pt x="133701" y="66357"/>
                </a:lnTo>
                <a:lnTo>
                  <a:pt x="125818" y="60058"/>
                </a:lnTo>
                <a:lnTo>
                  <a:pt x="170865" y="60058"/>
                </a:lnTo>
                <a:lnTo>
                  <a:pt x="170865" y="50774"/>
                </a:lnTo>
                <a:lnTo>
                  <a:pt x="125793" y="50774"/>
                </a:lnTo>
                <a:lnTo>
                  <a:pt x="133423" y="44665"/>
                </a:lnTo>
                <a:close/>
              </a:path>
              <a:path w="229234" h="402589">
                <a:moveTo>
                  <a:pt x="134211" y="66674"/>
                </a:moveTo>
                <a:lnTo>
                  <a:pt x="119176" y="66674"/>
                </a:lnTo>
                <a:lnTo>
                  <a:pt x="128384" y="74132"/>
                </a:lnTo>
                <a:lnTo>
                  <a:pt x="139987" y="81287"/>
                </a:lnTo>
                <a:lnTo>
                  <a:pt x="153582" y="86664"/>
                </a:lnTo>
                <a:lnTo>
                  <a:pt x="168770" y="88785"/>
                </a:lnTo>
                <a:lnTo>
                  <a:pt x="191088" y="84214"/>
                </a:lnTo>
                <a:lnTo>
                  <a:pt x="199524" y="79489"/>
                </a:lnTo>
                <a:lnTo>
                  <a:pt x="168770" y="79489"/>
                </a:lnTo>
                <a:lnTo>
                  <a:pt x="155715" y="77540"/>
                </a:lnTo>
                <a:lnTo>
                  <a:pt x="143846" y="72674"/>
                </a:lnTo>
                <a:lnTo>
                  <a:pt x="134211" y="66674"/>
                </a:lnTo>
                <a:close/>
              </a:path>
              <a:path w="229234" h="402589">
                <a:moveTo>
                  <a:pt x="199464" y="31318"/>
                </a:moveTo>
                <a:lnTo>
                  <a:pt x="168770" y="31318"/>
                </a:lnTo>
                <a:lnTo>
                  <a:pt x="184441" y="34073"/>
                </a:lnTo>
                <a:lnTo>
                  <a:pt x="198213" y="40674"/>
                </a:lnTo>
                <a:lnTo>
                  <a:pt x="209230" y="48623"/>
                </a:lnTo>
                <a:lnTo>
                  <a:pt x="216636" y="55422"/>
                </a:lnTo>
                <a:lnTo>
                  <a:pt x="209223" y="62210"/>
                </a:lnTo>
                <a:lnTo>
                  <a:pt x="198194" y="70146"/>
                </a:lnTo>
                <a:lnTo>
                  <a:pt x="184420" y="76737"/>
                </a:lnTo>
                <a:lnTo>
                  <a:pt x="168770" y="79489"/>
                </a:lnTo>
                <a:lnTo>
                  <a:pt x="199524" y="79489"/>
                </a:lnTo>
                <a:lnTo>
                  <a:pt x="209210" y="74064"/>
                </a:lnTo>
                <a:lnTo>
                  <a:pt x="221555" y="63684"/>
                </a:lnTo>
                <a:lnTo>
                  <a:pt x="226542" y="58419"/>
                </a:lnTo>
                <a:lnTo>
                  <a:pt x="229082" y="55422"/>
                </a:lnTo>
                <a:lnTo>
                  <a:pt x="226542" y="52412"/>
                </a:lnTo>
                <a:lnTo>
                  <a:pt x="221539" y="47144"/>
                </a:lnTo>
                <a:lnTo>
                  <a:pt x="209167" y="36755"/>
                </a:lnTo>
                <a:lnTo>
                  <a:pt x="199464" y="31318"/>
                </a:lnTo>
                <a:close/>
              </a:path>
              <a:path w="229234" h="402589">
                <a:moveTo>
                  <a:pt x="60312" y="0"/>
                </a:moveTo>
                <a:lnTo>
                  <a:pt x="20785" y="14030"/>
                </a:lnTo>
                <a:lnTo>
                  <a:pt x="0" y="33400"/>
                </a:lnTo>
                <a:lnTo>
                  <a:pt x="2539" y="36410"/>
                </a:lnTo>
                <a:lnTo>
                  <a:pt x="8329" y="42468"/>
                </a:lnTo>
                <a:lnTo>
                  <a:pt x="20810" y="52760"/>
                </a:lnTo>
                <a:lnTo>
                  <a:pt x="38599" y="62469"/>
                </a:lnTo>
                <a:lnTo>
                  <a:pt x="60312" y="66776"/>
                </a:lnTo>
                <a:lnTo>
                  <a:pt x="75485" y="64655"/>
                </a:lnTo>
                <a:lnTo>
                  <a:pt x="89073" y="59278"/>
                </a:lnTo>
                <a:lnTo>
                  <a:pt x="91988" y="57480"/>
                </a:lnTo>
                <a:lnTo>
                  <a:pt x="60312" y="57480"/>
                </a:lnTo>
                <a:lnTo>
                  <a:pt x="44626" y="54726"/>
                </a:lnTo>
                <a:lnTo>
                  <a:pt x="30848" y="48131"/>
                </a:lnTo>
                <a:lnTo>
                  <a:pt x="19832" y="40190"/>
                </a:lnTo>
                <a:lnTo>
                  <a:pt x="12433" y="33400"/>
                </a:lnTo>
                <a:lnTo>
                  <a:pt x="19846" y="26597"/>
                </a:lnTo>
                <a:lnTo>
                  <a:pt x="30848" y="18657"/>
                </a:lnTo>
                <a:lnTo>
                  <a:pt x="44626" y="12053"/>
                </a:lnTo>
                <a:lnTo>
                  <a:pt x="60312" y="9296"/>
                </a:lnTo>
                <a:lnTo>
                  <a:pt x="91976" y="9296"/>
                </a:lnTo>
                <a:lnTo>
                  <a:pt x="89077" y="7505"/>
                </a:lnTo>
                <a:lnTo>
                  <a:pt x="75490" y="2122"/>
                </a:lnTo>
                <a:lnTo>
                  <a:pt x="60312" y="0"/>
                </a:lnTo>
                <a:close/>
              </a:path>
              <a:path w="229234" h="402589">
                <a:moveTo>
                  <a:pt x="91976" y="9296"/>
                </a:moveTo>
                <a:lnTo>
                  <a:pt x="60312" y="9296"/>
                </a:lnTo>
                <a:lnTo>
                  <a:pt x="73357" y="11247"/>
                </a:lnTo>
                <a:lnTo>
                  <a:pt x="85220" y="16119"/>
                </a:lnTo>
                <a:lnTo>
                  <a:pt x="95363" y="22444"/>
                </a:lnTo>
                <a:lnTo>
                  <a:pt x="103250" y="28752"/>
                </a:lnTo>
                <a:lnTo>
                  <a:pt x="58216" y="28752"/>
                </a:lnTo>
                <a:lnTo>
                  <a:pt x="58216" y="38036"/>
                </a:lnTo>
                <a:lnTo>
                  <a:pt x="103250" y="38036"/>
                </a:lnTo>
                <a:lnTo>
                  <a:pt x="95379" y="44342"/>
                </a:lnTo>
                <a:lnTo>
                  <a:pt x="85243" y="50663"/>
                </a:lnTo>
                <a:lnTo>
                  <a:pt x="73377" y="55531"/>
                </a:lnTo>
                <a:lnTo>
                  <a:pt x="60312" y="57480"/>
                </a:lnTo>
                <a:lnTo>
                  <a:pt x="91988" y="57480"/>
                </a:lnTo>
                <a:lnTo>
                  <a:pt x="100672" y="52122"/>
                </a:lnTo>
                <a:lnTo>
                  <a:pt x="109880" y="44665"/>
                </a:lnTo>
                <a:lnTo>
                  <a:pt x="133423" y="44665"/>
                </a:lnTo>
                <a:lnTo>
                  <a:pt x="133673" y="44466"/>
                </a:lnTo>
                <a:lnTo>
                  <a:pt x="134167" y="44157"/>
                </a:lnTo>
                <a:lnTo>
                  <a:pt x="119176" y="44157"/>
                </a:lnTo>
                <a:lnTo>
                  <a:pt x="119176" y="22136"/>
                </a:lnTo>
                <a:lnTo>
                  <a:pt x="109880" y="22136"/>
                </a:lnTo>
                <a:lnTo>
                  <a:pt x="100674" y="14669"/>
                </a:lnTo>
                <a:lnTo>
                  <a:pt x="91976" y="9296"/>
                </a:lnTo>
                <a:close/>
              </a:path>
              <a:path w="229234" h="402589">
                <a:moveTo>
                  <a:pt x="168770" y="22021"/>
                </a:moveTo>
                <a:lnTo>
                  <a:pt x="153582" y="24144"/>
                </a:lnTo>
                <a:lnTo>
                  <a:pt x="139987" y="29527"/>
                </a:lnTo>
                <a:lnTo>
                  <a:pt x="128384" y="36691"/>
                </a:lnTo>
                <a:lnTo>
                  <a:pt x="119176" y="44157"/>
                </a:lnTo>
                <a:lnTo>
                  <a:pt x="134167" y="44157"/>
                </a:lnTo>
                <a:lnTo>
                  <a:pt x="143814" y="38141"/>
                </a:lnTo>
                <a:lnTo>
                  <a:pt x="155690" y="33268"/>
                </a:lnTo>
                <a:lnTo>
                  <a:pt x="168770" y="31318"/>
                </a:lnTo>
                <a:lnTo>
                  <a:pt x="199464" y="31318"/>
                </a:lnTo>
                <a:lnTo>
                  <a:pt x="191039" y="26597"/>
                </a:lnTo>
                <a:lnTo>
                  <a:pt x="168770" y="22021"/>
                </a:lnTo>
                <a:close/>
              </a:path>
              <a:path w="229234" h="402589">
                <a:moveTo>
                  <a:pt x="119176" y="4698"/>
                </a:moveTo>
                <a:lnTo>
                  <a:pt x="109880" y="4698"/>
                </a:lnTo>
                <a:lnTo>
                  <a:pt x="109880" y="22136"/>
                </a:lnTo>
                <a:lnTo>
                  <a:pt x="119176" y="22136"/>
                </a:lnTo>
                <a:lnTo>
                  <a:pt x="119176" y="4698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6216646" y="2849059"/>
            <a:ext cx="243840" cy="457834"/>
          </a:xfrm>
          <a:custGeom>
            <a:avLst/>
            <a:gdLst/>
            <a:ahLst/>
            <a:cxnLst/>
            <a:rect l="l" t="t" r="r" b="b"/>
            <a:pathLst>
              <a:path w="243839" h="457835">
                <a:moveTo>
                  <a:pt x="44640" y="0"/>
                </a:moveTo>
                <a:lnTo>
                  <a:pt x="0" y="44653"/>
                </a:lnTo>
                <a:lnTo>
                  <a:pt x="85039" y="129666"/>
                </a:lnTo>
                <a:lnTo>
                  <a:pt x="36347" y="365734"/>
                </a:lnTo>
                <a:lnTo>
                  <a:pt x="121285" y="457301"/>
                </a:lnTo>
                <a:lnTo>
                  <a:pt x="134664" y="443915"/>
                </a:lnTo>
                <a:lnTo>
                  <a:pt x="121539" y="443915"/>
                </a:lnTo>
                <a:lnTo>
                  <a:pt x="46418" y="362927"/>
                </a:lnTo>
                <a:lnTo>
                  <a:pt x="92900" y="137528"/>
                </a:lnTo>
                <a:lnTo>
                  <a:pt x="106041" y="137528"/>
                </a:lnTo>
                <a:lnTo>
                  <a:pt x="66916" y="98412"/>
                </a:lnTo>
                <a:lnTo>
                  <a:pt x="73482" y="91846"/>
                </a:lnTo>
                <a:lnTo>
                  <a:pt x="60350" y="91846"/>
                </a:lnTo>
                <a:lnTo>
                  <a:pt x="13131" y="44653"/>
                </a:lnTo>
                <a:lnTo>
                  <a:pt x="44640" y="13144"/>
                </a:lnTo>
                <a:lnTo>
                  <a:pt x="57787" y="13144"/>
                </a:lnTo>
                <a:lnTo>
                  <a:pt x="44640" y="0"/>
                </a:lnTo>
                <a:close/>
              </a:path>
              <a:path w="243839" h="457835">
                <a:moveTo>
                  <a:pt x="159436" y="137528"/>
                </a:moveTo>
                <a:lnTo>
                  <a:pt x="149948" y="137528"/>
                </a:lnTo>
                <a:lnTo>
                  <a:pt x="197599" y="367817"/>
                </a:lnTo>
                <a:lnTo>
                  <a:pt x="121539" y="443915"/>
                </a:lnTo>
                <a:lnTo>
                  <a:pt x="134664" y="443915"/>
                </a:lnTo>
                <a:lnTo>
                  <a:pt x="207708" y="370839"/>
                </a:lnTo>
                <a:lnTo>
                  <a:pt x="159436" y="137528"/>
                </a:lnTo>
                <a:close/>
              </a:path>
              <a:path w="243839" h="457835">
                <a:moveTo>
                  <a:pt x="106041" y="137528"/>
                </a:moveTo>
                <a:lnTo>
                  <a:pt x="92900" y="137528"/>
                </a:lnTo>
                <a:lnTo>
                  <a:pt x="121412" y="166027"/>
                </a:lnTo>
                <a:lnTo>
                  <a:pt x="134561" y="152895"/>
                </a:lnTo>
                <a:lnTo>
                  <a:pt x="121412" y="152895"/>
                </a:lnTo>
                <a:lnTo>
                  <a:pt x="106041" y="137528"/>
                </a:lnTo>
                <a:close/>
              </a:path>
              <a:path w="243839" h="457835">
                <a:moveTo>
                  <a:pt x="155663" y="64998"/>
                </a:moveTo>
                <a:lnTo>
                  <a:pt x="100330" y="64998"/>
                </a:lnTo>
                <a:lnTo>
                  <a:pt x="142989" y="65468"/>
                </a:lnTo>
                <a:lnTo>
                  <a:pt x="175933" y="98412"/>
                </a:lnTo>
                <a:lnTo>
                  <a:pt x="121412" y="152895"/>
                </a:lnTo>
                <a:lnTo>
                  <a:pt x="134561" y="152895"/>
                </a:lnTo>
                <a:lnTo>
                  <a:pt x="149948" y="137528"/>
                </a:lnTo>
                <a:lnTo>
                  <a:pt x="159436" y="137528"/>
                </a:lnTo>
                <a:lnTo>
                  <a:pt x="157810" y="129666"/>
                </a:lnTo>
                <a:lnTo>
                  <a:pt x="195650" y="91820"/>
                </a:lnTo>
                <a:lnTo>
                  <a:pt x="182486" y="91820"/>
                </a:lnTo>
                <a:lnTo>
                  <a:pt x="155663" y="64998"/>
                </a:lnTo>
                <a:close/>
              </a:path>
              <a:path w="243839" h="457835">
                <a:moveTo>
                  <a:pt x="57787" y="13144"/>
                </a:moveTo>
                <a:lnTo>
                  <a:pt x="44640" y="13144"/>
                </a:lnTo>
                <a:lnTo>
                  <a:pt x="91859" y="60350"/>
                </a:lnTo>
                <a:lnTo>
                  <a:pt x="60350" y="91846"/>
                </a:lnTo>
                <a:lnTo>
                  <a:pt x="73482" y="91846"/>
                </a:lnTo>
                <a:lnTo>
                  <a:pt x="100330" y="64998"/>
                </a:lnTo>
                <a:lnTo>
                  <a:pt x="155663" y="64998"/>
                </a:lnTo>
                <a:lnTo>
                  <a:pt x="151574" y="60909"/>
                </a:lnTo>
                <a:lnTo>
                  <a:pt x="156302" y="56172"/>
                </a:lnTo>
                <a:lnTo>
                  <a:pt x="143167" y="56172"/>
                </a:lnTo>
                <a:lnTo>
                  <a:pt x="100368" y="55714"/>
                </a:lnTo>
                <a:lnTo>
                  <a:pt x="57787" y="13144"/>
                </a:lnTo>
                <a:close/>
              </a:path>
              <a:path w="243839" h="457835">
                <a:moveTo>
                  <a:pt x="212409" y="13144"/>
                </a:moveTo>
                <a:lnTo>
                  <a:pt x="199250" y="13144"/>
                </a:lnTo>
                <a:lnTo>
                  <a:pt x="230238" y="44081"/>
                </a:lnTo>
                <a:lnTo>
                  <a:pt x="182486" y="91820"/>
                </a:lnTo>
                <a:lnTo>
                  <a:pt x="195650" y="91820"/>
                </a:lnTo>
                <a:lnTo>
                  <a:pt x="243382" y="44081"/>
                </a:lnTo>
                <a:lnTo>
                  <a:pt x="212409" y="13144"/>
                </a:lnTo>
                <a:close/>
              </a:path>
              <a:path w="243839" h="457835">
                <a:moveTo>
                  <a:pt x="199250" y="0"/>
                </a:moveTo>
                <a:lnTo>
                  <a:pt x="143167" y="56172"/>
                </a:lnTo>
                <a:lnTo>
                  <a:pt x="156302" y="56172"/>
                </a:lnTo>
                <a:lnTo>
                  <a:pt x="199250" y="13144"/>
                </a:lnTo>
                <a:lnTo>
                  <a:pt x="212409" y="13144"/>
                </a:lnTo>
                <a:lnTo>
                  <a:pt x="199250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6457228" y="2921563"/>
            <a:ext cx="267335" cy="292100"/>
          </a:xfrm>
          <a:custGeom>
            <a:avLst/>
            <a:gdLst/>
            <a:ahLst/>
            <a:cxnLst/>
            <a:rect l="l" t="t" r="r" b="b"/>
            <a:pathLst>
              <a:path w="267334" h="292100">
                <a:moveTo>
                  <a:pt x="45351" y="223024"/>
                </a:moveTo>
                <a:lnTo>
                  <a:pt x="27715" y="225729"/>
                </a:lnTo>
                <a:lnTo>
                  <a:pt x="13298" y="233102"/>
                </a:lnTo>
                <a:lnTo>
                  <a:pt x="3569" y="244027"/>
                </a:lnTo>
                <a:lnTo>
                  <a:pt x="0" y="257390"/>
                </a:lnTo>
                <a:lnTo>
                  <a:pt x="3569" y="270750"/>
                </a:lnTo>
                <a:lnTo>
                  <a:pt x="13298" y="281666"/>
                </a:lnTo>
                <a:lnTo>
                  <a:pt x="27715" y="289030"/>
                </a:lnTo>
                <a:lnTo>
                  <a:pt x="45351" y="291731"/>
                </a:lnTo>
                <a:lnTo>
                  <a:pt x="62994" y="289030"/>
                </a:lnTo>
                <a:lnTo>
                  <a:pt x="75886" y="282448"/>
                </a:lnTo>
                <a:lnTo>
                  <a:pt x="45351" y="282448"/>
                </a:lnTo>
                <a:lnTo>
                  <a:pt x="31327" y="280475"/>
                </a:lnTo>
                <a:lnTo>
                  <a:pt x="19865" y="275101"/>
                </a:lnTo>
                <a:lnTo>
                  <a:pt x="12133" y="267135"/>
                </a:lnTo>
                <a:lnTo>
                  <a:pt x="9296" y="257390"/>
                </a:lnTo>
                <a:lnTo>
                  <a:pt x="12133" y="247646"/>
                </a:lnTo>
                <a:lnTo>
                  <a:pt x="19865" y="239680"/>
                </a:lnTo>
                <a:lnTo>
                  <a:pt x="31327" y="234305"/>
                </a:lnTo>
                <a:lnTo>
                  <a:pt x="45351" y="232333"/>
                </a:lnTo>
                <a:lnTo>
                  <a:pt x="76059" y="232333"/>
                </a:lnTo>
                <a:lnTo>
                  <a:pt x="74203" y="230873"/>
                </a:lnTo>
                <a:lnTo>
                  <a:pt x="65552" y="226620"/>
                </a:lnTo>
                <a:lnTo>
                  <a:pt x="55818" y="223950"/>
                </a:lnTo>
                <a:lnTo>
                  <a:pt x="45351" y="223024"/>
                </a:lnTo>
                <a:close/>
              </a:path>
              <a:path w="267334" h="292100">
                <a:moveTo>
                  <a:pt x="76059" y="232333"/>
                </a:moveTo>
                <a:lnTo>
                  <a:pt x="45351" y="232333"/>
                </a:lnTo>
                <a:lnTo>
                  <a:pt x="59377" y="234305"/>
                </a:lnTo>
                <a:lnTo>
                  <a:pt x="70843" y="239680"/>
                </a:lnTo>
                <a:lnTo>
                  <a:pt x="78580" y="247646"/>
                </a:lnTo>
                <a:lnTo>
                  <a:pt x="81419" y="257390"/>
                </a:lnTo>
                <a:lnTo>
                  <a:pt x="78580" y="267135"/>
                </a:lnTo>
                <a:lnTo>
                  <a:pt x="70843" y="275101"/>
                </a:lnTo>
                <a:lnTo>
                  <a:pt x="59377" y="280475"/>
                </a:lnTo>
                <a:lnTo>
                  <a:pt x="45351" y="282448"/>
                </a:lnTo>
                <a:lnTo>
                  <a:pt x="75886" y="282448"/>
                </a:lnTo>
                <a:lnTo>
                  <a:pt x="77416" y="281666"/>
                </a:lnTo>
                <a:lnTo>
                  <a:pt x="87146" y="270750"/>
                </a:lnTo>
                <a:lnTo>
                  <a:pt x="90716" y="257390"/>
                </a:lnTo>
                <a:lnTo>
                  <a:pt x="90716" y="236550"/>
                </a:lnTo>
                <a:lnTo>
                  <a:pt x="81419" y="236550"/>
                </a:lnTo>
                <a:lnTo>
                  <a:pt x="76059" y="232333"/>
                </a:lnTo>
                <a:close/>
              </a:path>
              <a:path w="267334" h="292100">
                <a:moveTo>
                  <a:pt x="221424" y="196621"/>
                </a:moveTo>
                <a:lnTo>
                  <a:pt x="203783" y="199324"/>
                </a:lnTo>
                <a:lnTo>
                  <a:pt x="189366" y="206690"/>
                </a:lnTo>
                <a:lnTo>
                  <a:pt x="179640" y="217607"/>
                </a:lnTo>
                <a:lnTo>
                  <a:pt x="176072" y="230962"/>
                </a:lnTo>
                <a:lnTo>
                  <a:pt x="179640" y="244331"/>
                </a:lnTo>
                <a:lnTo>
                  <a:pt x="189366" y="255255"/>
                </a:lnTo>
                <a:lnTo>
                  <a:pt x="203783" y="262625"/>
                </a:lnTo>
                <a:lnTo>
                  <a:pt x="221424" y="265328"/>
                </a:lnTo>
                <a:lnTo>
                  <a:pt x="239060" y="262625"/>
                </a:lnTo>
                <a:lnTo>
                  <a:pt x="251958" y="256032"/>
                </a:lnTo>
                <a:lnTo>
                  <a:pt x="221424" y="256032"/>
                </a:lnTo>
                <a:lnTo>
                  <a:pt x="207400" y="254059"/>
                </a:lnTo>
                <a:lnTo>
                  <a:pt x="195938" y="248683"/>
                </a:lnTo>
                <a:lnTo>
                  <a:pt x="188206" y="240714"/>
                </a:lnTo>
                <a:lnTo>
                  <a:pt x="185369" y="230962"/>
                </a:lnTo>
                <a:lnTo>
                  <a:pt x="188206" y="221225"/>
                </a:lnTo>
                <a:lnTo>
                  <a:pt x="195938" y="213263"/>
                </a:lnTo>
                <a:lnTo>
                  <a:pt x="207400" y="207889"/>
                </a:lnTo>
                <a:lnTo>
                  <a:pt x="221424" y="205917"/>
                </a:lnTo>
                <a:lnTo>
                  <a:pt x="252116" y="205917"/>
                </a:lnTo>
                <a:lnTo>
                  <a:pt x="250276" y="204470"/>
                </a:lnTo>
                <a:lnTo>
                  <a:pt x="241625" y="200217"/>
                </a:lnTo>
                <a:lnTo>
                  <a:pt x="231891" y="197547"/>
                </a:lnTo>
                <a:lnTo>
                  <a:pt x="221424" y="196621"/>
                </a:lnTo>
                <a:close/>
              </a:path>
              <a:path w="267334" h="292100">
                <a:moveTo>
                  <a:pt x="252116" y="205917"/>
                </a:moveTo>
                <a:lnTo>
                  <a:pt x="221424" y="205917"/>
                </a:lnTo>
                <a:lnTo>
                  <a:pt x="235450" y="207889"/>
                </a:lnTo>
                <a:lnTo>
                  <a:pt x="246916" y="213263"/>
                </a:lnTo>
                <a:lnTo>
                  <a:pt x="254653" y="221225"/>
                </a:lnTo>
                <a:lnTo>
                  <a:pt x="257492" y="230962"/>
                </a:lnTo>
                <a:lnTo>
                  <a:pt x="254653" y="240714"/>
                </a:lnTo>
                <a:lnTo>
                  <a:pt x="246916" y="248683"/>
                </a:lnTo>
                <a:lnTo>
                  <a:pt x="235450" y="254059"/>
                </a:lnTo>
                <a:lnTo>
                  <a:pt x="221424" y="256032"/>
                </a:lnTo>
                <a:lnTo>
                  <a:pt x="251958" y="256032"/>
                </a:lnTo>
                <a:lnTo>
                  <a:pt x="253477" y="255255"/>
                </a:lnTo>
                <a:lnTo>
                  <a:pt x="263206" y="244331"/>
                </a:lnTo>
                <a:lnTo>
                  <a:pt x="266776" y="230962"/>
                </a:lnTo>
                <a:lnTo>
                  <a:pt x="266776" y="210146"/>
                </a:lnTo>
                <a:lnTo>
                  <a:pt x="257492" y="210146"/>
                </a:lnTo>
                <a:lnTo>
                  <a:pt x="252116" y="205917"/>
                </a:lnTo>
                <a:close/>
              </a:path>
              <a:path w="267334" h="292100">
                <a:moveTo>
                  <a:pt x="266776" y="0"/>
                </a:moveTo>
                <a:lnTo>
                  <a:pt x="81419" y="27800"/>
                </a:lnTo>
                <a:lnTo>
                  <a:pt x="81419" y="236550"/>
                </a:lnTo>
                <a:lnTo>
                  <a:pt x="90716" y="236550"/>
                </a:lnTo>
                <a:lnTo>
                  <a:pt x="90716" y="79806"/>
                </a:lnTo>
                <a:lnTo>
                  <a:pt x="153341" y="70421"/>
                </a:lnTo>
                <a:lnTo>
                  <a:pt x="90716" y="70421"/>
                </a:lnTo>
                <a:lnTo>
                  <a:pt x="90716" y="35801"/>
                </a:lnTo>
                <a:lnTo>
                  <a:pt x="257492" y="10782"/>
                </a:lnTo>
                <a:lnTo>
                  <a:pt x="266776" y="10782"/>
                </a:lnTo>
                <a:lnTo>
                  <a:pt x="266776" y="0"/>
                </a:lnTo>
                <a:close/>
              </a:path>
              <a:path w="267334" h="292100">
                <a:moveTo>
                  <a:pt x="266776" y="54813"/>
                </a:moveTo>
                <a:lnTo>
                  <a:pt x="257492" y="54813"/>
                </a:lnTo>
                <a:lnTo>
                  <a:pt x="257492" y="210146"/>
                </a:lnTo>
                <a:lnTo>
                  <a:pt x="266776" y="210146"/>
                </a:lnTo>
                <a:lnTo>
                  <a:pt x="266776" y="54813"/>
                </a:lnTo>
                <a:close/>
              </a:path>
              <a:path w="267334" h="292100">
                <a:moveTo>
                  <a:pt x="266776" y="10782"/>
                </a:moveTo>
                <a:lnTo>
                  <a:pt x="257492" y="10782"/>
                </a:lnTo>
                <a:lnTo>
                  <a:pt x="257492" y="45415"/>
                </a:lnTo>
                <a:lnTo>
                  <a:pt x="90716" y="70421"/>
                </a:lnTo>
                <a:lnTo>
                  <a:pt x="153341" y="70421"/>
                </a:lnTo>
                <a:lnTo>
                  <a:pt x="257492" y="54813"/>
                </a:lnTo>
                <a:lnTo>
                  <a:pt x="266776" y="54813"/>
                </a:lnTo>
                <a:lnTo>
                  <a:pt x="266776" y="1078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5372757" y="2597391"/>
            <a:ext cx="179705" cy="329565"/>
          </a:xfrm>
          <a:custGeom>
            <a:avLst/>
            <a:gdLst/>
            <a:ahLst/>
            <a:cxnLst/>
            <a:rect l="l" t="t" r="r" b="b"/>
            <a:pathLst>
              <a:path w="179704" h="329564">
                <a:moveTo>
                  <a:pt x="48539" y="8801"/>
                </a:moveTo>
                <a:lnTo>
                  <a:pt x="41719" y="23609"/>
                </a:lnTo>
                <a:lnTo>
                  <a:pt x="25514" y="25514"/>
                </a:lnTo>
                <a:lnTo>
                  <a:pt x="23609" y="41719"/>
                </a:lnTo>
                <a:lnTo>
                  <a:pt x="8803" y="48564"/>
                </a:lnTo>
                <a:lnTo>
                  <a:pt x="11988" y="64515"/>
                </a:lnTo>
                <a:lnTo>
                  <a:pt x="12" y="75590"/>
                </a:lnTo>
                <a:lnTo>
                  <a:pt x="7962" y="89814"/>
                </a:lnTo>
                <a:lnTo>
                  <a:pt x="0" y="104025"/>
                </a:lnTo>
                <a:lnTo>
                  <a:pt x="11988" y="115087"/>
                </a:lnTo>
                <a:lnTo>
                  <a:pt x="8801" y="131102"/>
                </a:lnTo>
                <a:lnTo>
                  <a:pt x="23609" y="137909"/>
                </a:lnTo>
                <a:lnTo>
                  <a:pt x="25514" y="154114"/>
                </a:lnTo>
                <a:lnTo>
                  <a:pt x="36575" y="155409"/>
                </a:lnTo>
                <a:lnTo>
                  <a:pt x="36575" y="329095"/>
                </a:lnTo>
                <a:lnTo>
                  <a:pt x="62418" y="307085"/>
                </a:lnTo>
                <a:lnTo>
                  <a:pt x="46748" y="307085"/>
                </a:lnTo>
                <a:lnTo>
                  <a:pt x="46748" y="166941"/>
                </a:lnTo>
                <a:lnTo>
                  <a:pt x="132875" y="166941"/>
                </a:lnTo>
                <a:lnTo>
                  <a:pt x="143078" y="166903"/>
                </a:lnTo>
                <a:lnTo>
                  <a:pt x="77609" y="166801"/>
                </a:lnTo>
                <a:lnTo>
                  <a:pt x="70659" y="159283"/>
                </a:lnTo>
                <a:lnTo>
                  <a:pt x="54419" y="159283"/>
                </a:lnTo>
                <a:lnTo>
                  <a:pt x="48564" y="146570"/>
                </a:lnTo>
                <a:lnTo>
                  <a:pt x="34683" y="144945"/>
                </a:lnTo>
                <a:lnTo>
                  <a:pt x="33032" y="131063"/>
                </a:lnTo>
                <a:lnTo>
                  <a:pt x="20345" y="125196"/>
                </a:lnTo>
                <a:lnTo>
                  <a:pt x="23075" y="111480"/>
                </a:lnTo>
                <a:lnTo>
                  <a:pt x="12814" y="102006"/>
                </a:lnTo>
                <a:lnTo>
                  <a:pt x="19634" y="89814"/>
                </a:lnTo>
                <a:lnTo>
                  <a:pt x="12814" y="77622"/>
                </a:lnTo>
                <a:lnTo>
                  <a:pt x="23075" y="68122"/>
                </a:lnTo>
                <a:lnTo>
                  <a:pt x="20345" y="54419"/>
                </a:lnTo>
                <a:lnTo>
                  <a:pt x="33034" y="48552"/>
                </a:lnTo>
                <a:lnTo>
                  <a:pt x="34683" y="34696"/>
                </a:lnTo>
                <a:lnTo>
                  <a:pt x="48564" y="33058"/>
                </a:lnTo>
                <a:lnTo>
                  <a:pt x="54419" y="20358"/>
                </a:lnTo>
                <a:lnTo>
                  <a:pt x="70662" y="20358"/>
                </a:lnTo>
                <a:lnTo>
                  <a:pt x="77622" y="12801"/>
                </a:lnTo>
                <a:lnTo>
                  <a:pt x="132931" y="12801"/>
                </a:lnTo>
                <a:lnTo>
                  <a:pt x="132563" y="12001"/>
                </a:lnTo>
                <a:lnTo>
                  <a:pt x="64528" y="12001"/>
                </a:lnTo>
                <a:lnTo>
                  <a:pt x="48539" y="8801"/>
                </a:lnTo>
                <a:close/>
              </a:path>
              <a:path w="179704" h="329564">
                <a:moveTo>
                  <a:pt x="105509" y="283743"/>
                </a:moveTo>
                <a:lnTo>
                  <a:pt x="89827" y="283743"/>
                </a:lnTo>
                <a:lnTo>
                  <a:pt x="143078" y="329095"/>
                </a:lnTo>
                <a:lnTo>
                  <a:pt x="143078" y="307073"/>
                </a:lnTo>
                <a:lnTo>
                  <a:pt x="132892" y="307073"/>
                </a:lnTo>
                <a:lnTo>
                  <a:pt x="105509" y="283743"/>
                </a:lnTo>
                <a:close/>
              </a:path>
              <a:path w="179704" h="329564">
                <a:moveTo>
                  <a:pt x="89827" y="270382"/>
                </a:moveTo>
                <a:lnTo>
                  <a:pt x="46748" y="307085"/>
                </a:lnTo>
                <a:lnTo>
                  <a:pt x="62433" y="307073"/>
                </a:lnTo>
                <a:lnTo>
                  <a:pt x="89827" y="283743"/>
                </a:lnTo>
                <a:lnTo>
                  <a:pt x="105509" y="283743"/>
                </a:lnTo>
                <a:lnTo>
                  <a:pt x="89827" y="270382"/>
                </a:lnTo>
                <a:close/>
              </a:path>
              <a:path w="179704" h="329564">
                <a:moveTo>
                  <a:pt x="143078" y="166903"/>
                </a:moveTo>
                <a:lnTo>
                  <a:pt x="132892" y="166903"/>
                </a:lnTo>
                <a:lnTo>
                  <a:pt x="132892" y="307073"/>
                </a:lnTo>
                <a:lnTo>
                  <a:pt x="143078" y="307073"/>
                </a:lnTo>
                <a:lnTo>
                  <a:pt x="143078" y="166903"/>
                </a:lnTo>
                <a:close/>
              </a:path>
              <a:path w="179704" h="329564">
                <a:moveTo>
                  <a:pt x="115087" y="167639"/>
                </a:moveTo>
                <a:lnTo>
                  <a:pt x="64541" y="167639"/>
                </a:lnTo>
                <a:lnTo>
                  <a:pt x="75577" y="179603"/>
                </a:lnTo>
                <a:lnTo>
                  <a:pt x="89801" y="171640"/>
                </a:lnTo>
                <a:lnTo>
                  <a:pt x="111388" y="171640"/>
                </a:lnTo>
                <a:lnTo>
                  <a:pt x="115087" y="167639"/>
                </a:lnTo>
                <a:close/>
              </a:path>
              <a:path w="179704" h="329564">
                <a:moveTo>
                  <a:pt x="111388" y="171640"/>
                </a:moveTo>
                <a:lnTo>
                  <a:pt x="89801" y="171640"/>
                </a:lnTo>
                <a:lnTo>
                  <a:pt x="104025" y="179603"/>
                </a:lnTo>
                <a:lnTo>
                  <a:pt x="111388" y="171640"/>
                </a:lnTo>
                <a:close/>
              </a:path>
              <a:path w="179704" h="329564">
                <a:moveTo>
                  <a:pt x="132875" y="166941"/>
                </a:moveTo>
                <a:lnTo>
                  <a:pt x="46748" y="166941"/>
                </a:lnTo>
                <a:lnTo>
                  <a:pt x="48539" y="170827"/>
                </a:lnTo>
                <a:lnTo>
                  <a:pt x="64541" y="167639"/>
                </a:lnTo>
                <a:lnTo>
                  <a:pt x="132554" y="167639"/>
                </a:lnTo>
                <a:lnTo>
                  <a:pt x="132875" y="166941"/>
                </a:lnTo>
                <a:close/>
              </a:path>
              <a:path w="179704" h="329564">
                <a:moveTo>
                  <a:pt x="132554" y="167639"/>
                </a:moveTo>
                <a:lnTo>
                  <a:pt x="115087" y="167639"/>
                </a:lnTo>
                <a:lnTo>
                  <a:pt x="131089" y="170827"/>
                </a:lnTo>
                <a:lnTo>
                  <a:pt x="132554" y="167639"/>
                </a:lnTo>
                <a:close/>
              </a:path>
              <a:path w="179704" h="329564">
                <a:moveTo>
                  <a:pt x="89801" y="159981"/>
                </a:moveTo>
                <a:lnTo>
                  <a:pt x="77609" y="166801"/>
                </a:lnTo>
                <a:lnTo>
                  <a:pt x="101993" y="166801"/>
                </a:lnTo>
                <a:lnTo>
                  <a:pt x="89801" y="159981"/>
                </a:lnTo>
                <a:close/>
              </a:path>
              <a:path w="179704" h="329564">
                <a:moveTo>
                  <a:pt x="111505" y="156552"/>
                </a:moveTo>
                <a:lnTo>
                  <a:pt x="101993" y="166801"/>
                </a:lnTo>
                <a:lnTo>
                  <a:pt x="143078" y="166801"/>
                </a:lnTo>
                <a:lnTo>
                  <a:pt x="143078" y="159283"/>
                </a:lnTo>
                <a:lnTo>
                  <a:pt x="125196" y="159283"/>
                </a:lnTo>
                <a:lnTo>
                  <a:pt x="111505" y="156552"/>
                </a:lnTo>
                <a:close/>
              </a:path>
              <a:path w="179704" h="329564">
                <a:moveTo>
                  <a:pt x="68135" y="156552"/>
                </a:moveTo>
                <a:lnTo>
                  <a:pt x="54419" y="159283"/>
                </a:lnTo>
                <a:lnTo>
                  <a:pt x="70659" y="159283"/>
                </a:lnTo>
                <a:lnTo>
                  <a:pt x="68135" y="156552"/>
                </a:lnTo>
                <a:close/>
              </a:path>
              <a:path w="179704" h="329564">
                <a:moveTo>
                  <a:pt x="136411" y="20358"/>
                </a:moveTo>
                <a:lnTo>
                  <a:pt x="125196" y="20358"/>
                </a:lnTo>
                <a:lnTo>
                  <a:pt x="131038" y="33058"/>
                </a:lnTo>
                <a:lnTo>
                  <a:pt x="144945" y="34696"/>
                </a:lnTo>
                <a:lnTo>
                  <a:pt x="146583" y="48564"/>
                </a:lnTo>
                <a:lnTo>
                  <a:pt x="159257" y="54419"/>
                </a:lnTo>
                <a:lnTo>
                  <a:pt x="156565" y="68122"/>
                </a:lnTo>
                <a:lnTo>
                  <a:pt x="166827" y="77622"/>
                </a:lnTo>
                <a:lnTo>
                  <a:pt x="159969" y="89814"/>
                </a:lnTo>
                <a:lnTo>
                  <a:pt x="166814" y="102019"/>
                </a:lnTo>
                <a:lnTo>
                  <a:pt x="156565" y="111480"/>
                </a:lnTo>
                <a:lnTo>
                  <a:pt x="159270" y="125196"/>
                </a:lnTo>
                <a:lnTo>
                  <a:pt x="146583" y="131063"/>
                </a:lnTo>
                <a:lnTo>
                  <a:pt x="144945" y="144945"/>
                </a:lnTo>
                <a:lnTo>
                  <a:pt x="131038" y="146570"/>
                </a:lnTo>
                <a:lnTo>
                  <a:pt x="125196" y="159283"/>
                </a:lnTo>
                <a:lnTo>
                  <a:pt x="143078" y="159283"/>
                </a:lnTo>
                <a:lnTo>
                  <a:pt x="143078" y="155409"/>
                </a:lnTo>
                <a:lnTo>
                  <a:pt x="154101" y="154114"/>
                </a:lnTo>
                <a:lnTo>
                  <a:pt x="156006" y="137909"/>
                </a:lnTo>
                <a:lnTo>
                  <a:pt x="170814" y="131102"/>
                </a:lnTo>
                <a:lnTo>
                  <a:pt x="167639" y="115087"/>
                </a:lnTo>
                <a:lnTo>
                  <a:pt x="179616" y="104025"/>
                </a:lnTo>
                <a:lnTo>
                  <a:pt x="171640" y="89814"/>
                </a:lnTo>
                <a:lnTo>
                  <a:pt x="179616" y="75590"/>
                </a:lnTo>
                <a:lnTo>
                  <a:pt x="167639" y="64515"/>
                </a:lnTo>
                <a:lnTo>
                  <a:pt x="170814" y="48552"/>
                </a:lnTo>
                <a:lnTo>
                  <a:pt x="156006" y="41719"/>
                </a:lnTo>
                <a:lnTo>
                  <a:pt x="154101" y="25514"/>
                </a:lnTo>
                <a:lnTo>
                  <a:pt x="137909" y="23609"/>
                </a:lnTo>
                <a:lnTo>
                  <a:pt x="136411" y="20358"/>
                </a:lnTo>
                <a:close/>
              </a:path>
              <a:path w="179704" h="329564">
                <a:moveTo>
                  <a:pt x="70662" y="20358"/>
                </a:moveTo>
                <a:lnTo>
                  <a:pt x="54419" y="20358"/>
                </a:lnTo>
                <a:lnTo>
                  <a:pt x="68148" y="23088"/>
                </a:lnTo>
                <a:lnTo>
                  <a:pt x="70662" y="20358"/>
                </a:lnTo>
                <a:close/>
              </a:path>
              <a:path w="179704" h="329564">
                <a:moveTo>
                  <a:pt x="132931" y="12801"/>
                </a:moveTo>
                <a:lnTo>
                  <a:pt x="101993" y="12801"/>
                </a:lnTo>
                <a:lnTo>
                  <a:pt x="111505" y="23088"/>
                </a:lnTo>
                <a:lnTo>
                  <a:pt x="125196" y="20358"/>
                </a:lnTo>
                <a:lnTo>
                  <a:pt x="136411" y="20358"/>
                </a:lnTo>
                <a:lnTo>
                  <a:pt x="132931" y="12801"/>
                </a:lnTo>
                <a:close/>
              </a:path>
              <a:path w="179704" h="329564">
                <a:moveTo>
                  <a:pt x="101993" y="12801"/>
                </a:moveTo>
                <a:lnTo>
                  <a:pt x="77622" y="12801"/>
                </a:lnTo>
                <a:lnTo>
                  <a:pt x="89801" y="19646"/>
                </a:lnTo>
                <a:lnTo>
                  <a:pt x="101993" y="12801"/>
                </a:lnTo>
                <a:close/>
              </a:path>
              <a:path w="179704" h="329564">
                <a:moveTo>
                  <a:pt x="75577" y="0"/>
                </a:moveTo>
                <a:lnTo>
                  <a:pt x="64528" y="12001"/>
                </a:lnTo>
                <a:lnTo>
                  <a:pt x="115087" y="12001"/>
                </a:lnTo>
                <a:lnTo>
                  <a:pt x="111388" y="7988"/>
                </a:lnTo>
                <a:lnTo>
                  <a:pt x="89801" y="7988"/>
                </a:lnTo>
                <a:lnTo>
                  <a:pt x="75577" y="0"/>
                </a:lnTo>
                <a:close/>
              </a:path>
              <a:path w="179704" h="329564">
                <a:moveTo>
                  <a:pt x="131089" y="8801"/>
                </a:moveTo>
                <a:lnTo>
                  <a:pt x="115087" y="12001"/>
                </a:lnTo>
                <a:lnTo>
                  <a:pt x="132563" y="12001"/>
                </a:lnTo>
                <a:lnTo>
                  <a:pt x="131089" y="8801"/>
                </a:lnTo>
                <a:close/>
              </a:path>
              <a:path w="179704" h="329564">
                <a:moveTo>
                  <a:pt x="104025" y="0"/>
                </a:moveTo>
                <a:lnTo>
                  <a:pt x="89801" y="7988"/>
                </a:lnTo>
                <a:lnTo>
                  <a:pt x="111388" y="7988"/>
                </a:lnTo>
                <a:lnTo>
                  <a:pt x="10402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5393297" y="2617932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69265" y="0"/>
                </a:moveTo>
                <a:lnTo>
                  <a:pt x="42332" y="5452"/>
                </a:lnTo>
                <a:lnTo>
                  <a:pt x="20312" y="20312"/>
                </a:lnTo>
                <a:lnTo>
                  <a:pt x="5452" y="42332"/>
                </a:lnTo>
                <a:lnTo>
                  <a:pt x="0" y="69265"/>
                </a:lnTo>
                <a:lnTo>
                  <a:pt x="5452" y="96206"/>
                </a:lnTo>
                <a:lnTo>
                  <a:pt x="20312" y="118230"/>
                </a:lnTo>
                <a:lnTo>
                  <a:pt x="42332" y="133091"/>
                </a:lnTo>
                <a:lnTo>
                  <a:pt x="69265" y="138544"/>
                </a:lnTo>
                <a:lnTo>
                  <a:pt x="96206" y="133091"/>
                </a:lnTo>
                <a:lnTo>
                  <a:pt x="103201" y="128371"/>
                </a:lnTo>
                <a:lnTo>
                  <a:pt x="69265" y="128371"/>
                </a:lnTo>
                <a:lnTo>
                  <a:pt x="46284" y="123719"/>
                </a:lnTo>
                <a:lnTo>
                  <a:pt x="27498" y="111039"/>
                </a:lnTo>
                <a:lnTo>
                  <a:pt x="14823" y="92249"/>
                </a:lnTo>
                <a:lnTo>
                  <a:pt x="10172" y="69265"/>
                </a:lnTo>
                <a:lnTo>
                  <a:pt x="14823" y="46291"/>
                </a:lnTo>
                <a:lnTo>
                  <a:pt x="27498" y="27509"/>
                </a:lnTo>
                <a:lnTo>
                  <a:pt x="46284" y="14835"/>
                </a:lnTo>
                <a:lnTo>
                  <a:pt x="69265" y="10185"/>
                </a:lnTo>
                <a:lnTo>
                  <a:pt x="103221" y="10185"/>
                </a:lnTo>
                <a:lnTo>
                  <a:pt x="96206" y="5452"/>
                </a:lnTo>
                <a:lnTo>
                  <a:pt x="69265" y="0"/>
                </a:lnTo>
                <a:close/>
              </a:path>
              <a:path w="139064" h="139064">
                <a:moveTo>
                  <a:pt x="103221" y="10185"/>
                </a:moveTo>
                <a:lnTo>
                  <a:pt x="69265" y="10185"/>
                </a:lnTo>
                <a:lnTo>
                  <a:pt x="92247" y="14835"/>
                </a:lnTo>
                <a:lnTo>
                  <a:pt x="111032" y="27509"/>
                </a:lnTo>
                <a:lnTo>
                  <a:pt x="123708" y="46291"/>
                </a:lnTo>
                <a:lnTo>
                  <a:pt x="128358" y="69265"/>
                </a:lnTo>
                <a:lnTo>
                  <a:pt x="123708" y="92249"/>
                </a:lnTo>
                <a:lnTo>
                  <a:pt x="111032" y="111039"/>
                </a:lnTo>
                <a:lnTo>
                  <a:pt x="92247" y="123719"/>
                </a:lnTo>
                <a:lnTo>
                  <a:pt x="69265" y="128371"/>
                </a:lnTo>
                <a:lnTo>
                  <a:pt x="103201" y="128371"/>
                </a:lnTo>
                <a:lnTo>
                  <a:pt x="118230" y="118230"/>
                </a:lnTo>
                <a:lnTo>
                  <a:pt x="133091" y="96206"/>
                </a:lnTo>
                <a:lnTo>
                  <a:pt x="138544" y="69265"/>
                </a:lnTo>
                <a:lnTo>
                  <a:pt x="133091" y="42332"/>
                </a:lnTo>
                <a:lnTo>
                  <a:pt x="118230" y="20312"/>
                </a:lnTo>
                <a:lnTo>
                  <a:pt x="103221" y="1018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6193942" y="4265015"/>
            <a:ext cx="417830" cy="202565"/>
          </a:xfrm>
          <a:custGeom>
            <a:avLst/>
            <a:gdLst/>
            <a:ahLst/>
            <a:cxnLst/>
            <a:rect l="l" t="t" r="r" b="b"/>
            <a:pathLst>
              <a:path w="417829" h="202564">
                <a:moveTo>
                  <a:pt x="225037" y="105905"/>
                </a:moveTo>
                <a:lnTo>
                  <a:pt x="214998" y="105905"/>
                </a:lnTo>
                <a:lnTo>
                  <a:pt x="224276" y="143549"/>
                </a:lnTo>
                <a:lnTo>
                  <a:pt x="246313" y="174248"/>
                </a:lnTo>
                <a:lnTo>
                  <a:pt x="277956" y="194925"/>
                </a:lnTo>
                <a:lnTo>
                  <a:pt x="316052" y="202501"/>
                </a:lnTo>
                <a:lnTo>
                  <a:pt x="355409" y="194529"/>
                </a:lnTo>
                <a:lnTo>
                  <a:pt x="357370" y="193205"/>
                </a:lnTo>
                <a:lnTo>
                  <a:pt x="316052" y="193205"/>
                </a:lnTo>
                <a:lnTo>
                  <a:pt x="280289" y="185965"/>
                </a:lnTo>
                <a:lnTo>
                  <a:pt x="251055" y="166235"/>
                </a:lnTo>
                <a:lnTo>
                  <a:pt x="231329" y="136996"/>
                </a:lnTo>
                <a:lnTo>
                  <a:pt x="225037" y="105905"/>
                </a:lnTo>
                <a:close/>
              </a:path>
              <a:path w="417829" h="202564">
                <a:moveTo>
                  <a:pt x="357377" y="9296"/>
                </a:moveTo>
                <a:lnTo>
                  <a:pt x="316052" y="9296"/>
                </a:lnTo>
                <a:lnTo>
                  <a:pt x="351800" y="16533"/>
                </a:lnTo>
                <a:lnTo>
                  <a:pt x="381026" y="36256"/>
                </a:lnTo>
                <a:lnTo>
                  <a:pt x="400750" y="65483"/>
                </a:lnTo>
                <a:lnTo>
                  <a:pt x="407987" y="101231"/>
                </a:lnTo>
                <a:lnTo>
                  <a:pt x="400750" y="136996"/>
                </a:lnTo>
                <a:lnTo>
                  <a:pt x="381026" y="166235"/>
                </a:lnTo>
                <a:lnTo>
                  <a:pt x="351800" y="185965"/>
                </a:lnTo>
                <a:lnTo>
                  <a:pt x="316052" y="193205"/>
                </a:lnTo>
                <a:lnTo>
                  <a:pt x="357370" y="193205"/>
                </a:lnTo>
                <a:lnTo>
                  <a:pt x="387588" y="172802"/>
                </a:lnTo>
                <a:lnTo>
                  <a:pt x="409303" y="140608"/>
                </a:lnTo>
                <a:lnTo>
                  <a:pt x="417271" y="101231"/>
                </a:lnTo>
                <a:lnTo>
                  <a:pt x="409303" y="61866"/>
                </a:lnTo>
                <a:lnTo>
                  <a:pt x="387588" y="29684"/>
                </a:lnTo>
                <a:lnTo>
                  <a:pt x="357377" y="9296"/>
                </a:lnTo>
                <a:close/>
              </a:path>
              <a:path w="417829" h="202564">
                <a:moveTo>
                  <a:pt x="146558" y="74345"/>
                </a:moveTo>
                <a:lnTo>
                  <a:pt x="0" y="74345"/>
                </a:lnTo>
                <a:lnTo>
                  <a:pt x="0" y="128130"/>
                </a:lnTo>
                <a:lnTo>
                  <a:pt x="146558" y="128130"/>
                </a:lnTo>
                <a:lnTo>
                  <a:pt x="146558" y="118833"/>
                </a:lnTo>
                <a:lnTo>
                  <a:pt x="9296" y="118833"/>
                </a:lnTo>
                <a:lnTo>
                  <a:pt x="9296" y="83642"/>
                </a:lnTo>
                <a:lnTo>
                  <a:pt x="146558" y="83642"/>
                </a:lnTo>
                <a:lnTo>
                  <a:pt x="146558" y="74345"/>
                </a:lnTo>
                <a:close/>
              </a:path>
              <a:path w="417829" h="202564">
                <a:moveTo>
                  <a:pt x="146558" y="83642"/>
                </a:moveTo>
                <a:lnTo>
                  <a:pt x="137274" y="83642"/>
                </a:lnTo>
                <a:lnTo>
                  <a:pt x="137274" y="118833"/>
                </a:lnTo>
                <a:lnTo>
                  <a:pt x="146558" y="118833"/>
                </a:lnTo>
                <a:lnTo>
                  <a:pt x="146558" y="105905"/>
                </a:lnTo>
                <a:lnTo>
                  <a:pt x="225037" y="105905"/>
                </a:lnTo>
                <a:lnTo>
                  <a:pt x="224091" y="101231"/>
                </a:lnTo>
                <a:lnTo>
                  <a:pt x="225030" y="96596"/>
                </a:lnTo>
                <a:lnTo>
                  <a:pt x="146558" y="96596"/>
                </a:lnTo>
                <a:lnTo>
                  <a:pt x="146558" y="83642"/>
                </a:lnTo>
                <a:close/>
              </a:path>
              <a:path w="417829" h="202564">
                <a:moveTo>
                  <a:pt x="316052" y="0"/>
                </a:moveTo>
                <a:lnTo>
                  <a:pt x="277956" y="7577"/>
                </a:lnTo>
                <a:lnTo>
                  <a:pt x="246313" y="28257"/>
                </a:lnTo>
                <a:lnTo>
                  <a:pt x="224276" y="58957"/>
                </a:lnTo>
                <a:lnTo>
                  <a:pt x="214998" y="96596"/>
                </a:lnTo>
                <a:lnTo>
                  <a:pt x="225030" y="96596"/>
                </a:lnTo>
                <a:lnTo>
                  <a:pt x="231329" y="65483"/>
                </a:lnTo>
                <a:lnTo>
                  <a:pt x="251055" y="36256"/>
                </a:lnTo>
                <a:lnTo>
                  <a:pt x="280289" y="16533"/>
                </a:lnTo>
                <a:lnTo>
                  <a:pt x="316052" y="9296"/>
                </a:lnTo>
                <a:lnTo>
                  <a:pt x="357377" y="9296"/>
                </a:lnTo>
                <a:lnTo>
                  <a:pt x="355409" y="7968"/>
                </a:lnTo>
                <a:lnTo>
                  <a:pt x="31605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5118720" y="4652293"/>
            <a:ext cx="332740" cy="332105"/>
          </a:xfrm>
          <a:custGeom>
            <a:avLst/>
            <a:gdLst/>
            <a:ahLst/>
            <a:cxnLst/>
            <a:rect l="l" t="t" r="r" b="b"/>
            <a:pathLst>
              <a:path w="332739" h="332104">
                <a:moveTo>
                  <a:pt x="266065" y="0"/>
                </a:moveTo>
                <a:lnTo>
                  <a:pt x="216446" y="2624"/>
                </a:lnTo>
                <a:lnTo>
                  <a:pt x="163166" y="12463"/>
                </a:lnTo>
                <a:lnTo>
                  <a:pt x="111252" y="32462"/>
                </a:lnTo>
                <a:lnTo>
                  <a:pt x="65735" y="65570"/>
                </a:lnTo>
                <a:lnTo>
                  <a:pt x="32543" y="111073"/>
                </a:lnTo>
                <a:lnTo>
                  <a:pt x="12493" y="162782"/>
                </a:lnTo>
                <a:lnTo>
                  <a:pt x="2630" y="215738"/>
                </a:lnTo>
                <a:lnTo>
                  <a:pt x="0" y="264985"/>
                </a:lnTo>
                <a:lnTo>
                  <a:pt x="547" y="287853"/>
                </a:lnTo>
                <a:lnTo>
                  <a:pt x="4432" y="327850"/>
                </a:lnTo>
                <a:lnTo>
                  <a:pt x="43037" y="331550"/>
                </a:lnTo>
                <a:lnTo>
                  <a:pt x="66357" y="332104"/>
                </a:lnTo>
                <a:lnTo>
                  <a:pt x="115999" y="329480"/>
                </a:lnTo>
                <a:lnTo>
                  <a:pt x="155789" y="322135"/>
                </a:lnTo>
                <a:lnTo>
                  <a:pt x="66636" y="322135"/>
                </a:lnTo>
                <a:lnTo>
                  <a:pt x="52064" y="321910"/>
                </a:lnTo>
                <a:lnTo>
                  <a:pt x="39195" y="321338"/>
                </a:lnTo>
                <a:lnTo>
                  <a:pt x="28292" y="320571"/>
                </a:lnTo>
                <a:lnTo>
                  <a:pt x="19621" y="319760"/>
                </a:lnTo>
                <a:lnTo>
                  <a:pt x="26694" y="312686"/>
                </a:lnTo>
                <a:lnTo>
                  <a:pt x="12509" y="312686"/>
                </a:lnTo>
                <a:lnTo>
                  <a:pt x="11661" y="303868"/>
                </a:lnTo>
                <a:lnTo>
                  <a:pt x="10861" y="292788"/>
                </a:lnTo>
                <a:lnTo>
                  <a:pt x="10266" y="279732"/>
                </a:lnTo>
                <a:lnTo>
                  <a:pt x="10033" y="264985"/>
                </a:lnTo>
                <a:lnTo>
                  <a:pt x="12546" y="217303"/>
                </a:lnTo>
                <a:lnTo>
                  <a:pt x="21967" y="166125"/>
                </a:lnTo>
                <a:lnTo>
                  <a:pt x="41119" y="116295"/>
                </a:lnTo>
                <a:lnTo>
                  <a:pt x="72821" y="72656"/>
                </a:lnTo>
                <a:lnTo>
                  <a:pt x="116463" y="41018"/>
                </a:lnTo>
                <a:lnTo>
                  <a:pt x="166438" y="21910"/>
                </a:lnTo>
                <a:lnTo>
                  <a:pt x="217848" y="12513"/>
                </a:lnTo>
                <a:lnTo>
                  <a:pt x="265798" y="10007"/>
                </a:lnTo>
                <a:lnTo>
                  <a:pt x="328892" y="10007"/>
                </a:lnTo>
                <a:lnTo>
                  <a:pt x="328612" y="7861"/>
                </a:lnTo>
                <a:lnTo>
                  <a:pt x="289660" y="574"/>
                </a:lnTo>
                <a:lnTo>
                  <a:pt x="266065" y="0"/>
                </a:lnTo>
                <a:close/>
              </a:path>
              <a:path w="332739" h="332104">
                <a:moveTo>
                  <a:pt x="329979" y="19430"/>
                </a:moveTo>
                <a:lnTo>
                  <a:pt x="319951" y="19430"/>
                </a:lnTo>
                <a:lnTo>
                  <a:pt x="320798" y="28230"/>
                </a:lnTo>
                <a:lnTo>
                  <a:pt x="321598" y="39300"/>
                </a:lnTo>
                <a:lnTo>
                  <a:pt x="322194" y="52360"/>
                </a:lnTo>
                <a:lnTo>
                  <a:pt x="322427" y="67132"/>
                </a:lnTo>
                <a:lnTo>
                  <a:pt x="319915" y="114814"/>
                </a:lnTo>
                <a:lnTo>
                  <a:pt x="310497" y="165992"/>
                </a:lnTo>
                <a:lnTo>
                  <a:pt x="291346" y="215822"/>
                </a:lnTo>
                <a:lnTo>
                  <a:pt x="259638" y="259460"/>
                </a:lnTo>
                <a:lnTo>
                  <a:pt x="215994" y="291101"/>
                </a:lnTo>
                <a:lnTo>
                  <a:pt x="166014" y="310214"/>
                </a:lnTo>
                <a:lnTo>
                  <a:pt x="114595" y="319620"/>
                </a:lnTo>
                <a:lnTo>
                  <a:pt x="66636" y="322135"/>
                </a:lnTo>
                <a:lnTo>
                  <a:pt x="155789" y="322135"/>
                </a:lnTo>
                <a:lnTo>
                  <a:pt x="221210" y="299647"/>
                </a:lnTo>
                <a:lnTo>
                  <a:pt x="266725" y="266547"/>
                </a:lnTo>
                <a:lnTo>
                  <a:pt x="299909" y="221049"/>
                </a:lnTo>
                <a:lnTo>
                  <a:pt x="319955" y="169340"/>
                </a:lnTo>
                <a:lnTo>
                  <a:pt x="329817" y="116380"/>
                </a:lnTo>
                <a:lnTo>
                  <a:pt x="332447" y="67132"/>
                </a:lnTo>
                <a:lnTo>
                  <a:pt x="331939" y="45123"/>
                </a:lnTo>
                <a:lnTo>
                  <a:pt x="330773" y="27276"/>
                </a:lnTo>
                <a:lnTo>
                  <a:pt x="329979" y="19430"/>
                </a:lnTo>
                <a:close/>
              </a:path>
              <a:path w="332739" h="332104">
                <a:moveTo>
                  <a:pt x="133438" y="191757"/>
                </a:moveTo>
                <a:lnTo>
                  <a:pt x="12509" y="312686"/>
                </a:lnTo>
                <a:lnTo>
                  <a:pt x="26694" y="312686"/>
                </a:lnTo>
                <a:lnTo>
                  <a:pt x="140512" y="198856"/>
                </a:lnTo>
                <a:lnTo>
                  <a:pt x="133438" y="191757"/>
                </a:lnTo>
                <a:close/>
              </a:path>
              <a:path w="332739" h="332104">
                <a:moveTo>
                  <a:pt x="328892" y="10007"/>
                </a:moveTo>
                <a:lnTo>
                  <a:pt x="265798" y="10007"/>
                </a:lnTo>
                <a:lnTo>
                  <a:pt x="280372" y="10228"/>
                </a:lnTo>
                <a:lnTo>
                  <a:pt x="293247" y="10793"/>
                </a:lnTo>
                <a:lnTo>
                  <a:pt x="304158" y="11556"/>
                </a:lnTo>
                <a:lnTo>
                  <a:pt x="312839" y="12369"/>
                </a:lnTo>
                <a:lnTo>
                  <a:pt x="191947" y="133261"/>
                </a:lnTo>
                <a:lnTo>
                  <a:pt x="199034" y="140347"/>
                </a:lnTo>
                <a:lnTo>
                  <a:pt x="319951" y="19430"/>
                </a:lnTo>
                <a:lnTo>
                  <a:pt x="329979" y="19430"/>
                </a:lnTo>
                <a:lnTo>
                  <a:pt x="329485" y="14539"/>
                </a:lnTo>
                <a:lnTo>
                  <a:pt x="328892" y="10007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6249872" y="2626870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4">
                <a:moveTo>
                  <a:pt x="0" y="0"/>
                </a:moveTo>
                <a:lnTo>
                  <a:pt x="349364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6254520" y="2435735"/>
            <a:ext cx="0" cy="186690"/>
          </a:xfrm>
          <a:custGeom>
            <a:avLst/>
            <a:gdLst/>
            <a:ahLst/>
            <a:cxnLst/>
            <a:rect l="l" t="t" r="r" b="b"/>
            <a:pathLst>
              <a:path h="186689">
                <a:moveTo>
                  <a:pt x="0" y="0"/>
                </a:moveTo>
                <a:lnTo>
                  <a:pt x="0" y="18669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6594581" y="243617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623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6279311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25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6342583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6405867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50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6279311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25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6342583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6405867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50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6469164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6469164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6532448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6532448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6278632" y="2658379"/>
            <a:ext cx="408305" cy="236220"/>
          </a:xfrm>
          <a:custGeom>
            <a:avLst/>
            <a:gdLst/>
            <a:ahLst/>
            <a:cxnLst/>
            <a:rect l="l" t="t" r="r" b="b"/>
            <a:pathLst>
              <a:path w="408304" h="236219">
                <a:moveTo>
                  <a:pt x="284148" y="103073"/>
                </a:moveTo>
                <a:lnTo>
                  <a:pt x="208673" y="103073"/>
                </a:lnTo>
                <a:lnTo>
                  <a:pt x="214604" y="103390"/>
                </a:lnTo>
                <a:lnTo>
                  <a:pt x="221615" y="104000"/>
                </a:lnTo>
                <a:lnTo>
                  <a:pt x="221615" y="194932"/>
                </a:lnTo>
                <a:lnTo>
                  <a:pt x="197916" y="235978"/>
                </a:lnTo>
                <a:lnTo>
                  <a:pt x="254596" y="235978"/>
                </a:lnTo>
                <a:lnTo>
                  <a:pt x="249229" y="226682"/>
                </a:lnTo>
                <a:lnTo>
                  <a:pt x="214020" y="226682"/>
                </a:lnTo>
                <a:lnTo>
                  <a:pt x="226263" y="205460"/>
                </a:lnTo>
                <a:lnTo>
                  <a:pt x="236977" y="205460"/>
                </a:lnTo>
                <a:lnTo>
                  <a:pt x="230898" y="194932"/>
                </a:lnTo>
                <a:lnTo>
                  <a:pt x="230898" y="104902"/>
                </a:lnTo>
                <a:lnTo>
                  <a:pt x="294733" y="104902"/>
                </a:lnTo>
                <a:lnTo>
                  <a:pt x="284148" y="103073"/>
                </a:lnTo>
                <a:close/>
              </a:path>
              <a:path w="408304" h="236219">
                <a:moveTo>
                  <a:pt x="236977" y="205460"/>
                </a:moveTo>
                <a:lnTo>
                  <a:pt x="226263" y="205460"/>
                </a:lnTo>
                <a:lnTo>
                  <a:pt x="238506" y="226682"/>
                </a:lnTo>
                <a:lnTo>
                  <a:pt x="249229" y="226682"/>
                </a:lnTo>
                <a:lnTo>
                  <a:pt x="236977" y="205460"/>
                </a:lnTo>
                <a:close/>
              </a:path>
              <a:path w="408304" h="236219">
                <a:moveTo>
                  <a:pt x="0" y="0"/>
                </a:moveTo>
                <a:lnTo>
                  <a:pt x="0" y="136067"/>
                </a:lnTo>
                <a:lnTo>
                  <a:pt x="30361" y="129771"/>
                </a:lnTo>
                <a:lnTo>
                  <a:pt x="57206" y="124599"/>
                </a:lnTo>
                <a:lnTo>
                  <a:pt x="9283" y="124599"/>
                </a:lnTo>
                <a:lnTo>
                  <a:pt x="9283" y="11468"/>
                </a:lnTo>
                <a:lnTo>
                  <a:pt x="57196" y="11468"/>
                </a:lnTo>
                <a:lnTo>
                  <a:pt x="30375" y="6307"/>
                </a:lnTo>
                <a:lnTo>
                  <a:pt x="0" y="0"/>
                </a:lnTo>
                <a:close/>
              </a:path>
              <a:path w="408304" h="236219">
                <a:moveTo>
                  <a:pt x="294733" y="104902"/>
                </a:moveTo>
                <a:lnTo>
                  <a:pt x="230898" y="104902"/>
                </a:lnTo>
                <a:lnTo>
                  <a:pt x="283567" y="112371"/>
                </a:lnTo>
                <a:lnTo>
                  <a:pt x="339340" y="122307"/>
                </a:lnTo>
                <a:lnTo>
                  <a:pt x="383746" y="131033"/>
                </a:lnTo>
                <a:lnTo>
                  <a:pt x="407924" y="136067"/>
                </a:lnTo>
                <a:lnTo>
                  <a:pt x="407924" y="124599"/>
                </a:lnTo>
                <a:lnTo>
                  <a:pt x="398614" y="124599"/>
                </a:lnTo>
                <a:lnTo>
                  <a:pt x="370239" y="118802"/>
                </a:lnTo>
                <a:lnTo>
                  <a:pt x="326524" y="110394"/>
                </a:lnTo>
                <a:lnTo>
                  <a:pt x="294733" y="104902"/>
                </a:lnTo>
                <a:close/>
              </a:path>
              <a:path w="408304" h="236219">
                <a:moveTo>
                  <a:pt x="57196" y="11468"/>
                </a:moveTo>
                <a:lnTo>
                  <a:pt x="9283" y="11468"/>
                </a:lnTo>
                <a:lnTo>
                  <a:pt x="40777" y="17891"/>
                </a:lnTo>
                <a:lnTo>
                  <a:pt x="88799" y="27038"/>
                </a:lnTo>
                <a:lnTo>
                  <a:pt x="141816" y="35928"/>
                </a:lnTo>
                <a:lnTo>
                  <a:pt x="188290" y="41579"/>
                </a:lnTo>
                <a:lnTo>
                  <a:pt x="188290" y="94500"/>
                </a:lnTo>
                <a:lnTo>
                  <a:pt x="141793" y="100155"/>
                </a:lnTo>
                <a:lnTo>
                  <a:pt x="88776" y="109040"/>
                </a:lnTo>
                <a:lnTo>
                  <a:pt x="40764" y="118180"/>
                </a:lnTo>
                <a:lnTo>
                  <a:pt x="9283" y="124599"/>
                </a:lnTo>
                <a:lnTo>
                  <a:pt x="57206" y="124599"/>
                </a:lnTo>
                <a:lnTo>
                  <a:pt x="87029" y="118854"/>
                </a:lnTo>
                <a:lnTo>
                  <a:pt x="152580" y="107997"/>
                </a:lnTo>
                <a:lnTo>
                  <a:pt x="203962" y="103073"/>
                </a:lnTo>
                <a:lnTo>
                  <a:pt x="284148" y="103073"/>
                </a:lnTo>
                <a:lnTo>
                  <a:pt x="276926" y="101825"/>
                </a:lnTo>
                <a:lnTo>
                  <a:pt x="230898" y="95542"/>
                </a:lnTo>
                <a:lnTo>
                  <a:pt x="230898" y="94653"/>
                </a:lnTo>
                <a:lnTo>
                  <a:pt x="221615" y="94653"/>
                </a:lnTo>
                <a:lnTo>
                  <a:pt x="214566" y="94068"/>
                </a:lnTo>
                <a:lnTo>
                  <a:pt x="211664" y="93929"/>
                </a:lnTo>
                <a:lnTo>
                  <a:pt x="197586" y="93929"/>
                </a:lnTo>
                <a:lnTo>
                  <a:pt x="197586" y="42151"/>
                </a:lnTo>
                <a:lnTo>
                  <a:pt x="211670" y="42151"/>
                </a:lnTo>
                <a:lnTo>
                  <a:pt x="214566" y="42011"/>
                </a:lnTo>
                <a:lnTo>
                  <a:pt x="221615" y="41414"/>
                </a:lnTo>
                <a:lnTo>
                  <a:pt x="230898" y="41414"/>
                </a:lnTo>
                <a:lnTo>
                  <a:pt x="230898" y="40538"/>
                </a:lnTo>
                <a:lnTo>
                  <a:pt x="276892" y="34260"/>
                </a:lnTo>
                <a:lnTo>
                  <a:pt x="284216" y="32994"/>
                </a:lnTo>
                <a:lnTo>
                  <a:pt x="203962" y="32994"/>
                </a:lnTo>
                <a:lnTo>
                  <a:pt x="152658" y="28072"/>
                </a:lnTo>
                <a:lnTo>
                  <a:pt x="87090" y="17219"/>
                </a:lnTo>
                <a:lnTo>
                  <a:pt x="57196" y="11468"/>
                </a:lnTo>
                <a:close/>
              </a:path>
              <a:path w="408304" h="236219">
                <a:moveTo>
                  <a:pt x="407924" y="11468"/>
                </a:moveTo>
                <a:lnTo>
                  <a:pt x="398614" y="11468"/>
                </a:lnTo>
                <a:lnTo>
                  <a:pt x="398614" y="124599"/>
                </a:lnTo>
                <a:lnTo>
                  <a:pt x="407924" y="124599"/>
                </a:lnTo>
                <a:lnTo>
                  <a:pt x="407924" y="11468"/>
                </a:lnTo>
                <a:close/>
              </a:path>
              <a:path w="408304" h="236219">
                <a:moveTo>
                  <a:pt x="230898" y="41414"/>
                </a:moveTo>
                <a:lnTo>
                  <a:pt x="221615" y="41414"/>
                </a:lnTo>
                <a:lnTo>
                  <a:pt x="221615" y="94653"/>
                </a:lnTo>
                <a:lnTo>
                  <a:pt x="230898" y="94653"/>
                </a:lnTo>
                <a:lnTo>
                  <a:pt x="230898" y="41414"/>
                </a:lnTo>
                <a:close/>
              </a:path>
              <a:path w="408304" h="236219">
                <a:moveTo>
                  <a:pt x="208762" y="93789"/>
                </a:moveTo>
                <a:lnTo>
                  <a:pt x="201980" y="93789"/>
                </a:lnTo>
                <a:lnTo>
                  <a:pt x="199834" y="93840"/>
                </a:lnTo>
                <a:lnTo>
                  <a:pt x="197586" y="93929"/>
                </a:lnTo>
                <a:lnTo>
                  <a:pt x="211664" y="93929"/>
                </a:lnTo>
                <a:lnTo>
                  <a:pt x="208762" y="93789"/>
                </a:lnTo>
                <a:close/>
              </a:path>
              <a:path w="408304" h="236219">
                <a:moveTo>
                  <a:pt x="211670" y="42151"/>
                </a:moveTo>
                <a:lnTo>
                  <a:pt x="197586" y="42151"/>
                </a:lnTo>
                <a:lnTo>
                  <a:pt x="201980" y="42291"/>
                </a:lnTo>
                <a:lnTo>
                  <a:pt x="208775" y="42291"/>
                </a:lnTo>
                <a:lnTo>
                  <a:pt x="211670" y="42151"/>
                </a:lnTo>
                <a:close/>
              </a:path>
              <a:path w="408304" h="236219">
                <a:moveTo>
                  <a:pt x="407924" y="0"/>
                </a:moveTo>
                <a:lnTo>
                  <a:pt x="377486" y="6312"/>
                </a:lnTo>
                <a:lnTo>
                  <a:pt x="320765" y="17224"/>
                </a:lnTo>
                <a:lnTo>
                  <a:pt x="255223" y="28074"/>
                </a:lnTo>
                <a:lnTo>
                  <a:pt x="203962" y="32994"/>
                </a:lnTo>
                <a:lnTo>
                  <a:pt x="284216" y="32994"/>
                </a:lnTo>
                <a:lnTo>
                  <a:pt x="326491" y="25688"/>
                </a:lnTo>
                <a:lnTo>
                  <a:pt x="370492" y="17219"/>
                </a:lnTo>
                <a:lnTo>
                  <a:pt x="398614" y="11468"/>
                </a:lnTo>
                <a:lnTo>
                  <a:pt x="407924" y="11468"/>
                </a:lnTo>
                <a:lnTo>
                  <a:pt x="407924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5872810" y="2364130"/>
            <a:ext cx="380365" cy="372110"/>
          </a:xfrm>
          <a:custGeom>
            <a:avLst/>
            <a:gdLst/>
            <a:ahLst/>
            <a:cxnLst/>
            <a:rect l="l" t="t" r="r" b="b"/>
            <a:pathLst>
              <a:path w="380364" h="372110">
                <a:moveTo>
                  <a:pt x="150520" y="10033"/>
                </a:moveTo>
                <a:lnTo>
                  <a:pt x="140500" y="10033"/>
                </a:lnTo>
                <a:lnTo>
                  <a:pt x="140500" y="133324"/>
                </a:lnTo>
                <a:lnTo>
                  <a:pt x="0" y="371690"/>
                </a:lnTo>
                <a:lnTo>
                  <a:pt x="380199" y="371690"/>
                </a:lnTo>
                <a:lnTo>
                  <a:pt x="374294" y="361670"/>
                </a:lnTo>
                <a:lnTo>
                  <a:pt x="17538" y="361670"/>
                </a:lnTo>
                <a:lnTo>
                  <a:pt x="150512" y="136067"/>
                </a:lnTo>
                <a:lnTo>
                  <a:pt x="150520" y="92621"/>
                </a:lnTo>
                <a:lnTo>
                  <a:pt x="239725" y="92621"/>
                </a:lnTo>
                <a:lnTo>
                  <a:pt x="239725" y="82588"/>
                </a:lnTo>
                <a:lnTo>
                  <a:pt x="150520" y="82588"/>
                </a:lnTo>
                <a:lnTo>
                  <a:pt x="150520" y="10033"/>
                </a:lnTo>
                <a:close/>
              </a:path>
              <a:path w="380364" h="372110">
                <a:moveTo>
                  <a:pt x="239725" y="92621"/>
                </a:moveTo>
                <a:lnTo>
                  <a:pt x="229692" y="92621"/>
                </a:lnTo>
                <a:lnTo>
                  <a:pt x="229692" y="136067"/>
                </a:lnTo>
                <a:lnTo>
                  <a:pt x="362673" y="361670"/>
                </a:lnTo>
                <a:lnTo>
                  <a:pt x="374294" y="361670"/>
                </a:lnTo>
                <a:lnTo>
                  <a:pt x="239725" y="133324"/>
                </a:lnTo>
                <a:lnTo>
                  <a:pt x="239725" y="92621"/>
                </a:lnTo>
                <a:close/>
              </a:path>
              <a:path w="380364" h="372110">
                <a:moveTo>
                  <a:pt x="239725" y="10033"/>
                </a:moveTo>
                <a:lnTo>
                  <a:pt x="229692" y="10033"/>
                </a:lnTo>
                <a:lnTo>
                  <a:pt x="229692" y="82588"/>
                </a:lnTo>
                <a:lnTo>
                  <a:pt x="239725" y="82588"/>
                </a:lnTo>
                <a:lnTo>
                  <a:pt x="239725" y="10033"/>
                </a:lnTo>
                <a:close/>
              </a:path>
              <a:path w="380364" h="372110">
                <a:moveTo>
                  <a:pt x="260108" y="0"/>
                </a:moveTo>
                <a:lnTo>
                  <a:pt x="120103" y="0"/>
                </a:lnTo>
                <a:lnTo>
                  <a:pt x="120103" y="10033"/>
                </a:lnTo>
                <a:lnTo>
                  <a:pt x="260108" y="10033"/>
                </a:lnTo>
                <a:lnTo>
                  <a:pt x="260108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5991165" y="2559564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7546" y="0"/>
                </a:moveTo>
                <a:lnTo>
                  <a:pt x="16834" y="2169"/>
                </a:lnTo>
                <a:lnTo>
                  <a:pt x="8077" y="8081"/>
                </a:lnTo>
                <a:lnTo>
                  <a:pt x="2168" y="16839"/>
                </a:lnTo>
                <a:lnTo>
                  <a:pt x="0" y="27546"/>
                </a:lnTo>
                <a:lnTo>
                  <a:pt x="2168" y="38260"/>
                </a:lnTo>
                <a:lnTo>
                  <a:pt x="8077" y="47021"/>
                </a:lnTo>
                <a:lnTo>
                  <a:pt x="16834" y="52935"/>
                </a:lnTo>
                <a:lnTo>
                  <a:pt x="27546" y="55105"/>
                </a:lnTo>
                <a:lnTo>
                  <a:pt x="38258" y="52935"/>
                </a:lnTo>
                <a:lnTo>
                  <a:pt x="47015" y="47021"/>
                </a:lnTo>
                <a:lnTo>
                  <a:pt x="48330" y="45072"/>
                </a:lnTo>
                <a:lnTo>
                  <a:pt x="17881" y="45072"/>
                </a:lnTo>
                <a:lnTo>
                  <a:pt x="10032" y="37223"/>
                </a:lnTo>
                <a:lnTo>
                  <a:pt x="10032" y="17894"/>
                </a:lnTo>
                <a:lnTo>
                  <a:pt x="17881" y="10045"/>
                </a:lnTo>
                <a:lnTo>
                  <a:pt x="48340" y="10045"/>
                </a:lnTo>
                <a:lnTo>
                  <a:pt x="47015" y="8081"/>
                </a:lnTo>
                <a:lnTo>
                  <a:pt x="38258" y="2169"/>
                </a:lnTo>
                <a:lnTo>
                  <a:pt x="27546" y="0"/>
                </a:lnTo>
                <a:close/>
              </a:path>
              <a:path w="55245" h="55244">
                <a:moveTo>
                  <a:pt x="48340" y="10045"/>
                </a:moveTo>
                <a:lnTo>
                  <a:pt x="37198" y="10045"/>
                </a:lnTo>
                <a:lnTo>
                  <a:pt x="45059" y="17894"/>
                </a:lnTo>
                <a:lnTo>
                  <a:pt x="45059" y="37223"/>
                </a:lnTo>
                <a:lnTo>
                  <a:pt x="37198" y="45072"/>
                </a:lnTo>
                <a:lnTo>
                  <a:pt x="48330" y="45072"/>
                </a:lnTo>
                <a:lnTo>
                  <a:pt x="52924" y="38260"/>
                </a:lnTo>
                <a:lnTo>
                  <a:pt x="55092" y="27546"/>
                </a:lnTo>
                <a:lnTo>
                  <a:pt x="52924" y="16839"/>
                </a:lnTo>
                <a:lnTo>
                  <a:pt x="48340" y="100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6101707" y="262069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7546" y="0"/>
                </a:moveTo>
                <a:lnTo>
                  <a:pt x="16834" y="2167"/>
                </a:lnTo>
                <a:lnTo>
                  <a:pt x="8077" y="8074"/>
                </a:lnTo>
                <a:lnTo>
                  <a:pt x="2168" y="16823"/>
                </a:lnTo>
                <a:lnTo>
                  <a:pt x="0" y="27520"/>
                </a:lnTo>
                <a:lnTo>
                  <a:pt x="2168" y="38232"/>
                </a:lnTo>
                <a:lnTo>
                  <a:pt x="8077" y="46989"/>
                </a:lnTo>
                <a:lnTo>
                  <a:pt x="16834" y="52899"/>
                </a:lnTo>
                <a:lnTo>
                  <a:pt x="27546" y="55067"/>
                </a:lnTo>
                <a:lnTo>
                  <a:pt x="38249" y="52899"/>
                </a:lnTo>
                <a:lnTo>
                  <a:pt x="46997" y="46989"/>
                </a:lnTo>
                <a:lnTo>
                  <a:pt x="48316" y="45034"/>
                </a:lnTo>
                <a:lnTo>
                  <a:pt x="17881" y="45034"/>
                </a:lnTo>
                <a:lnTo>
                  <a:pt x="10020" y="37172"/>
                </a:lnTo>
                <a:lnTo>
                  <a:pt x="10020" y="17868"/>
                </a:lnTo>
                <a:lnTo>
                  <a:pt x="17881" y="10020"/>
                </a:lnTo>
                <a:lnTo>
                  <a:pt x="48311" y="10020"/>
                </a:lnTo>
                <a:lnTo>
                  <a:pt x="46997" y="8074"/>
                </a:lnTo>
                <a:lnTo>
                  <a:pt x="38249" y="2167"/>
                </a:lnTo>
                <a:lnTo>
                  <a:pt x="27546" y="0"/>
                </a:lnTo>
                <a:close/>
              </a:path>
              <a:path w="55245" h="55244">
                <a:moveTo>
                  <a:pt x="48311" y="10020"/>
                </a:moveTo>
                <a:lnTo>
                  <a:pt x="37198" y="10020"/>
                </a:lnTo>
                <a:lnTo>
                  <a:pt x="45046" y="17868"/>
                </a:lnTo>
                <a:lnTo>
                  <a:pt x="45046" y="37172"/>
                </a:lnTo>
                <a:lnTo>
                  <a:pt x="37198" y="45034"/>
                </a:lnTo>
                <a:lnTo>
                  <a:pt x="48316" y="45034"/>
                </a:lnTo>
                <a:lnTo>
                  <a:pt x="52901" y="38232"/>
                </a:lnTo>
                <a:lnTo>
                  <a:pt x="55067" y="27520"/>
                </a:lnTo>
                <a:lnTo>
                  <a:pt x="52901" y="16823"/>
                </a:lnTo>
                <a:lnTo>
                  <a:pt x="48311" y="1002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6003951" y="263852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7533" y="0"/>
                </a:moveTo>
                <a:lnTo>
                  <a:pt x="16828" y="2170"/>
                </a:lnTo>
                <a:lnTo>
                  <a:pt x="8075" y="8083"/>
                </a:lnTo>
                <a:lnTo>
                  <a:pt x="2167" y="16844"/>
                </a:lnTo>
                <a:lnTo>
                  <a:pt x="0" y="27558"/>
                </a:lnTo>
                <a:lnTo>
                  <a:pt x="2167" y="38269"/>
                </a:lnTo>
                <a:lnTo>
                  <a:pt x="8075" y="47021"/>
                </a:lnTo>
                <a:lnTo>
                  <a:pt x="16828" y="52926"/>
                </a:lnTo>
                <a:lnTo>
                  <a:pt x="27533" y="55092"/>
                </a:lnTo>
                <a:lnTo>
                  <a:pt x="38245" y="52926"/>
                </a:lnTo>
                <a:lnTo>
                  <a:pt x="47002" y="47021"/>
                </a:lnTo>
                <a:lnTo>
                  <a:pt x="48318" y="45072"/>
                </a:lnTo>
                <a:lnTo>
                  <a:pt x="17881" y="45072"/>
                </a:lnTo>
                <a:lnTo>
                  <a:pt x="10020" y="37223"/>
                </a:lnTo>
                <a:lnTo>
                  <a:pt x="10020" y="17894"/>
                </a:lnTo>
                <a:lnTo>
                  <a:pt x="17881" y="10020"/>
                </a:lnTo>
                <a:lnTo>
                  <a:pt x="48308" y="10020"/>
                </a:lnTo>
                <a:lnTo>
                  <a:pt x="47002" y="8083"/>
                </a:lnTo>
                <a:lnTo>
                  <a:pt x="38245" y="2170"/>
                </a:lnTo>
                <a:lnTo>
                  <a:pt x="27533" y="0"/>
                </a:lnTo>
                <a:close/>
              </a:path>
              <a:path w="55245" h="55244">
                <a:moveTo>
                  <a:pt x="48308" y="10020"/>
                </a:moveTo>
                <a:lnTo>
                  <a:pt x="37185" y="10020"/>
                </a:lnTo>
                <a:lnTo>
                  <a:pt x="45046" y="17894"/>
                </a:lnTo>
                <a:lnTo>
                  <a:pt x="45046" y="37223"/>
                </a:lnTo>
                <a:lnTo>
                  <a:pt x="37185" y="45072"/>
                </a:lnTo>
                <a:lnTo>
                  <a:pt x="48318" y="45072"/>
                </a:lnTo>
                <a:lnTo>
                  <a:pt x="52911" y="38269"/>
                </a:lnTo>
                <a:lnTo>
                  <a:pt x="55079" y="27558"/>
                </a:lnTo>
                <a:lnTo>
                  <a:pt x="52911" y="16844"/>
                </a:lnTo>
                <a:lnTo>
                  <a:pt x="48308" y="1002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5029200" y="2519479"/>
            <a:ext cx="124460" cy="321945"/>
          </a:xfrm>
          <a:custGeom>
            <a:avLst/>
            <a:gdLst/>
            <a:ahLst/>
            <a:cxnLst/>
            <a:rect l="l" t="t" r="r" b="b"/>
            <a:pathLst>
              <a:path w="124460" h="321944">
                <a:moveTo>
                  <a:pt x="0" y="280007"/>
                </a:moveTo>
                <a:lnTo>
                  <a:pt x="0" y="290515"/>
                </a:lnTo>
                <a:lnTo>
                  <a:pt x="10700" y="297910"/>
                </a:lnTo>
                <a:lnTo>
                  <a:pt x="23851" y="303657"/>
                </a:lnTo>
                <a:lnTo>
                  <a:pt x="33608" y="311545"/>
                </a:lnTo>
                <a:lnTo>
                  <a:pt x="44298" y="317199"/>
                </a:lnTo>
                <a:lnTo>
                  <a:pt x="55884" y="320603"/>
                </a:lnTo>
                <a:lnTo>
                  <a:pt x="68327" y="321741"/>
                </a:lnTo>
                <a:lnTo>
                  <a:pt x="88623" y="319109"/>
                </a:lnTo>
                <a:lnTo>
                  <a:pt x="105452" y="313264"/>
                </a:lnTo>
                <a:lnTo>
                  <a:pt x="107024" y="312458"/>
                </a:lnTo>
                <a:lnTo>
                  <a:pt x="68327" y="312458"/>
                </a:lnTo>
                <a:lnTo>
                  <a:pt x="57474" y="311441"/>
                </a:lnTo>
                <a:lnTo>
                  <a:pt x="47381" y="308398"/>
                </a:lnTo>
                <a:lnTo>
                  <a:pt x="38084" y="303344"/>
                </a:lnTo>
                <a:lnTo>
                  <a:pt x="29617" y="296291"/>
                </a:lnTo>
                <a:lnTo>
                  <a:pt x="29160" y="295833"/>
                </a:lnTo>
                <a:lnTo>
                  <a:pt x="27636" y="295109"/>
                </a:lnTo>
                <a:lnTo>
                  <a:pt x="17718" y="291207"/>
                </a:lnTo>
                <a:lnTo>
                  <a:pt x="0" y="280007"/>
                </a:lnTo>
                <a:close/>
              </a:path>
              <a:path w="124460" h="321944">
                <a:moveTo>
                  <a:pt x="108403" y="9283"/>
                </a:moveTo>
                <a:lnTo>
                  <a:pt x="74943" y="9283"/>
                </a:lnTo>
                <a:lnTo>
                  <a:pt x="87994" y="11075"/>
                </a:lnTo>
                <a:lnTo>
                  <a:pt x="99624" y="15281"/>
                </a:lnTo>
                <a:lnTo>
                  <a:pt x="108814" y="20149"/>
                </a:lnTo>
                <a:lnTo>
                  <a:pt x="114542" y="23926"/>
                </a:lnTo>
                <a:lnTo>
                  <a:pt x="114542" y="297942"/>
                </a:lnTo>
                <a:lnTo>
                  <a:pt x="107916" y="301683"/>
                </a:lnTo>
                <a:lnTo>
                  <a:pt x="97240" y="306509"/>
                </a:lnTo>
                <a:lnTo>
                  <a:pt x="83661" y="310681"/>
                </a:lnTo>
                <a:lnTo>
                  <a:pt x="68327" y="312458"/>
                </a:lnTo>
                <a:lnTo>
                  <a:pt x="107024" y="312458"/>
                </a:lnTo>
                <a:lnTo>
                  <a:pt x="117104" y="307286"/>
                </a:lnTo>
                <a:lnTo>
                  <a:pt x="121870" y="304253"/>
                </a:lnTo>
                <a:lnTo>
                  <a:pt x="123838" y="302869"/>
                </a:lnTo>
                <a:lnTo>
                  <a:pt x="123838" y="19405"/>
                </a:lnTo>
                <a:lnTo>
                  <a:pt x="122124" y="17995"/>
                </a:lnTo>
                <a:lnTo>
                  <a:pt x="117183" y="14407"/>
                </a:lnTo>
                <a:lnTo>
                  <a:pt x="108403" y="9283"/>
                </a:lnTo>
                <a:close/>
              </a:path>
              <a:path w="124460" h="321944">
                <a:moveTo>
                  <a:pt x="74943" y="0"/>
                </a:moveTo>
                <a:lnTo>
                  <a:pt x="57694" y="3002"/>
                </a:lnTo>
                <a:lnTo>
                  <a:pt x="42763" y="11984"/>
                </a:lnTo>
                <a:lnTo>
                  <a:pt x="30197" y="26901"/>
                </a:lnTo>
                <a:lnTo>
                  <a:pt x="20041" y="47713"/>
                </a:lnTo>
                <a:lnTo>
                  <a:pt x="5539" y="52424"/>
                </a:lnTo>
                <a:lnTo>
                  <a:pt x="0" y="55366"/>
                </a:lnTo>
                <a:lnTo>
                  <a:pt x="0" y="65727"/>
                </a:lnTo>
                <a:lnTo>
                  <a:pt x="10989" y="60244"/>
                </a:lnTo>
                <a:lnTo>
                  <a:pt x="24537" y="56197"/>
                </a:lnTo>
                <a:lnTo>
                  <a:pt x="27026" y="55651"/>
                </a:lnTo>
                <a:lnTo>
                  <a:pt x="27915" y="53225"/>
                </a:lnTo>
                <a:lnTo>
                  <a:pt x="36733" y="34058"/>
                </a:lnTo>
                <a:lnTo>
                  <a:pt x="47538" y="20320"/>
                </a:lnTo>
                <a:lnTo>
                  <a:pt x="60289" y="12049"/>
                </a:lnTo>
                <a:lnTo>
                  <a:pt x="74943" y="9283"/>
                </a:lnTo>
                <a:lnTo>
                  <a:pt x="108403" y="9283"/>
                </a:lnTo>
                <a:lnTo>
                  <a:pt x="106730" y="8307"/>
                </a:lnTo>
                <a:lnTo>
                  <a:pt x="92179" y="2552"/>
                </a:lnTo>
                <a:lnTo>
                  <a:pt x="7494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5162298" y="2519476"/>
            <a:ext cx="171450" cy="321945"/>
          </a:xfrm>
          <a:custGeom>
            <a:avLst/>
            <a:gdLst/>
            <a:ahLst/>
            <a:cxnLst/>
            <a:rect l="l" t="t" r="r" b="b"/>
            <a:pathLst>
              <a:path w="171450" h="321944">
                <a:moveTo>
                  <a:pt x="48894" y="0"/>
                </a:moveTo>
                <a:lnTo>
                  <a:pt x="5986" y="14884"/>
                </a:lnTo>
                <a:lnTo>
                  <a:pt x="0" y="19405"/>
                </a:lnTo>
                <a:lnTo>
                  <a:pt x="0" y="302882"/>
                </a:lnTo>
                <a:lnTo>
                  <a:pt x="35022" y="319032"/>
                </a:lnTo>
                <a:lnTo>
                  <a:pt x="55511" y="321741"/>
                </a:lnTo>
                <a:lnTo>
                  <a:pt x="67947" y="320603"/>
                </a:lnTo>
                <a:lnTo>
                  <a:pt x="79530" y="317201"/>
                </a:lnTo>
                <a:lnTo>
                  <a:pt x="88507" y="312458"/>
                </a:lnTo>
                <a:lnTo>
                  <a:pt x="55511" y="312458"/>
                </a:lnTo>
                <a:lnTo>
                  <a:pt x="40441" y="310766"/>
                </a:lnTo>
                <a:lnTo>
                  <a:pt x="27073" y="306738"/>
                </a:lnTo>
                <a:lnTo>
                  <a:pt x="16367" y="301940"/>
                </a:lnTo>
                <a:lnTo>
                  <a:pt x="9283" y="297942"/>
                </a:lnTo>
                <a:lnTo>
                  <a:pt x="9283" y="23926"/>
                </a:lnTo>
                <a:lnTo>
                  <a:pt x="15015" y="20154"/>
                </a:lnTo>
                <a:lnTo>
                  <a:pt x="24203" y="15286"/>
                </a:lnTo>
                <a:lnTo>
                  <a:pt x="35833" y="11076"/>
                </a:lnTo>
                <a:lnTo>
                  <a:pt x="48894" y="9283"/>
                </a:lnTo>
                <a:lnTo>
                  <a:pt x="76587" y="9283"/>
                </a:lnTo>
                <a:lnTo>
                  <a:pt x="66144" y="3002"/>
                </a:lnTo>
                <a:lnTo>
                  <a:pt x="48894" y="0"/>
                </a:lnTo>
                <a:close/>
              </a:path>
              <a:path w="171450" h="321944">
                <a:moveTo>
                  <a:pt x="76587" y="9283"/>
                </a:moveTo>
                <a:lnTo>
                  <a:pt x="48894" y="9283"/>
                </a:lnTo>
                <a:lnTo>
                  <a:pt x="63554" y="12051"/>
                </a:lnTo>
                <a:lnTo>
                  <a:pt x="76304" y="20326"/>
                </a:lnTo>
                <a:lnTo>
                  <a:pt x="87106" y="34068"/>
                </a:lnTo>
                <a:lnTo>
                  <a:pt x="95923" y="53238"/>
                </a:lnTo>
                <a:lnTo>
                  <a:pt x="96799" y="55664"/>
                </a:lnTo>
                <a:lnTo>
                  <a:pt x="99301" y="56197"/>
                </a:lnTo>
                <a:lnTo>
                  <a:pt x="133448" y="73238"/>
                </a:lnTo>
                <a:lnTo>
                  <a:pt x="147810" y="111244"/>
                </a:lnTo>
                <a:lnTo>
                  <a:pt x="146987" y="121578"/>
                </a:lnTo>
                <a:lnTo>
                  <a:pt x="146176" y="125704"/>
                </a:lnTo>
                <a:lnTo>
                  <a:pt x="145643" y="127673"/>
                </a:lnTo>
                <a:lnTo>
                  <a:pt x="146710" y="129400"/>
                </a:lnTo>
                <a:lnTo>
                  <a:pt x="161777" y="166437"/>
                </a:lnTo>
                <a:lnTo>
                  <a:pt x="161355" y="194183"/>
                </a:lnTo>
                <a:lnTo>
                  <a:pt x="154248" y="211832"/>
                </a:lnTo>
                <a:lnTo>
                  <a:pt x="149263" y="218579"/>
                </a:lnTo>
                <a:lnTo>
                  <a:pt x="147764" y="220167"/>
                </a:lnTo>
                <a:lnTo>
                  <a:pt x="148005" y="222300"/>
                </a:lnTo>
                <a:lnTo>
                  <a:pt x="125191" y="279171"/>
                </a:lnTo>
                <a:lnTo>
                  <a:pt x="95554" y="295313"/>
                </a:lnTo>
                <a:lnTo>
                  <a:pt x="94221" y="296291"/>
                </a:lnTo>
                <a:lnTo>
                  <a:pt x="85749" y="303344"/>
                </a:lnTo>
                <a:lnTo>
                  <a:pt x="76452" y="308398"/>
                </a:lnTo>
                <a:lnTo>
                  <a:pt x="66362" y="311441"/>
                </a:lnTo>
                <a:lnTo>
                  <a:pt x="55511" y="312458"/>
                </a:lnTo>
                <a:lnTo>
                  <a:pt x="88507" y="312458"/>
                </a:lnTo>
                <a:lnTo>
                  <a:pt x="90223" y="311551"/>
                </a:lnTo>
                <a:lnTo>
                  <a:pt x="99987" y="303669"/>
                </a:lnTo>
                <a:lnTo>
                  <a:pt x="113139" y="297924"/>
                </a:lnTo>
                <a:lnTo>
                  <a:pt x="133618" y="283776"/>
                </a:lnTo>
                <a:lnTo>
                  <a:pt x="151641" y="259487"/>
                </a:lnTo>
                <a:lnTo>
                  <a:pt x="157429" y="223316"/>
                </a:lnTo>
                <a:lnTo>
                  <a:pt x="164442" y="212148"/>
                </a:lnTo>
                <a:lnTo>
                  <a:pt x="171046" y="191609"/>
                </a:lnTo>
                <a:lnTo>
                  <a:pt x="170387" y="162628"/>
                </a:lnTo>
                <a:lnTo>
                  <a:pt x="155613" y="126136"/>
                </a:lnTo>
                <a:lnTo>
                  <a:pt x="156832" y="118184"/>
                </a:lnTo>
                <a:lnTo>
                  <a:pt x="148412" y="77381"/>
                </a:lnTo>
                <a:lnTo>
                  <a:pt x="118312" y="52429"/>
                </a:lnTo>
                <a:lnTo>
                  <a:pt x="103809" y="47713"/>
                </a:lnTo>
                <a:lnTo>
                  <a:pt x="93647" y="26901"/>
                </a:lnTo>
                <a:lnTo>
                  <a:pt x="81076" y="11984"/>
                </a:lnTo>
                <a:lnTo>
                  <a:pt x="76587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5585592" y="2517095"/>
            <a:ext cx="320040" cy="448945"/>
          </a:xfrm>
          <a:custGeom>
            <a:avLst/>
            <a:gdLst/>
            <a:ahLst/>
            <a:cxnLst/>
            <a:rect l="l" t="t" r="r" b="b"/>
            <a:pathLst>
              <a:path w="320039" h="448944">
                <a:moveTo>
                  <a:pt x="206489" y="439305"/>
                </a:moveTo>
                <a:lnTo>
                  <a:pt x="92341" y="439305"/>
                </a:lnTo>
                <a:lnTo>
                  <a:pt x="92341" y="448602"/>
                </a:lnTo>
                <a:lnTo>
                  <a:pt x="206489" y="448602"/>
                </a:lnTo>
                <a:lnTo>
                  <a:pt x="206489" y="439305"/>
                </a:lnTo>
                <a:close/>
              </a:path>
              <a:path w="320039" h="448944">
                <a:moveTo>
                  <a:pt x="132270" y="0"/>
                </a:moveTo>
                <a:lnTo>
                  <a:pt x="124218" y="4635"/>
                </a:lnTo>
                <a:lnTo>
                  <a:pt x="150152" y="49695"/>
                </a:lnTo>
                <a:lnTo>
                  <a:pt x="124015" y="64731"/>
                </a:lnTo>
                <a:lnTo>
                  <a:pt x="143814" y="99161"/>
                </a:lnTo>
                <a:lnTo>
                  <a:pt x="98285" y="108141"/>
                </a:lnTo>
                <a:lnTo>
                  <a:pt x="58797" y="129933"/>
                </a:lnTo>
                <a:lnTo>
                  <a:pt x="27693" y="162164"/>
                </a:lnTo>
                <a:lnTo>
                  <a:pt x="7313" y="202461"/>
                </a:lnTo>
                <a:lnTo>
                  <a:pt x="0" y="248450"/>
                </a:lnTo>
                <a:lnTo>
                  <a:pt x="7374" y="294573"/>
                </a:lnTo>
                <a:lnTo>
                  <a:pt x="27915" y="334985"/>
                </a:lnTo>
                <a:lnTo>
                  <a:pt x="59244" y="367269"/>
                </a:lnTo>
                <a:lnTo>
                  <a:pt x="98987" y="389010"/>
                </a:lnTo>
                <a:lnTo>
                  <a:pt x="144767" y="397789"/>
                </a:lnTo>
                <a:lnTo>
                  <a:pt x="144767" y="439305"/>
                </a:lnTo>
                <a:lnTo>
                  <a:pt x="154076" y="439305"/>
                </a:lnTo>
                <a:lnTo>
                  <a:pt x="154076" y="397751"/>
                </a:lnTo>
                <a:lnTo>
                  <a:pt x="195029" y="390649"/>
                </a:lnTo>
                <a:lnTo>
                  <a:pt x="199270" y="388607"/>
                </a:lnTo>
                <a:lnTo>
                  <a:pt x="149428" y="388607"/>
                </a:lnTo>
                <a:lnTo>
                  <a:pt x="105184" y="381449"/>
                </a:lnTo>
                <a:lnTo>
                  <a:pt x="66722" y="361528"/>
                </a:lnTo>
                <a:lnTo>
                  <a:pt x="36369" y="331170"/>
                </a:lnTo>
                <a:lnTo>
                  <a:pt x="16452" y="292701"/>
                </a:lnTo>
                <a:lnTo>
                  <a:pt x="9296" y="248450"/>
                </a:lnTo>
                <a:lnTo>
                  <a:pt x="16431" y="204263"/>
                </a:lnTo>
                <a:lnTo>
                  <a:pt x="36293" y="165843"/>
                </a:lnTo>
                <a:lnTo>
                  <a:pt x="66566" y="135503"/>
                </a:lnTo>
                <a:lnTo>
                  <a:pt x="104935" y="115557"/>
                </a:lnTo>
                <a:lnTo>
                  <a:pt x="149085" y="108318"/>
                </a:lnTo>
                <a:lnTo>
                  <a:pt x="159799" y="108318"/>
                </a:lnTo>
                <a:lnTo>
                  <a:pt x="136690" y="68148"/>
                </a:lnTo>
                <a:lnTo>
                  <a:pt x="176860" y="45046"/>
                </a:lnTo>
                <a:lnTo>
                  <a:pt x="158191" y="45046"/>
                </a:lnTo>
                <a:lnTo>
                  <a:pt x="132270" y="0"/>
                </a:lnTo>
                <a:close/>
              </a:path>
              <a:path w="320039" h="448944">
                <a:moveTo>
                  <a:pt x="285191" y="310845"/>
                </a:moveTo>
                <a:lnTo>
                  <a:pt x="274853" y="310845"/>
                </a:lnTo>
                <a:lnTo>
                  <a:pt x="252755" y="342969"/>
                </a:lnTo>
                <a:lnTo>
                  <a:pt x="223161" y="367480"/>
                </a:lnTo>
                <a:lnTo>
                  <a:pt x="188056" y="383114"/>
                </a:lnTo>
                <a:lnTo>
                  <a:pt x="149428" y="388607"/>
                </a:lnTo>
                <a:lnTo>
                  <a:pt x="199270" y="388607"/>
                </a:lnTo>
                <a:lnTo>
                  <a:pt x="231930" y="372876"/>
                </a:lnTo>
                <a:lnTo>
                  <a:pt x="262682" y="345814"/>
                </a:lnTo>
                <a:lnTo>
                  <a:pt x="285191" y="310845"/>
                </a:lnTo>
                <a:close/>
              </a:path>
              <a:path w="320039" h="448944">
                <a:moveTo>
                  <a:pt x="319925" y="301548"/>
                </a:moveTo>
                <a:lnTo>
                  <a:pt x="242252" y="301548"/>
                </a:lnTo>
                <a:lnTo>
                  <a:pt x="242252" y="310845"/>
                </a:lnTo>
                <a:lnTo>
                  <a:pt x="319925" y="310845"/>
                </a:lnTo>
                <a:lnTo>
                  <a:pt x="319925" y="301548"/>
                </a:lnTo>
                <a:close/>
              </a:path>
              <a:path w="320039" h="448944">
                <a:moveTo>
                  <a:pt x="159799" y="108318"/>
                </a:moveTo>
                <a:lnTo>
                  <a:pt x="149085" y="108318"/>
                </a:lnTo>
                <a:lnTo>
                  <a:pt x="217893" y="227926"/>
                </a:lnTo>
                <a:lnTo>
                  <a:pt x="239952" y="215252"/>
                </a:lnTo>
                <a:lnTo>
                  <a:pt x="221322" y="215252"/>
                </a:lnTo>
                <a:lnTo>
                  <a:pt x="213474" y="201612"/>
                </a:lnTo>
                <a:lnTo>
                  <a:pt x="227464" y="193560"/>
                </a:lnTo>
                <a:lnTo>
                  <a:pt x="208838" y="193560"/>
                </a:lnTo>
                <a:lnTo>
                  <a:pt x="159799" y="108318"/>
                </a:lnTo>
                <a:close/>
              </a:path>
              <a:path w="320039" h="448944">
                <a:moveTo>
                  <a:pt x="268429" y="176161"/>
                </a:moveTo>
                <a:lnTo>
                  <a:pt x="257695" y="176161"/>
                </a:lnTo>
                <a:lnTo>
                  <a:pt x="265556" y="189814"/>
                </a:lnTo>
                <a:lnTo>
                  <a:pt x="221322" y="215252"/>
                </a:lnTo>
                <a:lnTo>
                  <a:pt x="239952" y="215252"/>
                </a:lnTo>
                <a:lnTo>
                  <a:pt x="278256" y="193243"/>
                </a:lnTo>
                <a:lnTo>
                  <a:pt x="268429" y="176161"/>
                </a:lnTo>
                <a:close/>
              </a:path>
              <a:path w="320039" h="448944">
                <a:moveTo>
                  <a:pt x="191647" y="42710"/>
                </a:moveTo>
                <a:lnTo>
                  <a:pt x="180924" y="42710"/>
                </a:lnTo>
                <a:lnTo>
                  <a:pt x="253072" y="168109"/>
                </a:lnTo>
                <a:lnTo>
                  <a:pt x="208838" y="193560"/>
                </a:lnTo>
                <a:lnTo>
                  <a:pt x="227464" y="193560"/>
                </a:lnTo>
                <a:lnTo>
                  <a:pt x="257695" y="176161"/>
                </a:lnTo>
                <a:lnTo>
                  <a:pt x="268429" y="176161"/>
                </a:lnTo>
                <a:lnTo>
                  <a:pt x="191647" y="42710"/>
                </a:lnTo>
                <a:close/>
              </a:path>
              <a:path w="320039" h="448944">
                <a:moveTo>
                  <a:pt x="184340" y="30010"/>
                </a:moveTo>
                <a:lnTo>
                  <a:pt x="158191" y="45046"/>
                </a:lnTo>
                <a:lnTo>
                  <a:pt x="176860" y="45046"/>
                </a:lnTo>
                <a:lnTo>
                  <a:pt x="180924" y="42710"/>
                </a:lnTo>
                <a:lnTo>
                  <a:pt x="191647" y="42710"/>
                </a:lnTo>
                <a:lnTo>
                  <a:pt x="184340" y="3001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6859418" y="2095151"/>
            <a:ext cx="358775" cy="437515"/>
          </a:xfrm>
          <a:custGeom>
            <a:avLst/>
            <a:gdLst/>
            <a:ahLst/>
            <a:cxnLst/>
            <a:rect l="l" t="t" r="r" b="b"/>
            <a:pathLst>
              <a:path w="358775" h="437514">
                <a:moveTo>
                  <a:pt x="243230" y="427735"/>
                </a:moveTo>
                <a:lnTo>
                  <a:pt x="100812" y="427735"/>
                </a:lnTo>
                <a:lnTo>
                  <a:pt x="100812" y="437019"/>
                </a:lnTo>
                <a:lnTo>
                  <a:pt x="243230" y="437019"/>
                </a:lnTo>
                <a:lnTo>
                  <a:pt x="243230" y="427735"/>
                </a:lnTo>
                <a:close/>
              </a:path>
              <a:path w="358775" h="437514">
                <a:moveTo>
                  <a:pt x="8534" y="255473"/>
                </a:moveTo>
                <a:lnTo>
                  <a:pt x="0" y="259168"/>
                </a:lnTo>
                <a:lnTo>
                  <a:pt x="838" y="261086"/>
                </a:lnTo>
                <a:lnTo>
                  <a:pt x="28882" y="306380"/>
                </a:lnTo>
                <a:lnTo>
                  <a:pt x="67803" y="341364"/>
                </a:lnTo>
                <a:lnTo>
                  <a:pt x="114875" y="364226"/>
                </a:lnTo>
                <a:lnTo>
                  <a:pt x="167373" y="373151"/>
                </a:lnTo>
                <a:lnTo>
                  <a:pt x="167373" y="427735"/>
                </a:lnTo>
                <a:lnTo>
                  <a:pt x="176669" y="427735"/>
                </a:lnTo>
                <a:lnTo>
                  <a:pt x="176669" y="373176"/>
                </a:lnTo>
                <a:lnTo>
                  <a:pt x="225050" y="365504"/>
                </a:lnTo>
                <a:lnTo>
                  <a:pt x="228408" y="364007"/>
                </a:lnTo>
                <a:lnTo>
                  <a:pt x="172021" y="364007"/>
                </a:lnTo>
                <a:lnTo>
                  <a:pt x="120766" y="356455"/>
                </a:lnTo>
                <a:lnTo>
                  <a:pt x="74766" y="334983"/>
                </a:lnTo>
                <a:lnTo>
                  <a:pt x="36731" y="301369"/>
                </a:lnTo>
                <a:lnTo>
                  <a:pt x="9372" y="257390"/>
                </a:lnTo>
                <a:lnTo>
                  <a:pt x="8534" y="255473"/>
                </a:lnTo>
                <a:close/>
              </a:path>
              <a:path w="358775" h="437514">
                <a:moveTo>
                  <a:pt x="172021" y="0"/>
                </a:moveTo>
                <a:lnTo>
                  <a:pt x="169926" y="0"/>
                </a:lnTo>
                <a:lnTo>
                  <a:pt x="169926" y="9296"/>
                </a:lnTo>
                <a:lnTo>
                  <a:pt x="172021" y="9296"/>
                </a:lnTo>
                <a:lnTo>
                  <a:pt x="219101" y="15641"/>
                </a:lnTo>
                <a:lnTo>
                  <a:pt x="261440" y="33542"/>
                </a:lnTo>
                <a:lnTo>
                  <a:pt x="297335" y="61294"/>
                </a:lnTo>
                <a:lnTo>
                  <a:pt x="325083" y="97195"/>
                </a:lnTo>
                <a:lnTo>
                  <a:pt x="342981" y="139540"/>
                </a:lnTo>
                <a:lnTo>
                  <a:pt x="349326" y="186626"/>
                </a:lnTo>
                <a:lnTo>
                  <a:pt x="342981" y="233725"/>
                </a:lnTo>
                <a:lnTo>
                  <a:pt x="325083" y="276082"/>
                </a:lnTo>
                <a:lnTo>
                  <a:pt x="297335" y="311992"/>
                </a:lnTo>
                <a:lnTo>
                  <a:pt x="261440" y="339753"/>
                </a:lnTo>
                <a:lnTo>
                  <a:pt x="219101" y="357659"/>
                </a:lnTo>
                <a:lnTo>
                  <a:pt x="172021" y="364007"/>
                </a:lnTo>
                <a:lnTo>
                  <a:pt x="228408" y="364007"/>
                </a:lnTo>
                <a:lnTo>
                  <a:pt x="268518" y="346122"/>
                </a:lnTo>
                <a:lnTo>
                  <a:pt x="305341" y="316787"/>
                </a:lnTo>
                <a:lnTo>
                  <a:pt x="333787" y="279255"/>
                </a:lnTo>
                <a:lnTo>
                  <a:pt x="352125" y="235282"/>
                </a:lnTo>
                <a:lnTo>
                  <a:pt x="358622" y="186626"/>
                </a:lnTo>
                <a:lnTo>
                  <a:pt x="351945" y="137070"/>
                </a:lnTo>
                <a:lnTo>
                  <a:pt x="333110" y="92504"/>
                </a:lnTo>
                <a:lnTo>
                  <a:pt x="303907" y="54722"/>
                </a:lnTo>
                <a:lnTo>
                  <a:pt x="266130" y="25516"/>
                </a:lnTo>
                <a:lnTo>
                  <a:pt x="221571" y="6677"/>
                </a:lnTo>
                <a:lnTo>
                  <a:pt x="172021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6573639" y="3202719"/>
            <a:ext cx="563245" cy="316865"/>
          </a:xfrm>
          <a:custGeom>
            <a:avLst/>
            <a:gdLst/>
            <a:ahLst/>
            <a:cxnLst/>
            <a:rect l="l" t="t" r="r" b="b"/>
            <a:pathLst>
              <a:path w="563245" h="316864">
                <a:moveTo>
                  <a:pt x="281343" y="0"/>
                </a:moveTo>
                <a:lnTo>
                  <a:pt x="0" y="99466"/>
                </a:lnTo>
                <a:lnTo>
                  <a:pt x="127421" y="144525"/>
                </a:lnTo>
                <a:lnTo>
                  <a:pt x="127457" y="275462"/>
                </a:lnTo>
                <a:lnTo>
                  <a:pt x="171454" y="296991"/>
                </a:lnTo>
                <a:lnTo>
                  <a:pt x="219238" y="310646"/>
                </a:lnTo>
                <a:lnTo>
                  <a:pt x="281355" y="316839"/>
                </a:lnTo>
                <a:lnTo>
                  <a:pt x="352014" y="310729"/>
                </a:lnTo>
                <a:lnTo>
                  <a:pt x="362971" y="307555"/>
                </a:lnTo>
                <a:lnTo>
                  <a:pt x="281355" y="307555"/>
                </a:lnTo>
                <a:lnTo>
                  <a:pt x="227461" y="302803"/>
                </a:lnTo>
                <a:lnTo>
                  <a:pt x="184316" y="291787"/>
                </a:lnTo>
                <a:lnTo>
                  <a:pt x="153538" y="279368"/>
                </a:lnTo>
                <a:lnTo>
                  <a:pt x="136740" y="270408"/>
                </a:lnTo>
                <a:lnTo>
                  <a:pt x="136740" y="147815"/>
                </a:lnTo>
                <a:lnTo>
                  <a:pt x="164607" y="147815"/>
                </a:lnTo>
                <a:lnTo>
                  <a:pt x="27851" y="99466"/>
                </a:lnTo>
                <a:lnTo>
                  <a:pt x="281355" y="9855"/>
                </a:lnTo>
                <a:lnTo>
                  <a:pt x="309260" y="9855"/>
                </a:lnTo>
                <a:lnTo>
                  <a:pt x="281343" y="0"/>
                </a:lnTo>
                <a:close/>
              </a:path>
              <a:path w="563245" h="316864">
                <a:moveTo>
                  <a:pt x="435267" y="147815"/>
                </a:moveTo>
                <a:lnTo>
                  <a:pt x="425970" y="147815"/>
                </a:lnTo>
                <a:lnTo>
                  <a:pt x="425970" y="270903"/>
                </a:lnTo>
                <a:lnTo>
                  <a:pt x="414025" y="279105"/>
                </a:lnTo>
                <a:lnTo>
                  <a:pt x="387276" y="291430"/>
                </a:lnTo>
                <a:lnTo>
                  <a:pt x="343721" y="302654"/>
                </a:lnTo>
                <a:lnTo>
                  <a:pt x="281355" y="307555"/>
                </a:lnTo>
                <a:lnTo>
                  <a:pt x="362971" y="307555"/>
                </a:lnTo>
                <a:lnTo>
                  <a:pt x="398854" y="297162"/>
                </a:lnTo>
                <a:lnTo>
                  <a:pt x="425116" y="283262"/>
                </a:lnTo>
                <a:lnTo>
                  <a:pt x="433933" y="276237"/>
                </a:lnTo>
                <a:lnTo>
                  <a:pt x="435267" y="274878"/>
                </a:lnTo>
                <a:lnTo>
                  <a:pt x="435267" y="147815"/>
                </a:lnTo>
                <a:close/>
              </a:path>
              <a:path w="563245" h="316864">
                <a:moveTo>
                  <a:pt x="497344" y="125869"/>
                </a:moveTo>
                <a:lnTo>
                  <a:pt x="488048" y="125869"/>
                </a:lnTo>
                <a:lnTo>
                  <a:pt x="488048" y="218617"/>
                </a:lnTo>
                <a:lnTo>
                  <a:pt x="472846" y="244932"/>
                </a:lnTo>
                <a:lnTo>
                  <a:pt x="512546" y="244932"/>
                </a:lnTo>
                <a:lnTo>
                  <a:pt x="507176" y="235635"/>
                </a:lnTo>
                <a:lnTo>
                  <a:pt x="488950" y="235635"/>
                </a:lnTo>
                <a:lnTo>
                  <a:pt x="492709" y="229146"/>
                </a:lnTo>
                <a:lnTo>
                  <a:pt x="503426" y="229146"/>
                </a:lnTo>
                <a:lnTo>
                  <a:pt x="497344" y="218617"/>
                </a:lnTo>
                <a:lnTo>
                  <a:pt x="497344" y="125869"/>
                </a:lnTo>
                <a:close/>
              </a:path>
              <a:path w="563245" h="316864">
                <a:moveTo>
                  <a:pt x="503426" y="229146"/>
                </a:moveTo>
                <a:lnTo>
                  <a:pt x="492709" y="229146"/>
                </a:lnTo>
                <a:lnTo>
                  <a:pt x="496455" y="235635"/>
                </a:lnTo>
                <a:lnTo>
                  <a:pt x="507176" y="235635"/>
                </a:lnTo>
                <a:lnTo>
                  <a:pt x="503426" y="229146"/>
                </a:lnTo>
                <a:close/>
              </a:path>
              <a:path w="563245" h="316864">
                <a:moveTo>
                  <a:pt x="164607" y="147815"/>
                </a:moveTo>
                <a:lnTo>
                  <a:pt x="136740" y="147815"/>
                </a:lnTo>
                <a:lnTo>
                  <a:pt x="281355" y="198958"/>
                </a:lnTo>
                <a:lnTo>
                  <a:pt x="309258" y="189090"/>
                </a:lnTo>
                <a:lnTo>
                  <a:pt x="281355" y="189090"/>
                </a:lnTo>
                <a:lnTo>
                  <a:pt x="164607" y="147815"/>
                </a:lnTo>
                <a:close/>
              </a:path>
              <a:path w="563245" h="316864">
                <a:moveTo>
                  <a:pt x="309260" y="9855"/>
                </a:moveTo>
                <a:lnTo>
                  <a:pt x="281355" y="9855"/>
                </a:lnTo>
                <a:lnTo>
                  <a:pt x="534860" y="99466"/>
                </a:lnTo>
                <a:lnTo>
                  <a:pt x="281355" y="189090"/>
                </a:lnTo>
                <a:lnTo>
                  <a:pt x="309258" y="189090"/>
                </a:lnTo>
                <a:lnTo>
                  <a:pt x="425970" y="147815"/>
                </a:lnTo>
                <a:lnTo>
                  <a:pt x="435267" y="147815"/>
                </a:lnTo>
                <a:lnTo>
                  <a:pt x="435267" y="144525"/>
                </a:lnTo>
                <a:lnTo>
                  <a:pt x="488048" y="125869"/>
                </a:lnTo>
                <a:lnTo>
                  <a:pt x="497344" y="125869"/>
                </a:lnTo>
                <a:lnTo>
                  <a:pt x="497344" y="122593"/>
                </a:lnTo>
                <a:lnTo>
                  <a:pt x="562737" y="99466"/>
                </a:lnTo>
                <a:lnTo>
                  <a:pt x="309260" y="985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5766333" y="2846242"/>
            <a:ext cx="480695" cy="182245"/>
          </a:xfrm>
          <a:custGeom>
            <a:avLst/>
            <a:gdLst/>
            <a:ahLst/>
            <a:cxnLst/>
            <a:rect l="l" t="t" r="r" b="b"/>
            <a:pathLst>
              <a:path w="480695" h="182244">
                <a:moveTo>
                  <a:pt x="240207" y="0"/>
                </a:moveTo>
                <a:lnTo>
                  <a:pt x="0" y="181838"/>
                </a:lnTo>
                <a:lnTo>
                  <a:pt x="480453" y="181838"/>
                </a:lnTo>
                <a:lnTo>
                  <a:pt x="468607" y="172872"/>
                </a:lnTo>
                <a:lnTo>
                  <a:pt x="26682" y="172872"/>
                </a:lnTo>
                <a:lnTo>
                  <a:pt x="240207" y="11239"/>
                </a:lnTo>
                <a:lnTo>
                  <a:pt x="255057" y="11239"/>
                </a:lnTo>
                <a:lnTo>
                  <a:pt x="240207" y="0"/>
                </a:lnTo>
                <a:close/>
              </a:path>
              <a:path w="480695" h="182244">
                <a:moveTo>
                  <a:pt x="255057" y="11239"/>
                </a:moveTo>
                <a:lnTo>
                  <a:pt x="240207" y="11239"/>
                </a:lnTo>
                <a:lnTo>
                  <a:pt x="453770" y="172872"/>
                </a:lnTo>
                <a:lnTo>
                  <a:pt x="468607" y="172872"/>
                </a:lnTo>
                <a:lnTo>
                  <a:pt x="255057" y="112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5843079" y="3265804"/>
            <a:ext cx="80010" cy="0"/>
          </a:xfrm>
          <a:custGeom>
            <a:avLst/>
            <a:gdLst/>
            <a:ahLst/>
            <a:cxnLst/>
            <a:rect l="l" t="t" r="r" b="b"/>
            <a:pathLst>
              <a:path w="80010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5847562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5843079" y="3061335"/>
            <a:ext cx="80010" cy="0"/>
          </a:xfrm>
          <a:custGeom>
            <a:avLst/>
            <a:gdLst/>
            <a:ahLst/>
            <a:cxnLst/>
            <a:rect l="l" t="t" r="r" b="b"/>
            <a:pathLst>
              <a:path w="80010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5917984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5966980" y="3265804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5971470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78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5966980" y="306133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6041878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5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6090894" y="3265804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6095371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5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6090894" y="306133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6165786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5038607" y="4610915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69777"/>
                </a:lnTo>
              </a:path>
            </a:pathLst>
          </a:custGeom>
          <a:ln w="18815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5297181" y="3297287"/>
            <a:ext cx="95885" cy="449580"/>
          </a:xfrm>
          <a:custGeom>
            <a:avLst/>
            <a:gdLst/>
            <a:ahLst/>
            <a:cxnLst/>
            <a:rect l="l" t="t" r="r" b="b"/>
            <a:pathLst>
              <a:path w="95885" h="449579">
                <a:moveTo>
                  <a:pt x="95503" y="0"/>
                </a:moveTo>
                <a:lnTo>
                  <a:pt x="0" y="0"/>
                </a:lnTo>
                <a:lnTo>
                  <a:pt x="0" y="350151"/>
                </a:lnTo>
                <a:lnTo>
                  <a:pt x="47751" y="449376"/>
                </a:lnTo>
                <a:lnTo>
                  <a:pt x="58197" y="427774"/>
                </a:lnTo>
                <a:lnTo>
                  <a:pt x="47751" y="427774"/>
                </a:lnTo>
                <a:lnTo>
                  <a:pt x="40601" y="412661"/>
                </a:lnTo>
                <a:lnTo>
                  <a:pt x="65505" y="412661"/>
                </a:lnTo>
                <a:lnTo>
                  <a:pt x="69994" y="403377"/>
                </a:lnTo>
                <a:lnTo>
                  <a:pt x="36194" y="403377"/>
                </a:lnTo>
                <a:lnTo>
                  <a:pt x="11988" y="352247"/>
                </a:lnTo>
                <a:lnTo>
                  <a:pt x="94717" y="352247"/>
                </a:lnTo>
                <a:lnTo>
                  <a:pt x="95288" y="351066"/>
                </a:lnTo>
                <a:lnTo>
                  <a:pt x="95293" y="342950"/>
                </a:lnTo>
                <a:lnTo>
                  <a:pt x="9296" y="342950"/>
                </a:lnTo>
                <a:lnTo>
                  <a:pt x="9296" y="40906"/>
                </a:lnTo>
                <a:lnTo>
                  <a:pt x="95478" y="40906"/>
                </a:lnTo>
                <a:lnTo>
                  <a:pt x="95484" y="31610"/>
                </a:lnTo>
                <a:lnTo>
                  <a:pt x="9296" y="31610"/>
                </a:lnTo>
                <a:lnTo>
                  <a:pt x="9296" y="9296"/>
                </a:lnTo>
                <a:lnTo>
                  <a:pt x="95498" y="9296"/>
                </a:lnTo>
                <a:lnTo>
                  <a:pt x="95503" y="0"/>
                </a:lnTo>
                <a:close/>
              </a:path>
              <a:path w="95885" h="449579">
                <a:moveTo>
                  <a:pt x="65505" y="412661"/>
                </a:moveTo>
                <a:lnTo>
                  <a:pt x="54902" y="412661"/>
                </a:lnTo>
                <a:lnTo>
                  <a:pt x="47751" y="427774"/>
                </a:lnTo>
                <a:lnTo>
                  <a:pt x="58197" y="427774"/>
                </a:lnTo>
                <a:lnTo>
                  <a:pt x="65505" y="412661"/>
                </a:lnTo>
                <a:close/>
              </a:path>
              <a:path w="95885" h="449579">
                <a:moveTo>
                  <a:pt x="94717" y="352247"/>
                </a:moveTo>
                <a:lnTo>
                  <a:pt x="83515" y="352247"/>
                </a:lnTo>
                <a:lnTo>
                  <a:pt x="59308" y="403377"/>
                </a:lnTo>
                <a:lnTo>
                  <a:pt x="69994" y="403377"/>
                </a:lnTo>
                <a:lnTo>
                  <a:pt x="94717" y="352247"/>
                </a:lnTo>
                <a:close/>
              </a:path>
              <a:path w="95885" h="449579">
                <a:moveTo>
                  <a:pt x="52400" y="40906"/>
                </a:moveTo>
                <a:lnTo>
                  <a:pt x="43103" y="40906"/>
                </a:lnTo>
                <a:lnTo>
                  <a:pt x="43103" y="342950"/>
                </a:lnTo>
                <a:lnTo>
                  <a:pt x="52400" y="342950"/>
                </a:lnTo>
                <a:lnTo>
                  <a:pt x="52400" y="40906"/>
                </a:lnTo>
                <a:close/>
              </a:path>
              <a:path w="95885" h="449579">
                <a:moveTo>
                  <a:pt x="95478" y="40906"/>
                </a:moveTo>
                <a:lnTo>
                  <a:pt x="86207" y="40906"/>
                </a:lnTo>
                <a:lnTo>
                  <a:pt x="86207" y="342950"/>
                </a:lnTo>
                <a:lnTo>
                  <a:pt x="95293" y="342950"/>
                </a:lnTo>
                <a:lnTo>
                  <a:pt x="95478" y="40906"/>
                </a:lnTo>
                <a:close/>
              </a:path>
              <a:path w="95885" h="449579">
                <a:moveTo>
                  <a:pt x="95498" y="9296"/>
                </a:moveTo>
                <a:lnTo>
                  <a:pt x="86194" y="9296"/>
                </a:lnTo>
                <a:lnTo>
                  <a:pt x="86194" y="31610"/>
                </a:lnTo>
                <a:lnTo>
                  <a:pt x="95484" y="31610"/>
                </a:lnTo>
                <a:lnTo>
                  <a:pt x="9549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5029200" y="4561185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512" y="0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6990508" y="2546540"/>
            <a:ext cx="287020" cy="329565"/>
          </a:xfrm>
          <a:custGeom>
            <a:avLst/>
            <a:gdLst/>
            <a:ahLst/>
            <a:cxnLst/>
            <a:rect l="l" t="t" r="r" b="b"/>
            <a:pathLst>
              <a:path w="287020" h="329564">
                <a:moveTo>
                  <a:pt x="108419" y="289966"/>
                </a:moveTo>
                <a:lnTo>
                  <a:pt x="99060" y="289966"/>
                </a:lnTo>
                <a:lnTo>
                  <a:pt x="101471" y="299895"/>
                </a:lnTo>
                <a:lnTo>
                  <a:pt x="135204" y="329107"/>
                </a:lnTo>
                <a:lnTo>
                  <a:pt x="143268" y="329133"/>
                </a:lnTo>
                <a:lnTo>
                  <a:pt x="151333" y="329107"/>
                </a:lnTo>
                <a:lnTo>
                  <a:pt x="159219" y="326936"/>
                </a:lnTo>
                <a:lnTo>
                  <a:pt x="166107" y="322846"/>
                </a:lnTo>
                <a:lnTo>
                  <a:pt x="170053" y="319836"/>
                </a:lnTo>
                <a:lnTo>
                  <a:pt x="136893" y="319824"/>
                </a:lnTo>
                <a:lnTo>
                  <a:pt x="130644" y="318096"/>
                </a:lnTo>
                <a:lnTo>
                  <a:pt x="125222" y="314858"/>
                </a:lnTo>
                <a:lnTo>
                  <a:pt x="119035" y="310172"/>
                </a:lnTo>
                <a:lnTo>
                  <a:pt x="114068" y="304298"/>
                </a:lnTo>
                <a:lnTo>
                  <a:pt x="110477" y="297481"/>
                </a:lnTo>
                <a:lnTo>
                  <a:pt x="108419" y="289966"/>
                </a:lnTo>
                <a:close/>
              </a:path>
              <a:path w="287020" h="329564">
                <a:moveTo>
                  <a:pt x="187515" y="289966"/>
                </a:moveTo>
                <a:lnTo>
                  <a:pt x="178142" y="289966"/>
                </a:lnTo>
                <a:lnTo>
                  <a:pt x="176099" y="297483"/>
                </a:lnTo>
                <a:lnTo>
                  <a:pt x="172515" y="304304"/>
                </a:lnTo>
                <a:lnTo>
                  <a:pt x="143281" y="319836"/>
                </a:lnTo>
                <a:lnTo>
                  <a:pt x="170069" y="319824"/>
                </a:lnTo>
                <a:lnTo>
                  <a:pt x="174197" y="316667"/>
                </a:lnTo>
                <a:lnTo>
                  <a:pt x="180604" y="308897"/>
                </a:lnTo>
                <a:lnTo>
                  <a:pt x="185114" y="299881"/>
                </a:lnTo>
                <a:lnTo>
                  <a:pt x="187515" y="289966"/>
                </a:lnTo>
                <a:close/>
              </a:path>
              <a:path w="287020" h="329564">
                <a:moveTo>
                  <a:pt x="147929" y="0"/>
                </a:moveTo>
                <a:lnTo>
                  <a:pt x="138645" y="0"/>
                </a:lnTo>
                <a:lnTo>
                  <a:pt x="138572" y="51180"/>
                </a:lnTo>
                <a:lnTo>
                  <a:pt x="125707" y="53412"/>
                </a:lnTo>
                <a:lnTo>
                  <a:pt x="87802" y="69515"/>
                </a:lnTo>
                <a:lnTo>
                  <a:pt x="52221" y="112585"/>
                </a:lnTo>
                <a:lnTo>
                  <a:pt x="34030" y="173793"/>
                </a:lnTo>
                <a:lnTo>
                  <a:pt x="25252" y="228367"/>
                </a:lnTo>
                <a:lnTo>
                  <a:pt x="20828" y="249764"/>
                </a:lnTo>
                <a:lnTo>
                  <a:pt x="14841" y="268141"/>
                </a:lnTo>
                <a:lnTo>
                  <a:pt x="6464" y="282321"/>
                </a:lnTo>
                <a:lnTo>
                  <a:pt x="0" y="289966"/>
                </a:lnTo>
                <a:lnTo>
                  <a:pt x="286562" y="289966"/>
                </a:lnTo>
                <a:lnTo>
                  <a:pt x="280085" y="282321"/>
                </a:lnTo>
                <a:lnTo>
                  <a:pt x="279116" y="280682"/>
                </a:lnTo>
                <a:lnTo>
                  <a:pt x="18923" y="280682"/>
                </a:lnTo>
                <a:lnTo>
                  <a:pt x="25842" y="265438"/>
                </a:lnTo>
                <a:lnTo>
                  <a:pt x="30923" y="247513"/>
                </a:lnTo>
                <a:lnTo>
                  <a:pt x="34812" y="227592"/>
                </a:lnTo>
                <a:lnTo>
                  <a:pt x="38364" y="205054"/>
                </a:lnTo>
                <a:lnTo>
                  <a:pt x="43061" y="176072"/>
                </a:lnTo>
                <a:lnTo>
                  <a:pt x="60337" y="117178"/>
                </a:lnTo>
                <a:lnTo>
                  <a:pt x="96095" y="75283"/>
                </a:lnTo>
                <a:lnTo>
                  <a:pt x="134253" y="61204"/>
                </a:lnTo>
                <a:lnTo>
                  <a:pt x="143090" y="60071"/>
                </a:lnTo>
                <a:lnTo>
                  <a:pt x="180768" y="60071"/>
                </a:lnTo>
                <a:lnTo>
                  <a:pt x="178857" y="59066"/>
                </a:lnTo>
                <a:lnTo>
                  <a:pt x="160887" y="53444"/>
                </a:lnTo>
                <a:lnTo>
                  <a:pt x="147929" y="51180"/>
                </a:lnTo>
                <a:lnTo>
                  <a:pt x="147929" y="0"/>
                </a:lnTo>
                <a:close/>
              </a:path>
              <a:path w="287020" h="329564">
                <a:moveTo>
                  <a:pt x="180768" y="60071"/>
                </a:moveTo>
                <a:lnTo>
                  <a:pt x="143090" y="60071"/>
                </a:lnTo>
                <a:lnTo>
                  <a:pt x="150239" y="60894"/>
                </a:lnTo>
                <a:lnTo>
                  <a:pt x="167463" y="64950"/>
                </a:lnTo>
                <a:lnTo>
                  <a:pt x="210591" y="92405"/>
                </a:lnTo>
                <a:lnTo>
                  <a:pt x="236653" y="145730"/>
                </a:lnTo>
                <a:lnTo>
                  <a:pt x="248399" y="206438"/>
                </a:lnTo>
                <a:lnTo>
                  <a:pt x="251735" y="227611"/>
                </a:lnTo>
                <a:lnTo>
                  <a:pt x="255622" y="247515"/>
                </a:lnTo>
                <a:lnTo>
                  <a:pt x="260707" y="265444"/>
                </a:lnTo>
                <a:lnTo>
                  <a:pt x="267627" y="280682"/>
                </a:lnTo>
                <a:lnTo>
                  <a:pt x="279116" y="280682"/>
                </a:lnTo>
                <a:lnTo>
                  <a:pt x="271695" y="268137"/>
                </a:lnTo>
                <a:lnTo>
                  <a:pt x="265706" y="249745"/>
                </a:lnTo>
                <a:lnTo>
                  <a:pt x="261292" y="228367"/>
                </a:lnTo>
                <a:lnTo>
                  <a:pt x="257594" y="205054"/>
                </a:lnTo>
                <a:lnTo>
                  <a:pt x="252521" y="173778"/>
                </a:lnTo>
                <a:lnTo>
                  <a:pt x="245358" y="142322"/>
                </a:lnTo>
                <a:lnTo>
                  <a:pt x="234336" y="112575"/>
                </a:lnTo>
                <a:lnTo>
                  <a:pt x="217690" y="86410"/>
                </a:lnTo>
                <a:lnTo>
                  <a:pt x="198803" y="69552"/>
                </a:lnTo>
                <a:lnTo>
                  <a:pt x="180768" y="6007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6165415" y="381251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36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6170051" y="3400403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670"/>
                </a:lnTo>
              </a:path>
            </a:pathLst>
          </a:custGeom>
          <a:ln w="9271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6165415" y="339595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36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6252810" y="3752193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88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6223200" y="3747748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6252810" y="367980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6223200" y="3675358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6252810" y="360741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6223200" y="3602333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1016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6252810" y="353375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6223200" y="3529308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6252810" y="346136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6223200" y="3456918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6252810" y="340040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207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6180777" y="3415670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26047" y="0"/>
                </a:moveTo>
                <a:lnTo>
                  <a:pt x="7531" y="0"/>
                </a:lnTo>
                <a:lnTo>
                  <a:pt x="0" y="7518"/>
                </a:lnTo>
                <a:lnTo>
                  <a:pt x="0" y="26022"/>
                </a:lnTo>
                <a:lnTo>
                  <a:pt x="7531" y="33553"/>
                </a:lnTo>
                <a:lnTo>
                  <a:pt x="26047" y="33553"/>
                </a:lnTo>
                <a:lnTo>
                  <a:pt x="33566" y="26022"/>
                </a:lnTo>
                <a:lnTo>
                  <a:pt x="33566" y="24269"/>
                </a:lnTo>
                <a:lnTo>
                  <a:pt x="12649" y="24269"/>
                </a:lnTo>
                <a:lnTo>
                  <a:pt x="9283" y="20904"/>
                </a:lnTo>
                <a:lnTo>
                  <a:pt x="9283" y="12649"/>
                </a:lnTo>
                <a:lnTo>
                  <a:pt x="12649" y="9283"/>
                </a:lnTo>
                <a:lnTo>
                  <a:pt x="33566" y="9283"/>
                </a:lnTo>
                <a:lnTo>
                  <a:pt x="33566" y="7518"/>
                </a:lnTo>
                <a:lnTo>
                  <a:pt x="26047" y="0"/>
                </a:lnTo>
                <a:close/>
              </a:path>
              <a:path w="33654" h="33654">
                <a:moveTo>
                  <a:pt x="33566" y="9283"/>
                </a:moveTo>
                <a:lnTo>
                  <a:pt x="20916" y="9283"/>
                </a:lnTo>
                <a:lnTo>
                  <a:pt x="24269" y="12649"/>
                </a:lnTo>
                <a:lnTo>
                  <a:pt x="24269" y="20904"/>
                </a:lnTo>
                <a:lnTo>
                  <a:pt x="20916" y="24269"/>
                </a:lnTo>
                <a:lnTo>
                  <a:pt x="33566" y="24269"/>
                </a:lnTo>
                <a:lnTo>
                  <a:pt x="33566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6692804" y="372255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12" y="0"/>
                </a:moveTo>
                <a:lnTo>
                  <a:pt x="7353" y="0"/>
                </a:lnTo>
                <a:lnTo>
                  <a:pt x="0" y="7353"/>
                </a:lnTo>
                <a:lnTo>
                  <a:pt x="0" y="25425"/>
                </a:lnTo>
                <a:lnTo>
                  <a:pt x="7353" y="32791"/>
                </a:lnTo>
                <a:lnTo>
                  <a:pt x="25412" y="32791"/>
                </a:lnTo>
                <a:lnTo>
                  <a:pt x="32765" y="25425"/>
                </a:lnTo>
                <a:lnTo>
                  <a:pt x="32765" y="23482"/>
                </a:lnTo>
                <a:lnTo>
                  <a:pt x="12471" y="23482"/>
                </a:lnTo>
                <a:lnTo>
                  <a:pt x="9283" y="20307"/>
                </a:lnTo>
                <a:lnTo>
                  <a:pt x="9283" y="12484"/>
                </a:lnTo>
                <a:lnTo>
                  <a:pt x="12471" y="9309"/>
                </a:lnTo>
                <a:lnTo>
                  <a:pt x="32765" y="9309"/>
                </a:lnTo>
                <a:lnTo>
                  <a:pt x="32765" y="7353"/>
                </a:lnTo>
                <a:lnTo>
                  <a:pt x="25412" y="0"/>
                </a:lnTo>
                <a:close/>
              </a:path>
              <a:path w="33020" h="33020">
                <a:moveTo>
                  <a:pt x="32765" y="9309"/>
                </a:moveTo>
                <a:lnTo>
                  <a:pt x="20294" y="9309"/>
                </a:lnTo>
                <a:lnTo>
                  <a:pt x="23469" y="12484"/>
                </a:lnTo>
                <a:lnTo>
                  <a:pt x="23469" y="20307"/>
                </a:lnTo>
                <a:lnTo>
                  <a:pt x="20294" y="23482"/>
                </a:lnTo>
                <a:lnTo>
                  <a:pt x="32765" y="23482"/>
                </a:lnTo>
                <a:lnTo>
                  <a:pt x="32765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6711689" y="368072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12" y="0"/>
                </a:moveTo>
                <a:lnTo>
                  <a:pt x="7353" y="0"/>
                </a:lnTo>
                <a:lnTo>
                  <a:pt x="0" y="7366"/>
                </a:lnTo>
                <a:lnTo>
                  <a:pt x="0" y="25425"/>
                </a:lnTo>
                <a:lnTo>
                  <a:pt x="7353" y="32778"/>
                </a:lnTo>
                <a:lnTo>
                  <a:pt x="25412" y="32778"/>
                </a:lnTo>
                <a:lnTo>
                  <a:pt x="32765" y="25425"/>
                </a:lnTo>
                <a:lnTo>
                  <a:pt x="32765" y="23495"/>
                </a:lnTo>
                <a:lnTo>
                  <a:pt x="12471" y="23495"/>
                </a:lnTo>
                <a:lnTo>
                  <a:pt x="9283" y="20320"/>
                </a:lnTo>
                <a:lnTo>
                  <a:pt x="9283" y="12484"/>
                </a:lnTo>
                <a:lnTo>
                  <a:pt x="12471" y="9309"/>
                </a:lnTo>
                <a:lnTo>
                  <a:pt x="32765" y="9309"/>
                </a:lnTo>
                <a:lnTo>
                  <a:pt x="32765" y="7366"/>
                </a:lnTo>
                <a:lnTo>
                  <a:pt x="25412" y="0"/>
                </a:lnTo>
                <a:close/>
              </a:path>
              <a:path w="33020" h="33020">
                <a:moveTo>
                  <a:pt x="32765" y="9309"/>
                </a:moveTo>
                <a:lnTo>
                  <a:pt x="20294" y="9309"/>
                </a:lnTo>
                <a:lnTo>
                  <a:pt x="23469" y="12484"/>
                </a:lnTo>
                <a:lnTo>
                  <a:pt x="23469" y="20320"/>
                </a:lnTo>
                <a:lnTo>
                  <a:pt x="20294" y="23495"/>
                </a:lnTo>
                <a:lnTo>
                  <a:pt x="32765" y="23495"/>
                </a:lnTo>
                <a:lnTo>
                  <a:pt x="32765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6718055" y="378493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38" y="0"/>
                </a:moveTo>
                <a:lnTo>
                  <a:pt x="7366" y="0"/>
                </a:lnTo>
                <a:lnTo>
                  <a:pt x="0" y="7353"/>
                </a:lnTo>
                <a:lnTo>
                  <a:pt x="0" y="25412"/>
                </a:lnTo>
                <a:lnTo>
                  <a:pt x="7366" y="32765"/>
                </a:lnTo>
                <a:lnTo>
                  <a:pt x="25438" y="32765"/>
                </a:lnTo>
                <a:lnTo>
                  <a:pt x="32778" y="25412"/>
                </a:lnTo>
                <a:lnTo>
                  <a:pt x="32778" y="23482"/>
                </a:lnTo>
                <a:lnTo>
                  <a:pt x="12484" y="23482"/>
                </a:lnTo>
                <a:lnTo>
                  <a:pt x="9309" y="20307"/>
                </a:lnTo>
                <a:lnTo>
                  <a:pt x="9309" y="12471"/>
                </a:lnTo>
                <a:lnTo>
                  <a:pt x="12484" y="9296"/>
                </a:lnTo>
                <a:lnTo>
                  <a:pt x="32778" y="9296"/>
                </a:lnTo>
                <a:lnTo>
                  <a:pt x="32778" y="7353"/>
                </a:lnTo>
                <a:lnTo>
                  <a:pt x="25438" y="0"/>
                </a:lnTo>
                <a:close/>
              </a:path>
              <a:path w="33020" h="33020">
                <a:moveTo>
                  <a:pt x="32778" y="9296"/>
                </a:moveTo>
                <a:lnTo>
                  <a:pt x="20307" y="9296"/>
                </a:lnTo>
                <a:lnTo>
                  <a:pt x="23482" y="12471"/>
                </a:lnTo>
                <a:lnTo>
                  <a:pt x="23482" y="20307"/>
                </a:lnTo>
                <a:lnTo>
                  <a:pt x="20307" y="23482"/>
                </a:lnTo>
                <a:lnTo>
                  <a:pt x="32778" y="23482"/>
                </a:lnTo>
                <a:lnTo>
                  <a:pt x="3277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6667551" y="3542372"/>
            <a:ext cx="308610" cy="429895"/>
          </a:xfrm>
          <a:custGeom>
            <a:avLst/>
            <a:gdLst/>
            <a:ahLst/>
            <a:cxnLst/>
            <a:rect l="l" t="t" r="r" b="b"/>
            <a:pathLst>
              <a:path w="308609" h="429895">
                <a:moveTo>
                  <a:pt x="224574" y="420281"/>
                </a:moveTo>
                <a:lnTo>
                  <a:pt x="83743" y="420281"/>
                </a:lnTo>
                <a:lnTo>
                  <a:pt x="83743" y="429577"/>
                </a:lnTo>
                <a:lnTo>
                  <a:pt x="224574" y="429577"/>
                </a:lnTo>
                <a:lnTo>
                  <a:pt x="224574" y="420281"/>
                </a:lnTo>
                <a:close/>
              </a:path>
              <a:path w="308609" h="429895">
                <a:moveTo>
                  <a:pt x="158800" y="175513"/>
                </a:moveTo>
                <a:lnTo>
                  <a:pt x="149517" y="175513"/>
                </a:lnTo>
                <a:lnTo>
                  <a:pt x="149517" y="420281"/>
                </a:lnTo>
                <a:lnTo>
                  <a:pt x="158800" y="420281"/>
                </a:lnTo>
                <a:lnTo>
                  <a:pt x="158800" y="175513"/>
                </a:lnTo>
                <a:close/>
              </a:path>
              <a:path w="308609" h="429895">
                <a:moveTo>
                  <a:pt x="25146" y="56476"/>
                </a:moveTo>
                <a:lnTo>
                  <a:pt x="15849" y="56476"/>
                </a:lnTo>
                <a:lnTo>
                  <a:pt x="15849" y="289318"/>
                </a:lnTo>
                <a:lnTo>
                  <a:pt x="18980" y="309659"/>
                </a:lnTo>
                <a:lnTo>
                  <a:pt x="27514" y="326289"/>
                </a:lnTo>
                <a:lnTo>
                  <a:pt x="40163" y="337512"/>
                </a:lnTo>
                <a:lnTo>
                  <a:pt x="55638" y="341629"/>
                </a:lnTo>
                <a:lnTo>
                  <a:pt x="71118" y="337512"/>
                </a:lnTo>
                <a:lnTo>
                  <a:pt x="76944" y="332346"/>
                </a:lnTo>
                <a:lnTo>
                  <a:pt x="55638" y="332346"/>
                </a:lnTo>
                <a:lnTo>
                  <a:pt x="43780" y="328959"/>
                </a:lnTo>
                <a:lnTo>
                  <a:pt x="34086" y="319728"/>
                </a:lnTo>
                <a:lnTo>
                  <a:pt x="27545" y="306050"/>
                </a:lnTo>
                <a:lnTo>
                  <a:pt x="25146" y="289318"/>
                </a:lnTo>
                <a:lnTo>
                  <a:pt x="25146" y="107314"/>
                </a:lnTo>
                <a:lnTo>
                  <a:pt x="95453" y="107314"/>
                </a:lnTo>
                <a:lnTo>
                  <a:pt x="95453" y="98018"/>
                </a:lnTo>
                <a:lnTo>
                  <a:pt x="25146" y="98018"/>
                </a:lnTo>
                <a:lnTo>
                  <a:pt x="25146" y="56476"/>
                </a:lnTo>
                <a:close/>
              </a:path>
              <a:path w="308609" h="429895">
                <a:moveTo>
                  <a:pt x="222173" y="175513"/>
                </a:moveTo>
                <a:lnTo>
                  <a:pt x="212864" y="175513"/>
                </a:lnTo>
                <a:lnTo>
                  <a:pt x="212864" y="289318"/>
                </a:lnTo>
                <a:lnTo>
                  <a:pt x="215997" y="309659"/>
                </a:lnTo>
                <a:lnTo>
                  <a:pt x="224535" y="326289"/>
                </a:lnTo>
                <a:lnTo>
                  <a:pt x="237189" y="337512"/>
                </a:lnTo>
                <a:lnTo>
                  <a:pt x="252666" y="341629"/>
                </a:lnTo>
                <a:lnTo>
                  <a:pt x="268151" y="337512"/>
                </a:lnTo>
                <a:lnTo>
                  <a:pt x="273977" y="332346"/>
                </a:lnTo>
                <a:lnTo>
                  <a:pt x="252666" y="332346"/>
                </a:lnTo>
                <a:lnTo>
                  <a:pt x="240808" y="328959"/>
                </a:lnTo>
                <a:lnTo>
                  <a:pt x="231114" y="319728"/>
                </a:lnTo>
                <a:lnTo>
                  <a:pt x="224573" y="306050"/>
                </a:lnTo>
                <a:lnTo>
                  <a:pt x="222173" y="289318"/>
                </a:lnTo>
                <a:lnTo>
                  <a:pt x="222173" y="175513"/>
                </a:lnTo>
                <a:close/>
              </a:path>
              <a:path w="308609" h="429895">
                <a:moveTo>
                  <a:pt x="95453" y="107314"/>
                </a:moveTo>
                <a:lnTo>
                  <a:pt x="86156" y="107314"/>
                </a:lnTo>
                <a:lnTo>
                  <a:pt x="86156" y="289318"/>
                </a:lnTo>
                <a:lnTo>
                  <a:pt x="83754" y="306050"/>
                </a:lnTo>
                <a:lnTo>
                  <a:pt x="77208" y="319728"/>
                </a:lnTo>
                <a:lnTo>
                  <a:pt x="67506" y="328959"/>
                </a:lnTo>
                <a:lnTo>
                  <a:pt x="55638" y="332346"/>
                </a:lnTo>
                <a:lnTo>
                  <a:pt x="76944" y="332346"/>
                </a:lnTo>
                <a:lnTo>
                  <a:pt x="83775" y="326289"/>
                </a:lnTo>
                <a:lnTo>
                  <a:pt x="92318" y="309659"/>
                </a:lnTo>
                <a:lnTo>
                  <a:pt x="95453" y="289318"/>
                </a:lnTo>
                <a:lnTo>
                  <a:pt x="95453" y="175513"/>
                </a:lnTo>
                <a:lnTo>
                  <a:pt x="222173" y="175513"/>
                </a:lnTo>
                <a:lnTo>
                  <a:pt x="222173" y="166217"/>
                </a:lnTo>
                <a:lnTo>
                  <a:pt x="95453" y="166217"/>
                </a:lnTo>
                <a:lnTo>
                  <a:pt x="95453" y="107314"/>
                </a:lnTo>
                <a:close/>
              </a:path>
              <a:path w="308609" h="429895">
                <a:moveTo>
                  <a:pt x="292480" y="159727"/>
                </a:moveTo>
                <a:lnTo>
                  <a:pt x="283184" y="159727"/>
                </a:lnTo>
                <a:lnTo>
                  <a:pt x="283184" y="289318"/>
                </a:lnTo>
                <a:lnTo>
                  <a:pt x="280782" y="306050"/>
                </a:lnTo>
                <a:lnTo>
                  <a:pt x="274235" y="319728"/>
                </a:lnTo>
                <a:lnTo>
                  <a:pt x="264534" y="328959"/>
                </a:lnTo>
                <a:lnTo>
                  <a:pt x="252666" y="332346"/>
                </a:lnTo>
                <a:lnTo>
                  <a:pt x="273977" y="332346"/>
                </a:lnTo>
                <a:lnTo>
                  <a:pt x="280808" y="326289"/>
                </a:lnTo>
                <a:lnTo>
                  <a:pt x="289347" y="309659"/>
                </a:lnTo>
                <a:lnTo>
                  <a:pt x="292480" y="289318"/>
                </a:lnTo>
                <a:lnTo>
                  <a:pt x="292480" y="159727"/>
                </a:lnTo>
                <a:close/>
              </a:path>
              <a:path w="308609" h="429895">
                <a:moveTo>
                  <a:pt x="158800" y="0"/>
                </a:moveTo>
                <a:lnTo>
                  <a:pt x="149517" y="0"/>
                </a:lnTo>
                <a:lnTo>
                  <a:pt x="149517" y="166217"/>
                </a:lnTo>
                <a:lnTo>
                  <a:pt x="158800" y="166217"/>
                </a:lnTo>
                <a:lnTo>
                  <a:pt x="158800" y="0"/>
                </a:lnTo>
                <a:close/>
              </a:path>
              <a:path w="308609" h="429895">
                <a:moveTo>
                  <a:pt x="292480" y="56476"/>
                </a:moveTo>
                <a:lnTo>
                  <a:pt x="212864" y="56476"/>
                </a:lnTo>
                <a:lnTo>
                  <a:pt x="212864" y="166217"/>
                </a:lnTo>
                <a:lnTo>
                  <a:pt x="222173" y="166217"/>
                </a:lnTo>
                <a:lnTo>
                  <a:pt x="222173" y="159727"/>
                </a:lnTo>
                <a:lnTo>
                  <a:pt x="292480" y="159727"/>
                </a:lnTo>
                <a:lnTo>
                  <a:pt x="292480" y="150431"/>
                </a:lnTo>
                <a:lnTo>
                  <a:pt x="222161" y="150431"/>
                </a:lnTo>
                <a:lnTo>
                  <a:pt x="222161" y="56489"/>
                </a:lnTo>
                <a:lnTo>
                  <a:pt x="292480" y="56489"/>
                </a:lnTo>
                <a:close/>
              </a:path>
              <a:path w="308609" h="429895">
                <a:moveTo>
                  <a:pt x="292480" y="56489"/>
                </a:moveTo>
                <a:lnTo>
                  <a:pt x="283184" y="56489"/>
                </a:lnTo>
                <a:lnTo>
                  <a:pt x="283184" y="150431"/>
                </a:lnTo>
                <a:lnTo>
                  <a:pt x="292480" y="150431"/>
                </a:lnTo>
                <a:lnTo>
                  <a:pt x="292480" y="56489"/>
                </a:lnTo>
                <a:close/>
              </a:path>
              <a:path w="308609" h="429895">
                <a:moveTo>
                  <a:pt x="95453" y="56476"/>
                </a:moveTo>
                <a:lnTo>
                  <a:pt x="86156" y="56476"/>
                </a:lnTo>
                <a:lnTo>
                  <a:pt x="86156" y="98018"/>
                </a:lnTo>
                <a:lnTo>
                  <a:pt x="95453" y="98018"/>
                </a:lnTo>
                <a:lnTo>
                  <a:pt x="95453" y="56476"/>
                </a:lnTo>
                <a:close/>
              </a:path>
              <a:path w="308609" h="429895">
                <a:moveTo>
                  <a:pt x="111277" y="47193"/>
                </a:moveTo>
                <a:lnTo>
                  <a:pt x="0" y="47193"/>
                </a:lnTo>
                <a:lnTo>
                  <a:pt x="0" y="56476"/>
                </a:lnTo>
                <a:lnTo>
                  <a:pt x="111277" y="56476"/>
                </a:lnTo>
                <a:lnTo>
                  <a:pt x="111277" y="47193"/>
                </a:lnTo>
                <a:close/>
              </a:path>
              <a:path w="308609" h="429895">
                <a:moveTo>
                  <a:pt x="308305" y="47193"/>
                </a:moveTo>
                <a:lnTo>
                  <a:pt x="197027" y="47193"/>
                </a:lnTo>
                <a:lnTo>
                  <a:pt x="197027" y="56476"/>
                </a:lnTo>
                <a:lnTo>
                  <a:pt x="308305" y="56476"/>
                </a:lnTo>
                <a:lnTo>
                  <a:pt x="308305" y="4719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5713530" y="4020783"/>
            <a:ext cx="452120" cy="379730"/>
          </a:xfrm>
          <a:custGeom>
            <a:avLst/>
            <a:gdLst/>
            <a:ahLst/>
            <a:cxnLst/>
            <a:rect l="l" t="t" r="r" b="b"/>
            <a:pathLst>
              <a:path w="452120" h="379729">
                <a:moveTo>
                  <a:pt x="451777" y="71882"/>
                </a:moveTo>
                <a:lnTo>
                  <a:pt x="0" y="71882"/>
                </a:lnTo>
                <a:lnTo>
                  <a:pt x="0" y="379552"/>
                </a:lnTo>
                <a:lnTo>
                  <a:pt x="451777" y="379552"/>
                </a:lnTo>
                <a:lnTo>
                  <a:pt x="451777" y="370243"/>
                </a:lnTo>
                <a:lnTo>
                  <a:pt x="9296" y="370243"/>
                </a:lnTo>
                <a:lnTo>
                  <a:pt x="9296" y="232791"/>
                </a:lnTo>
                <a:lnTo>
                  <a:pt x="187858" y="232791"/>
                </a:lnTo>
                <a:lnTo>
                  <a:pt x="187858" y="223494"/>
                </a:lnTo>
                <a:lnTo>
                  <a:pt x="9296" y="223494"/>
                </a:lnTo>
                <a:lnTo>
                  <a:pt x="9296" y="81178"/>
                </a:lnTo>
                <a:lnTo>
                  <a:pt x="451777" y="81178"/>
                </a:lnTo>
                <a:lnTo>
                  <a:pt x="451777" y="71882"/>
                </a:lnTo>
                <a:close/>
              </a:path>
              <a:path w="452120" h="379729">
                <a:moveTo>
                  <a:pt x="451777" y="232791"/>
                </a:moveTo>
                <a:lnTo>
                  <a:pt x="442480" y="232791"/>
                </a:lnTo>
                <a:lnTo>
                  <a:pt x="442480" y="370243"/>
                </a:lnTo>
                <a:lnTo>
                  <a:pt x="451777" y="370243"/>
                </a:lnTo>
                <a:lnTo>
                  <a:pt x="451777" y="232791"/>
                </a:lnTo>
                <a:close/>
              </a:path>
              <a:path w="452120" h="379729">
                <a:moveTo>
                  <a:pt x="187858" y="232791"/>
                </a:moveTo>
                <a:lnTo>
                  <a:pt x="178562" y="232791"/>
                </a:lnTo>
                <a:lnTo>
                  <a:pt x="178562" y="244436"/>
                </a:lnTo>
                <a:lnTo>
                  <a:pt x="225882" y="269341"/>
                </a:lnTo>
                <a:lnTo>
                  <a:pt x="245843" y="258838"/>
                </a:lnTo>
                <a:lnTo>
                  <a:pt x="225882" y="258838"/>
                </a:lnTo>
                <a:lnTo>
                  <a:pt x="187858" y="238823"/>
                </a:lnTo>
                <a:lnTo>
                  <a:pt x="187858" y="232791"/>
                </a:lnTo>
                <a:close/>
              </a:path>
              <a:path w="452120" h="379729">
                <a:moveTo>
                  <a:pt x="273215" y="210337"/>
                </a:moveTo>
                <a:lnTo>
                  <a:pt x="263918" y="210337"/>
                </a:lnTo>
                <a:lnTo>
                  <a:pt x="263918" y="238823"/>
                </a:lnTo>
                <a:lnTo>
                  <a:pt x="225882" y="258838"/>
                </a:lnTo>
                <a:lnTo>
                  <a:pt x="245843" y="258838"/>
                </a:lnTo>
                <a:lnTo>
                  <a:pt x="273215" y="244436"/>
                </a:lnTo>
                <a:lnTo>
                  <a:pt x="273215" y="232791"/>
                </a:lnTo>
                <a:lnTo>
                  <a:pt x="451777" y="232791"/>
                </a:lnTo>
                <a:lnTo>
                  <a:pt x="451777" y="223494"/>
                </a:lnTo>
                <a:lnTo>
                  <a:pt x="273215" y="223494"/>
                </a:lnTo>
                <a:lnTo>
                  <a:pt x="273215" y="210337"/>
                </a:lnTo>
                <a:close/>
              </a:path>
              <a:path w="452120" h="379729">
                <a:moveTo>
                  <a:pt x="273215" y="201053"/>
                </a:moveTo>
                <a:lnTo>
                  <a:pt x="178562" y="201053"/>
                </a:lnTo>
                <a:lnTo>
                  <a:pt x="178562" y="223494"/>
                </a:lnTo>
                <a:lnTo>
                  <a:pt x="187858" y="223494"/>
                </a:lnTo>
                <a:lnTo>
                  <a:pt x="187858" y="210337"/>
                </a:lnTo>
                <a:lnTo>
                  <a:pt x="273215" y="210337"/>
                </a:lnTo>
                <a:lnTo>
                  <a:pt x="273215" y="201053"/>
                </a:lnTo>
                <a:close/>
              </a:path>
              <a:path w="452120" h="379729">
                <a:moveTo>
                  <a:pt x="451777" y="81178"/>
                </a:moveTo>
                <a:lnTo>
                  <a:pt x="442480" y="81178"/>
                </a:lnTo>
                <a:lnTo>
                  <a:pt x="442480" y="223494"/>
                </a:lnTo>
                <a:lnTo>
                  <a:pt x="451777" y="223494"/>
                </a:lnTo>
                <a:lnTo>
                  <a:pt x="451777" y="81178"/>
                </a:lnTo>
                <a:close/>
              </a:path>
              <a:path w="452120" h="379729">
                <a:moveTo>
                  <a:pt x="302425" y="0"/>
                </a:moveTo>
                <a:lnTo>
                  <a:pt x="149377" y="0"/>
                </a:lnTo>
                <a:lnTo>
                  <a:pt x="149377" y="71882"/>
                </a:lnTo>
                <a:lnTo>
                  <a:pt x="158686" y="71882"/>
                </a:lnTo>
                <a:lnTo>
                  <a:pt x="158686" y="9296"/>
                </a:lnTo>
                <a:lnTo>
                  <a:pt x="302425" y="9296"/>
                </a:lnTo>
                <a:lnTo>
                  <a:pt x="302425" y="0"/>
                </a:lnTo>
                <a:close/>
              </a:path>
              <a:path w="452120" h="379729">
                <a:moveTo>
                  <a:pt x="302425" y="9296"/>
                </a:moveTo>
                <a:lnTo>
                  <a:pt x="293141" y="9296"/>
                </a:lnTo>
                <a:lnTo>
                  <a:pt x="293141" y="71882"/>
                </a:lnTo>
                <a:lnTo>
                  <a:pt x="302425" y="71882"/>
                </a:lnTo>
                <a:lnTo>
                  <a:pt x="302425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5894641" y="4199534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547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6675663" y="2153170"/>
            <a:ext cx="238760" cy="413384"/>
          </a:xfrm>
          <a:custGeom>
            <a:avLst/>
            <a:gdLst/>
            <a:ahLst/>
            <a:cxnLst/>
            <a:rect l="l" t="t" r="r" b="b"/>
            <a:pathLst>
              <a:path w="238759" h="413385">
                <a:moveTo>
                  <a:pt x="774" y="0"/>
                </a:moveTo>
                <a:lnTo>
                  <a:pt x="774" y="1904"/>
                </a:lnTo>
                <a:lnTo>
                  <a:pt x="8" y="1904"/>
                </a:lnTo>
                <a:lnTo>
                  <a:pt x="660" y="112725"/>
                </a:lnTo>
                <a:lnTo>
                  <a:pt x="774" y="413296"/>
                </a:lnTo>
                <a:lnTo>
                  <a:pt x="230314" y="413308"/>
                </a:lnTo>
                <a:lnTo>
                  <a:pt x="238366" y="413283"/>
                </a:lnTo>
                <a:lnTo>
                  <a:pt x="233013" y="404012"/>
                </a:lnTo>
                <a:lnTo>
                  <a:pt x="10071" y="403999"/>
                </a:lnTo>
                <a:lnTo>
                  <a:pt x="10071" y="374840"/>
                </a:lnTo>
                <a:lnTo>
                  <a:pt x="25920" y="374840"/>
                </a:lnTo>
                <a:lnTo>
                  <a:pt x="25920" y="365531"/>
                </a:lnTo>
                <a:lnTo>
                  <a:pt x="10071" y="365531"/>
                </a:lnTo>
                <a:lnTo>
                  <a:pt x="10071" y="327875"/>
                </a:lnTo>
                <a:lnTo>
                  <a:pt x="25920" y="327875"/>
                </a:lnTo>
                <a:lnTo>
                  <a:pt x="25920" y="318592"/>
                </a:lnTo>
                <a:lnTo>
                  <a:pt x="10071" y="318592"/>
                </a:lnTo>
                <a:lnTo>
                  <a:pt x="10071" y="280911"/>
                </a:lnTo>
                <a:lnTo>
                  <a:pt x="25920" y="280911"/>
                </a:lnTo>
                <a:lnTo>
                  <a:pt x="25920" y="271614"/>
                </a:lnTo>
                <a:lnTo>
                  <a:pt x="10071" y="271614"/>
                </a:lnTo>
                <a:lnTo>
                  <a:pt x="10071" y="233933"/>
                </a:lnTo>
                <a:lnTo>
                  <a:pt x="25920" y="233933"/>
                </a:lnTo>
                <a:lnTo>
                  <a:pt x="25920" y="224637"/>
                </a:lnTo>
                <a:lnTo>
                  <a:pt x="10071" y="224637"/>
                </a:lnTo>
                <a:lnTo>
                  <a:pt x="10071" y="186982"/>
                </a:lnTo>
                <a:lnTo>
                  <a:pt x="25920" y="186982"/>
                </a:lnTo>
                <a:lnTo>
                  <a:pt x="25920" y="177672"/>
                </a:lnTo>
                <a:lnTo>
                  <a:pt x="10071" y="177672"/>
                </a:lnTo>
                <a:lnTo>
                  <a:pt x="10071" y="140017"/>
                </a:lnTo>
                <a:lnTo>
                  <a:pt x="25920" y="140017"/>
                </a:lnTo>
                <a:lnTo>
                  <a:pt x="25920" y="130721"/>
                </a:lnTo>
                <a:lnTo>
                  <a:pt x="10071" y="130721"/>
                </a:lnTo>
                <a:lnTo>
                  <a:pt x="9855" y="93052"/>
                </a:lnTo>
                <a:lnTo>
                  <a:pt x="25920" y="93052"/>
                </a:lnTo>
                <a:lnTo>
                  <a:pt x="25920" y="83756"/>
                </a:lnTo>
                <a:lnTo>
                  <a:pt x="9791" y="83756"/>
                </a:lnTo>
                <a:lnTo>
                  <a:pt x="9512" y="35445"/>
                </a:lnTo>
                <a:lnTo>
                  <a:pt x="10071" y="35445"/>
                </a:lnTo>
                <a:lnTo>
                  <a:pt x="10071" y="35178"/>
                </a:lnTo>
                <a:lnTo>
                  <a:pt x="20766" y="35178"/>
                </a:lnTo>
                <a:lnTo>
                  <a:pt x="1857" y="1904"/>
                </a:lnTo>
                <a:lnTo>
                  <a:pt x="774" y="1904"/>
                </a:lnTo>
                <a:lnTo>
                  <a:pt x="0" y="546"/>
                </a:lnTo>
                <a:lnTo>
                  <a:pt x="1085" y="546"/>
                </a:lnTo>
                <a:lnTo>
                  <a:pt x="774" y="0"/>
                </a:lnTo>
                <a:close/>
              </a:path>
              <a:path w="238759" h="413385">
                <a:moveTo>
                  <a:pt x="20766" y="35178"/>
                </a:moveTo>
                <a:lnTo>
                  <a:pt x="10071" y="35178"/>
                </a:lnTo>
                <a:lnTo>
                  <a:pt x="56769" y="117335"/>
                </a:lnTo>
                <a:lnTo>
                  <a:pt x="222250" y="404012"/>
                </a:lnTo>
                <a:lnTo>
                  <a:pt x="233013" y="404012"/>
                </a:lnTo>
                <a:lnTo>
                  <a:pt x="64833" y="112725"/>
                </a:lnTo>
                <a:lnTo>
                  <a:pt x="20766" y="35178"/>
                </a:lnTo>
                <a:close/>
              </a:path>
              <a:path w="238759" h="413385">
                <a:moveTo>
                  <a:pt x="10071" y="35445"/>
                </a:moveTo>
                <a:lnTo>
                  <a:pt x="9512" y="35445"/>
                </a:lnTo>
                <a:lnTo>
                  <a:pt x="10071" y="36436"/>
                </a:lnTo>
                <a:lnTo>
                  <a:pt x="10071" y="354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5429618" y="3402965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82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5434266" y="3016250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0"/>
                </a:moveTo>
                <a:lnTo>
                  <a:pt x="0" y="382269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5429618" y="3011804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82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5740552" y="3016834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0"/>
                </a:moveTo>
                <a:lnTo>
                  <a:pt x="0" y="381787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5471998" y="311975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0809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5471998" y="3092450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309" y="0"/>
                </a:lnTo>
              </a:path>
            </a:pathLst>
          </a:custGeom>
          <a:ln w="4571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5471998" y="306514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0809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5693524" y="309258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83" y="0"/>
                </a:lnTo>
              </a:path>
            </a:pathLst>
          </a:custGeom>
          <a:ln w="45402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5029200" y="4033392"/>
            <a:ext cx="203200" cy="320675"/>
          </a:xfrm>
          <a:custGeom>
            <a:avLst/>
            <a:gdLst/>
            <a:ahLst/>
            <a:cxnLst/>
            <a:rect l="l" t="t" r="r" b="b"/>
            <a:pathLst>
              <a:path w="203200" h="320675">
                <a:moveTo>
                  <a:pt x="0" y="282328"/>
                </a:moveTo>
                <a:lnTo>
                  <a:pt x="0" y="296186"/>
                </a:lnTo>
                <a:lnTo>
                  <a:pt x="30522" y="313154"/>
                </a:lnTo>
                <a:lnTo>
                  <a:pt x="72567" y="320243"/>
                </a:lnTo>
                <a:lnTo>
                  <a:pt x="114613" y="313154"/>
                </a:lnTo>
                <a:lnTo>
                  <a:pt x="118813" y="310819"/>
                </a:lnTo>
                <a:lnTo>
                  <a:pt x="67919" y="310819"/>
                </a:lnTo>
                <a:lnTo>
                  <a:pt x="21727" y="299212"/>
                </a:lnTo>
                <a:lnTo>
                  <a:pt x="0" y="282328"/>
                </a:lnTo>
                <a:close/>
              </a:path>
              <a:path w="203200" h="320675">
                <a:moveTo>
                  <a:pt x="21920" y="0"/>
                </a:moveTo>
                <a:lnTo>
                  <a:pt x="0" y="0"/>
                </a:lnTo>
                <a:lnTo>
                  <a:pt x="0" y="9296"/>
                </a:lnTo>
                <a:lnTo>
                  <a:pt x="12623" y="9296"/>
                </a:lnTo>
                <a:lnTo>
                  <a:pt x="12623" y="88468"/>
                </a:lnTo>
                <a:lnTo>
                  <a:pt x="0" y="88468"/>
                </a:lnTo>
                <a:lnTo>
                  <a:pt x="0" y="97764"/>
                </a:lnTo>
                <a:lnTo>
                  <a:pt x="12623" y="97764"/>
                </a:lnTo>
                <a:lnTo>
                  <a:pt x="12623" y="176377"/>
                </a:lnTo>
                <a:lnTo>
                  <a:pt x="16741" y="204417"/>
                </a:lnTo>
                <a:lnTo>
                  <a:pt x="28213" y="227115"/>
                </a:lnTo>
                <a:lnTo>
                  <a:pt x="45713" y="242776"/>
                </a:lnTo>
                <a:lnTo>
                  <a:pt x="67919" y="249707"/>
                </a:lnTo>
                <a:lnTo>
                  <a:pt x="67919" y="310819"/>
                </a:lnTo>
                <a:lnTo>
                  <a:pt x="77215" y="310819"/>
                </a:lnTo>
                <a:lnTo>
                  <a:pt x="77215" y="249707"/>
                </a:lnTo>
                <a:lnTo>
                  <a:pt x="99419" y="242776"/>
                </a:lnTo>
                <a:lnTo>
                  <a:pt x="101736" y="240703"/>
                </a:lnTo>
                <a:lnTo>
                  <a:pt x="72567" y="240703"/>
                </a:lnTo>
                <a:lnTo>
                  <a:pt x="52272" y="235893"/>
                </a:lnTo>
                <a:lnTo>
                  <a:pt x="36237" y="222518"/>
                </a:lnTo>
                <a:lnTo>
                  <a:pt x="25706" y="202153"/>
                </a:lnTo>
                <a:lnTo>
                  <a:pt x="21920" y="176377"/>
                </a:lnTo>
                <a:lnTo>
                  <a:pt x="21920" y="0"/>
                </a:lnTo>
                <a:close/>
              </a:path>
              <a:path w="203200" h="320675">
                <a:moveTo>
                  <a:pt x="202768" y="97764"/>
                </a:moveTo>
                <a:lnTo>
                  <a:pt x="193471" y="97764"/>
                </a:lnTo>
                <a:lnTo>
                  <a:pt x="193471" y="176377"/>
                </a:lnTo>
                <a:lnTo>
                  <a:pt x="184649" y="228454"/>
                </a:lnTo>
                <a:lnTo>
                  <a:pt x="160256" y="270578"/>
                </a:lnTo>
                <a:lnTo>
                  <a:pt x="123407" y="299212"/>
                </a:lnTo>
                <a:lnTo>
                  <a:pt x="77215" y="310819"/>
                </a:lnTo>
                <a:lnTo>
                  <a:pt x="118813" y="310819"/>
                </a:lnTo>
                <a:lnTo>
                  <a:pt x="150466" y="293223"/>
                </a:lnTo>
                <a:lnTo>
                  <a:pt x="178316" y="262449"/>
                </a:lnTo>
                <a:lnTo>
                  <a:pt x="196353" y="222833"/>
                </a:lnTo>
                <a:lnTo>
                  <a:pt x="202768" y="176377"/>
                </a:lnTo>
                <a:lnTo>
                  <a:pt x="202768" y="97764"/>
                </a:lnTo>
                <a:close/>
              </a:path>
              <a:path w="203200" h="320675">
                <a:moveTo>
                  <a:pt x="202768" y="0"/>
                </a:moveTo>
                <a:lnTo>
                  <a:pt x="123215" y="0"/>
                </a:lnTo>
                <a:lnTo>
                  <a:pt x="123215" y="176377"/>
                </a:lnTo>
                <a:lnTo>
                  <a:pt x="119429" y="202153"/>
                </a:lnTo>
                <a:lnTo>
                  <a:pt x="108897" y="222518"/>
                </a:lnTo>
                <a:lnTo>
                  <a:pt x="92863" y="235893"/>
                </a:lnTo>
                <a:lnTo>
                  <a:pt x="72567" y="240703"/>
                </a:lnTo>
                <a:lnTo>
                  <a:pt x="101736" y="240703"/>
                </a:lnTo>
                <a:lnTo>
                  <a:pt x="116916" y="227115"/>
                </a:lnTo>
                <a:lnTo>
                  <a:pt x="128383" y="204417"/>
                </a:lnTo>
                <a:lnTo>
                  <a:pt x="132499" y="176377"/>
                </a:lnTo>
                <a:lnTo>
                  <a:pt x="132499" y="97764"/>
                </a:lnTo>
                <a:lnTo>
                  <a:pt x="202768" y="97764"/>
                </a:lnTo>
                <a:lnTo>
                  <a:pt x="202768" y="88468"/>
                </a:lnTo>
                <a:lnTo>
                  <a:pt x="132511" y="88468"/>
                </a:lnTo>
                <a:lnTo>
                  <a:pt x="132511" y="9296"/>
                </a:lnTo>
                <a:lnTo>
                  <a:pt x="202768" y="9296"/>
                </a:lnTo>
                <a:lnTo>
                  <a:pt x="202768" y="0"/>
                </a:lnTo>
                <a:close/>
              </a:path>
              <a:path w="203200" h="320675">
                <a:moveTo>
                  <a:pt x="202768" y="9296"/>
                </a:moveTo>
                <a:lnTo>
                  <a:pt x="193471" y="9296"/>
                </a:lnTo>
                <a:lnTo>
                  <a:pt x="193471" y="88468"/>
                </a:lnTo>
                <a:lnTo>
                  <a:pt x="202768" y="88468"/>
                </a:lnTo>
                <a:lnTo>
                  <a:pt x="20276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7009028" y="3783800"/>
            <a:ext cx="318135" cy="403860"/>
          </a:xfrm>
          <a:custGeom>
            <a:avLst/>
            <a:gdLst/>
            <a:ahLst/>
            <a:cxnLst/>
            <a:rect l="l" t="t" r="r" b="b"/>
            <a:pathLst>
              <a:path w="318134" h="403860">
                <a:moveTo>
                  <a:pt x="317880" y="367880"/>
                </a:moveTo>
                <a:lnTo>
                  <a:pt x="0" y="367880"/>
                </a:lnTo>
                <a:lnTo>
                  <a:pt x="0" y="403478"/>
                </a:lnTo>
                <a:lnTo>
                  <a:pt x="317880" y="403478"/>
                </a:lnTo>
                <a:lnTo>
                  <a:pt x="317880" y="394182"/>
                </a:lnTo>
                <a:lnTo>
                  <a:pt x="9309" y="394182"/>
                </a:lnTo>
                <a:lnTo>
                  <a:pt x="9309" y="377177"/>
                </a:lnTo>
                <a:lnTo>
                  <a:pt x="317880" y="377177"/>
                </a:lnTo>
                <a:lnTo>
                  <a:pt x="317880" y="367880"/>
                </a:lnTo>
                <a:close/>
              </a:path>
              <a:path w="318134" h="403860">
                <a:moveTo>
                  <a:pt x="317880" y="377177"/>
                </a:moveTo>
                <a:lnTo>
                  <a:pt x="308584" y="377177"/>
                </a:lnTo>
                <a:lnTo>
                  <a:pt x="308584" y="394182"/>
                </a:lnTo>
                <a:lnTo>
                  <a:pt x="317880" y="394182"/>
                </a:lnTo>
                <a:lnTo>
                  <a:pt x="317880" y="377177"/>
                </a:lnTo>
                <a:close/>
              </a:path>
              <a:path w="318134" h="403860">
                <a:moveTo>
                  <a:pt x="22072" y="0"/>
                </a:moveTo>
                <a:lnTo>
                  <a:pt x="12776" y="0"/>
                </a:lnTo>
                <a:lnTo>
                  <a:pt x="12776" y="367880"/>
                </a:lnTo>
                <a:lnTo>
                  <a:pt x="22072" y="367880"/>
                </a:lnTo>
                <a:lnTo>
                  <a:pt x="22072" y="279819"/>
                </a:lnTo>
                <a:lnTo>
                  <a:pt x="71005" y="279819"/>
                </a:lnTo>
                <a:lnTo>
                  <a:pt x="71005" y="270510"/>
                </a:lnTo>
                <a:lnTo>
                  <a:pt x="22072" y="270510"/>
                </a:lnTo>
                <a:lnTo>
                  <a:pt x="22072" y="190931"/>
                </a:lnTo>
                <a:lnTo>
                  <a:pt x="248780" y="190931"/>
                </a:lnTo>
                <a:lnTo>
                  <a:pt x="248780" y="181635"/>
                </a:lnTo>
                <a:lnTo>
                  <a:pt x="22072" y="181635"/>
                </a:lnTo>
                <a:lnTo>
                  <a:pt x="22072" y="102044"/>
                </a:lnTo>
                <a:lnTo>
                  <a:pt x="40068" y="102044"/>
                </a:lnTo>
                <a:lnTo>
                  <a:pt x="40068" y="92760"/>
                </a:lnTo>
                <a:lnTo>
                  <a:pt x="22072" y="92760"/>
                </a:lnTo>
                <a:lnTo>
                  <a:pt x="22072" y="0"/>
                </a:lnTo>
                <a:close/>
              </a:path>
              <a:path w="318134" h="403860">
                <a:moveTo>
                  <a:pt x="296443" y="279819"/>
                </a:moveTo>
                <a:lnTo>
                  <a:pt x="287146" y="279819"/>
                </a:lnTo>
                <a:lnTo>
                  <a:pt x="287146" y="367880"/>
                </a:lnTo>
                <a:lnTo>
                  <a:pt x="296443" y="367880"/>
                </a:lnTo>
                <a:lnTo>
                  <a:pt x="296443" y="279819"/>
                </a:lnTo>
                <a:close/>
              </a:path>
              <a:path w="318134" h="403860">
                <a:moveTo>
                  <a:pt x="71005" y="279819"/>
                </a:moveTo>
                <a:lnTo>
                  <a:pt x="61709" y="279819"/>
                </a:lnTo>
                <a:lnTo>
                  <a:pt x="61709" y="308152"/>
                </a:lnTo>
                <a:lnTo>
                  <a:pt x="96799" y="308152"/>
                </a:lnTo>
                <a:lnTo>
                  <a:pt x="96799" y="298856"/>
                </a:lnTo>
                <a:lnTo>
                  <a:pt x="71005" y="298856"/>
                </a:lnTo>
                <a:lnTo>
                  <a:pt x="71005" y="279819"/>
                </a:lnTo>
                <a:close/>
              </a:path>
              <a:path w="318134" h="403860">
                <a:moveTo>
                  <a:pt x="117386" y="279819"/>
                </a:moveTo>
                <a:lnTo>
                  <a:pt x="108102" y="279819"/>
                </a:lnTo>
                <a:lnTo>
                  <a:pt x="108102" y="308152"/>
                </a:lnTo>
                <a:lnTo>
                  <a:pt x="143128" y="308152"/>
                </a:lnTo>
                <a:lnTo>
                  <a:pt x="143128" y="298856"/>
                </a:lnTo>
                <a:lnTo>
                  <a:pt x="117386" y="298856"/>
                </a:lnTo>
                <a:lnTo>
                  <a:pt x="117386" y="279819"/>
                </a:lnTo>
                <a:close/>
              </a:path>
              <a:path w="318134" h="403860">
                <a:moveTo>
                  <a:pt x="96799" y="248894"/>
                </a:moveTo>
                <a:lnTo>
                  <a:pt x="87502" y="248894"/>
                </a:lnTo>
                <a:lnTo>
                  <a:pt x="87502" y="298856"/>
                </a:lnTo>
                <a:lnTo>
                  <a:pt x="96799" y="298856"/>
                </a:lnTo>
                <a:lnTo>
                  <a:pt x="96799" y="279819"/>
                </a:lnTo>
                <a:lnTo>
                  <a:pt x="117386" y="279819"/>
                </a:lnTo>
                <a:lnTo>
                  <a:pt x="117386" y="270510"/>
                </a:lnTo>
                <a:lnTo>
                  <a:pt x="96799" y="270510"/>
                </a:lnTo>
                <a:lnTo>
                  <a:pt x="96799" y="248894"/>
                </a:lnTo>
                <a:close/>
              </a:path>
              <a:path w="318134" h="403860">
                <a:moveTo>
                  <a:pt x="143128" y="248894"/>
                </a:moveTo>
                <a:lnTo>
                  <a:pt x="133832" y="248894"/>
                </a:lnTo>
                <a:lnTo>
                  <a:pt x="133832" y="298856"/>
                </a:lnTo>
                <a:lnTo>
                  <a:pt x="143128" y="298856"/>
                </a:lnTo>
                <a:lnTo>
                  <a:pt x="143128" y="279819"/>
                </a:lnTo>
                <a:lnTo>
                  <a:pt x="296443" y="279819"/>
                </a:lnTo>
                <a:lnTo>
                  <a:pt x="296443" y="270510"/>
                </a:lnTo>
                <a:lnTo>
                  <a:pt x="143128" y="270510"/>
                </a:lnTo>
                <a:lnTo>
                  <a:pt x="143128" y="248894"/>
                </a:lnTo>
                <a:close/>
              </a:path>
              <a:path w="318134" h="403860">
                <a:moveTo>
                  <a:pt x="96799" y="239598"/>
                </a:moveTo>
                <a:lnTo>
                  <a:pt x="61709" y="239598"/>
                </a:lnTo>
                <a:lnTo>
                  <a:pt x="61709" y="270510"/>
                </a:lnTo>
                <a:lnTo>
                  <a:pt x="71005" y="270510"/>
                </a:lnTo>
                <a:lnTo>
                  <a:pt x="71005" y="248894"/>
                </a:lnTo>
                <a:lnTo>
                  <a:pt x="96799" y="248894"/>
                </a:lnTo>
                <a:lnTo>
                  <a:pt x="96799" y="239598"/>
                </a:lnTo>
                <a:close/>
              </a:path>
              <a:path w="318134" h="403860">
                <a:moveTo>
                  <a:pt x="143128" y="239598"/>
                </a:moveTo>
                <a:lnTo>
                  <a:pt x="108102" y="239598"/>
                </a:lnTo>
                <a:lnTo>
                  <a:pt x="108102" y="270510"/>
                </a:lnTo>
                <a:lnTo>
                  <a:pt x="117386" y="270510"/>
                </a:lnTo>
                <a:lnTo>
                  <a:pt x="117386" y="248894"/>
                </a:lnTo>
                <a:lnTo>
                  <a:pt x="143128" y="248894"/>
                </a:lnTo>
                <a:lnTo>
                  <a:pt x="143128" y="239598"/>
                </a:lnTo>
                <a:close/>
              </a:path>
              <a:path w="318134" h="403860">
                <a:moveTo>
                  <a:pt x="296443" y="190931"/>
                </a:moveTo>
                <a:lnTo>
                  <a:pt x="287146" y="190931"/>
                </a:lnTo>
                <a:lnTo>
                  <a:pt x="287146" y="270510"/>
                </a:lnTo>
                <a:lnTo>
                  <a:pt x="296443" y="270510"/>
                </a:lnTo>
                <a:lnTo>
                  <a:pt x="296443" y="190931"/>
                </a:lnTo>
                <a:close/>
              </a:path>
              <a:path w="318134" h="403860">
                <a:moveTo>
                  <a:pt x="248780" y="190931"/>
                </a:moveTo>
                <a:lnTo>
                  <a:pt x="239483" y="190931"/>
                </a:lnTo>
                <a:lnTo>
                  <a:pt x="239483" y="219278"/>
                </a:lnTo>
                <a:lnTo>
                  <a:pt x="274497" y="219278"/>
                </a:lnTo>
                <a:lnTo>
                  <a:pt x="274497" y="209981"/>
                </a:lnTo>
                <a:lnTo>
                  <a:pt x="248780" y="209981"/>
                </a:lnTo>
                <a:lnTo>
                  <a:pt x="248780" y="190931"/>
                </a:lnTo>
                <a:close/>
              </a:path>
              <a:path w="318134" h="403860">
                <a:moveTo>
                  <a:pt x="274497" y="160007"/>
                </a:moveTo>
                <a:lnTo>
                  <a:pt x="265214" y="160007"/>
                </a:lnTo>
                <a:lnTo>
                  <a:pt x="265214" y="209981"/>
                </a:lnTo>
                <a:lnTo>
                  <a:pt x="274497" y="209981"/>
                </a:lnTo>
                <a:lnTo>
                  <a:pt x="274497" y="190931"/>
                </a:lnTo>
                <a:lnTo>
                  <a:pt x="296443" y="190931"/>
                </a:lnTo>
                <a:lnTo>
                  <a:pt x="296443" y="181635"/>
                </a:lnTo>
                <a:lnTo>
                  <a:pt x="274497" y="181635"/>
                </a:lnTo>
                <a:lnTo>
                  <a:pt x="274497" y="160007"/>
                </a:lnTo>
                <a:close/>
              </a:path>
              <a:path w="318134" h="403860">
                <a:moveTo>
                  <a:pt x="274497" y="150698"/>
                </a:moveTo>
                <a:lnTo>
                  <a:pt x="239483" y="150698"/>
                </a:lnTo>
                <a:lnTo>
                  <a:pt x="239483" y="181635"/>
                </a:lnTo>
                <a:lnTo>
                  <a:pt x="248780" y="181635"/>
                </a:lnTo>
                <a:lnTo>
                  <a:pt x="248780" y="160007"/>
                </a:lnTo>
                <a:lnTo>
                  <a:pt x="274497" y="160007"/>
                </a:lnTo>
                <a:lnTo>
                  <a:pt x="274497" y="150698"/>
                </a:lnTo>
                <a:close/>
              </a:path>
              <a:path w="318134" h="403860">
                <a:moveTo>
                  <a:pt x="296443" y="102044"/>
                </a:moveTo>
                <a:lnTo>
                  <a:pt x="287146" y="102044"/>
                </a:lnTo>
                <a:lnTo>
                  <a:pt x="287146" y="181635"/>
                </a:lnTo>
                <a:lnTo>
                  <a:pt x="296443" y="181635"/>
                </a:lnTo>
                <a:lnTo>
                  <a:pt x="296443" y="102044"/>
                </a:lnTo>
                <a:close/>
              </a:path>
              <a:path w="318134" h="403860">
                <a:moveTo>
                  <a:pt x="40068" y="102044"/>
                </a:moveTo>
                <a:lnTo>
                  <a:pt x="30772" y="102044"/>
                </a:lnTo>
                <a:lnTo>
                  <a:pt x="30772" y="130390"/>
                </a:lnTo>
                <a:lnTo>
                  <a:pt x="65874" y="130390"/>
                </a:lnTo>
                <a:lnTo>
                  <a:pt x="65874" y="121094"/>
                </a:lnTo>
                <a:lnTo>
                  <a:pt x="40068" y="121094"/>
                </a:lnTo>
                <a:lnTo>
                  <a:pt x="40068" y="102044"/>
                </a:lnTo>
                <a:close/>
              </a:path>
              <a:path w="318134" h="403860">
                <a:moveTo>
                  <a:pt x="86474" y="102044"/>
                </a:moveTo>
                <a:lnTo>
                  <a:pt x="77165" y="102044"/>
                </a:lnTo>
                <a:lnTo>
                  <a:pt x="77165" y="130390"/>
                </a:lnTo>
                <a:lnTo>
                  <a:pt x="112204" y="130390"/>
                </a:lnTo>
                <a:lnTo>
                  <a:pt x="112204" y="121094"/>
                </a:lnTo>
                <a:lnTo>
                  <a:pt x="86474" y="121094"/>
                </a:lnTo>
                <a:lnTo>
                  <a:pt x="86474" y="102044"/>
                </a:lnTo>
                <a:close/>
              </a:path>
              <a:path w="318134" h="403860">
                <a:moveTo>
                  <a:pt x="132867" y="102044"/>
                </a:moveTo>
                <a:lnTo>
                  <a:pt x="123558" y="102044"/>
                </a:lnTo>
                <a:lnTo>
                  <a:pt x="123558" y="130390"/>
                </a:lnTo>
                <a:lnTo>
                  <a:pt x="158584" y="130390"/>
                </a:lnTo>
                <a:lnTo>
                  <a:pt x="158584" y="121094"/>
                </a:lnTo>
                <a:lnTo>
                  <a:pt x="132867" y="121094"/>
                </a:lnTo>
                <a:lnTo>
                  <a:pt x="132867" y="102044"/>
                </a:lnTo>
                <a:close/>
              </a:path>
              <a:path w="318134" h="403860">
                <a:moveTo>
                  <a:pt x="65874" y="71119"/>
                </a:moveTo>
                <a:lnTo>
                  <a:pt x="56565" y="71119"/>
                </a:lnTo>
                <a:lnTo>
                  <a:pt x="56565" y="121094"/>
                </a:lnTo>
                <a:lnTo>
                  <a:pt x="65874" y="121094"/>
                </a:lnTo>
                <a:lnTo>
                  <a:pt x="65874" y="102044"/>
                </a:lnTo>
                <a:lnTo>
                  <a:pt x="86474" y="102044"/>
                </a:lnTo>
                <a:lnTo>
                  <a:pt x="86474" y="92760"/>
                </a:lnTo>
                <a:lnTo>
                  <a:pt x="65874" y="92760"/>
                </a:lnTo>
                <a:lnTo>
                  <a:pt x="65874" y="71119"/>
                </a:lnTo>
                <a:close/>
              </a:path>
              <a:path w="318134" h="403860">
                <a:moveTo>
                  <a:pt x="112204" y="71119"/>
                </a:moveTo>
                <a:lnTo>
                  <a:pt x="102908" y="71119"/>
                </a:lnTo>
                <a:lnTo>
                  <a:pt x="102908" y="121094"/>
                </a:lnTo>
                <a:lnTo>
                  <a:pt x="112204" y="121094"/>
                </a:lnTo>
                <a:lnTo>
                  <a:pt x="112204" y="102044"/>
                </a:lnTo>
                <a:lnTo>
                  <a:pt x="132867" y="102044"/>
                </a:lnTo>
                <a:lnTo>
                  <a:pt x="132867" y="92760"/>
                </a:lnTo>
                <a:lnTo>
                  <a:pt x="112204" y="92760"/>
                </a:lnTo>
                <a:lnTo>
                  <a:pt x="112204" y="71119"/>
                </a:lnTo>
                <a:close/>
              </a:path>
              <a:path w="318134" h="403860">
                <a:moveTo>
                  <a:pt x="158584" y="71119"/>
                </a:moveTo>
                <a:lnTo>
                  <a:pt x="149301" y="71119"/>
                </a:lnTo>
                <a:lnTo>
                  <a:pt x="149301" y="121094"/>
                </a:lnTo>
                <a:lnTo>
                  <a:pt x="158584" y="121094"/>
                </a:lnTo>
                <a:lnTo>
                  <a:pt x="158584" y="102044"/>
                </a:lnTo>
                <a:lnTo>
                  <a:pt x="296443" y="102044"/>
                </a:lnTo>
                <a:lnTo>
                  <a:pt x="296443" y="92760"/>
                </a:lnTo>
                <a:lnTo>
                  <a:pt x="158584" y="92760"/>
                </a:lnTo>
                <a:lnTo>
                  <a:pt x="158584" y="71119"/>
                </a:lnTo>
                <a:close/>
              </a:path>
              <a:path w="318134" h="403860">
                <a:moveTo>
                  <a:pt x="65874" y="61823"/>
                </a:moveTo>
                <a:lnTo>
                  <a:pt x="30772" y="61823"/>
                </a:lnTo>
                <a:lnTo>
                  <a:pt x="30772" y="92760"/>
                </a:lnTo>
                <a:lnTo>
                  <a:pt x="40068" y="92760"/>
                </a:lnTo>
                <a:lnTo>
                  <a:pt x="40068" y="71119"/>
                </a:lnTo>
                <a:lnTo>
                  <a:pt x="65874" y="71119"/>
                </a:lnTo>
                <a:lnTo>
                  <a:pt x="65874" y="61823"/>
                </a:lnTo>
                <a:close/>
              </a:path>
              <a:path w="318134" h="403860">
                <a:moveTo>
                  <a:pt x="112204" y="61823"/>
                </a:moveTo>
                <a:lnTo>
                  <a:pt x="77165" y="61823"/>
                </a:lnTo>
                <a:lnTo>
                  <a:pt x="77165" y="92760"/>
                </a:lnTo>
                <a:lnTo>
                  <a:pt x="86474" y="92760"/>
                </a:lnTo>
                <a:lnTo>
                  <a:pt x="86474" y="71119"/>
                </a:lnTo>
                <a:lnTo>
                  <a:pt x="112204" y="71119"/>
                </a:lnTo>
                <a:lnTo>
                  <a:pt x="112204" y="61823"/>
                </a:lnTo>
                <a:close/>
              </a:path>
              <a:path w="318134" h="403860">
                <a:moveTo>
                  <a:pt x="158584" y="61823"/>
                </a:moveTo>
                <a:lnTo>
                  <a:pt x="123558" y="61823"/>
                </a:lnTo>
                <a:lnTo>
                  <a:pt x="123558" y="92760"/>
                </a:lnTo>
                <a:lnTo>
                  <a:pt x="132867" y="92760"/>
                </a:lnTo>
                <a:lnTo>
                  <a:pt x="132867" y="71119"/>
                </a:lnTo>
                <a:lnTo>
                  <a:pt x="158584" y="71119"/>
                </a:lnTo>
                <a:lnTo>
                  <a:pt x="158584" y="61823"/>
                </a:lnTo>
                <a:close/>
              </a:path>
              <a:path w="318134" h="403860">
                <a:moveTo>
                  <a:pt x="296443" y="0"/>
                </a:moveTo>
                <a:lnTo>
                  <a:pt x="287146" y="0"/>
                </a:lnTo>
                <a:lnTo>
                  <a:pt x="287146" y="92760"/>
                </a:lnTo>
                <a:lnTo>
                  <a:pt x="296443" y="92760"/>
                </a:lnTo>
                <a:lnTo>
                  <a:pt x="29644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5100715" y="4390217"/>
            <a:ext cx="135255" cy="266065"/>
          </a:xfrm>
          <a:custGeom>
            <a:avLst/>
            <a:gdLst/>
            <a:ahLst/>
            <a:cxnLst/>
            <a:rect l="l" t="t" r="r" b="b"/>
            <a:pathLst>
              <a:path w="135254" h="266064">
                <a:moveTo>
                  <a:pt x="54990" y="238531"/>
                </a:moveTo>
                <a:lnTo>
                  <a:pt x="45707" y="238531"/>
                </a:lnTo>
                <a:lnTo>
                  <a:pt x="45707" y="265811"/>
                </a:lnTo>
                <a:lnTo>
                  <a:pt x="89204" y="265811"/>
                </a:lnTo>
                <a:lnTo>
                  <a:pt x="89204" y="256501"/>
                </a:lnTo>
                <a:lnTo>
                  <a:pt x="54990" y="256501"/>
                </a:lnTo>
                <a:lnTo>
                  <a:pt x="54990" y="238531"/>
                </a:lnTo>
                <a:close/>
              </a:path>
              <a:path w="135254" h="266064">
                <a:moveTo>
                  <a:pt x="89204" y="238531"/>
                </a:moveTo>
                <a:lnTo>
                  <a:pt x="79895" y="238531"/>
                </a:lnTo>
                <a:lnTo>
                  <a:pt x="79895" y="256501"/>
                </a:lnTo>
                <a:lnTo>
                  <a:pt x="89204" y="256501"/>
                </a:lnTo>
                <a:lnTo>
                  <a:pt x="89204" y="238531"/>
                </a:lnTo>
                <a:close/>
              </a:path>
              <a:path w="135254" h="266064">
                <a:moveTo>
                  <a:pt x="105562" y="229222"/>
                </a:moveTo>
                <a:lnTo>
                  <a:pt x="29362" y="229222"/>
                </a:lnTo>
                <a:lnTo>
                  <a:pt x="29362" y="238531"/>
                </a:lnTo>
                <a:lnTo>
                  <a:pt x="105562" y="238531"/>
                </a:lnTo>
                <a:lnTo>
                  <a:pt x="105562" y="229222"/>
                </a:lnTo>
                <a:close/>
              </a:path>
              <a:path w="135254" h="266064">
                <a:moveTo>
                  <a:pt x="67449" y="0"/>
                </a:moveTo>
                <a:lnTo>
                  <a:pt x="0" y="153441"/>
                </a:lnTo>
                <a:lnTo>
                  <a:pt x="45707" y="215595"/>
                </a:lnTo>
                <a:lnTo>
                  <a:pt x="45707" y="229222"/>
                </a:lnTo>
                <a:lnTo>
                  <a:pt x="54990" y="229222"/>
                </a:lnTo>
                <a:lnTo>
                  <a:pt x="54990" y="212559"/>
                </a:lnTo>
                <a:lnTo>
                  <a:pt x="10667" y="152273"/>
                </a:lnTo>
                <a:lnTo>
                  <a:pt x="62801" y="33642"/>
                </a:lnTo>
                <a:lnTo>
                  <a:pt x="82238" y="33642"/>
                </a:lnTo>
                <a:lnTo>
                  <a:pt x="67449" y="0"/>
                </a:lnTo>
                <a:close/>
              </a:path>
              <a:path w="135254" h="266064">
                <a:moveTo>
                  <a:pt x="82238" y="33642"/>
                </a:moveTo>
                <a:lnTo>
                  <a:pt x="72097" y="33642"/>
                </a:lnTo>
                <a:lnTo>
                  <a:pt x="124231" y="152273"/>
                </a:lnTo>
                <a:lnTo>
                  <a:pt x="79895" y="212559"/>
                </a:lnTo>
                <a:lnTo>
                  <a:pt x="79895" y="229222"/>
                </a:lnTo>
                <a:lnTo>
                  <a:pt x="89204" y="229222"/>
                </a:lnTo>
                <a:lnTo>
                  <a:pt x="89204" y="215595"/>
                </a:lnTo>
                <a:lnTo>
                  <a:pt x="134899" y="153441"/>
                </a:lnTo>
                <a:lnTo>
                  <a:pt x="82238" y="33642"/>
                </a:lnTo>
                <a:close/>
              </a:path>
              <a:path w="135254" h="266064">
                <a:moveTo>
                  <a:pt x="81267" y="127939"/>
                </a:moveTo>
                <a:lnTo>
                  <a:pt x="53670" y="127939"/>
                </a:lnTo>
                <a:lnTo>
                  <a:pt x="53670" y="137248"/>
                </a:lnTo>
                <a:lnTo>
                  <a:pt x="81267" y="137248"/>
                </a:lnTo>
                <a:lnTo>
                  <a:pt x="81267" y="127939"/>
                </a:lnTo>
                <a:close/>
              </a:path>
              <a:path w="135254" h="266064">
                <a:moveTo>
                  <a:pt x="72097" y="33642"/>
                </a:moveTo>
                <a:lnTo>
                  <a:pt x="62801" y="33642"/>
                </a:lnTo>
                <a:lnTo>
                  <a:pt x="62801" y="127939"/>
                </a:lnTo>
                <a:lnTo>
                  <a:pt x="72097" y="127939"/>
                </a:lnTo>
                <a:lnTo>
                  <a:pt x="72097" y="3364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7022620" y="2909490"/>
            <a:ext cx="506730" cy="329565"/>
          </a:xfrm>
          <a:custGeom>
            <a:avLst/>
            <a:gdLst/>
            <a:ahLst/>
            <a:cxnLst/>
            <a:rect l="l" t="t" r="r" b="b"/>
            <a:pathLst>
              <a:path w="506729" h="329564">
                <a:moveTo>
                  <a:pt x="164190" y="291020"/>
                </a:moveTo>
                <a:lnTo>
                  <a:pt x="148354" y="291020"/>
                </a:lnTo>
                <a:lnTo>
                  <a:pt x="171769" y="307264"/>
                </a:lnTo>
                <a:lnTo>
                  <a:pt x="197492" y="319154"/>
                </a:lnTo>
                <a:lnTo>
                  <a:pt x="224894" y="326457"/>
                </a:lnTo>
                <a:lnTo>
                  <a:pt x="253345" y="328942"/>
                </a:lnTo>
                <a:lnTo>
                  <a:pt x="285661" y="325782"/>
                </a:lnTo>
                <a:lnTo>
                  <a:pt x="305914" y="319646"/>
                </a:lnTo>
                <a:lnTo>
                  <a:pt x="253345" y="319646"/>
                </a:lnTo>
                <a:lnTo>
                  <a:pt x="227761" y="317583"/>
                </a:lnTo>
                <a:lnTo>
                  <a:pt x="203274" y="311467"/>
                </a:lnTo>
                <a:lnTo>
                  <a:pt x="180184" y="301408"/>
                </a:lnTo>
                <a:lnTo>
                  <a:pt x="164190" y="291020"/>
                </a:lnTo>
                <a:close/>
              </a:path>
              <a:path w="506729" h="329564">
                <a:moveTo>
                  <a:pt x="417754" y="158686"/>
                </a:moveTo>
                <a:lnTo>
                  <a:pt x="408399" y="158686"/>
                </a:lnTo>
                <a:lnTo>
                  <a:pt x="408473" y="160540"/>
                </a:lnTo>
                <a:lnTo>
                  <a:pt x="408526" y="164465"/>
                </a:lnTo>
                <a:lnTo>
                  <a:pt x="396793" y="223899"/>
                </a:lnTo>
                <a:lnTo>
                  <a:pt x="363086" y="274180"/>
                </a:lnTo>
                <a:lnTo>
                  <a:pt x="312740" y="307905"/>
                </a:lnTo>
                <a:lnTo>
                  <a:pt x="253345" y="319646"/>
                </a:lnTo>
                <a:lnTo>
                  <a:pt x="305914" y="319646"/>
                </a:lnTo>
                <a:lnTo>
                  <a:pt x="344511" y="301408"/>
                </a:lnTo>
                <a:lnTo>
                  <a:pt x="390286" y="255681"/>
                </a:lnTo>
                <a:lnTo>
                  <a:pt x="414675" y="196820"/>
                </a:lnTo>
                <a:lnTo>
                  <a:pt x="417835" y="164465"/>
                </a:lnTo>
                <a:lnTo>
                  <a:pt x="417754" y="158686"/>
                </a:lnTo>
                <a:close/>
              </a:path>
              <a:path w="506729" h="329564">
                <a:moveTo>
                  <a:pt x="253345" y="0"/>
                </a:moveTo>
                <a:lnTo>
                  <a:pt x="190402" y="12436"/>
                </a:lnTo>
                <a:lnTo>
                  <a:pt x="137051" y="48171"/>
                </a:lnTo>
                <a:lnTo>
                  <a:pt x="101317" y="101484"/>
                </a:lnTo>
                <a:lnTo>
                  <a:pt x="88880" y="164465"/>
                </a:lnTo>
                <a:lnTo>
                  <a:pt x="88880" y="168351"/>
                </a:lnTo>
                <a:lnTo>
                  <a:pt x="89032" y="172415"/>
                </a:lnTo>
                <a:lnTo>
                  <a:pt x="89375" y="176809"/>
                </a:lnTo>
                <a:lnTo>
                  <a:pt x="79429" y="184374"/>
                </a:lnTo>
                <a:lnTo>
                  <a:pt x="25326" y="233594"/>
                </a:lnTo>
                <a:lnTo>
                  <a:pt x="0" y="277700"/>
                </a:lnTo>
                <a:lnTo>
                  <a:pt x="2355" y="294132"/>
                </a:lnTo>
                <a:lnTo>
                  <a:pt x="14354" y="305571"/>
                </a:lnTo>
                <a:lnTo>
                  <a:pt x="35291" y="311023"/>
                </a:lnTo>
                <a:lnTo>
                  <a:pt x="64893" y="310444"/>
                </a:lnTo>
                <a:lnTo>
                  <a:pt x="102888" y="303796"/>
                </a:lnTo>
                <a:lnTo>
                  <a:pt x="109659" y="302145"/>
                </a:lnTo>
                <a:lnTo>
                  <a:pt x="46386" y="302145"/>
                </a:lnTo>
                <a:lnTo>
                  <a:pt x="33256" y="301355"/>
                </a:lnTo>
                <a:lnTo>
                  <a:pt x="22831" y="299013"/>
                </a:lnTo>
                <a:lnTo>
                  <a:pt x="15239" y="295164"/>
                </a:lnTo>
                <a:lnTo>
                  <a:pt x="10610" y="289852"/>
                </a:lnTo>
                <a:lnTo>
                  <a:pt x="9713" y="276564"/>
                </a:lnTo>
                <a:lnTo>
                  <a:pt x="17819" y="258827"/>
                </a:lnTo>
                <a:lnTo>
                  <a:pt x="58832" y="213487"/>
                </a:lnTo>
                <a:lnTo>
                  <a:pt x="90531" y="187591"/>
                </a:lnTo>
                <a:lnTo>
                  <a:pt x="100422" y="187591"/>
                </a:lnTo>
                <a:lnTo>
                  <a:pt x="98164" y="164465"/>
                </a:lnTo>
                <a:lnTo>
                  <a:pt x="109900" y="105054"/>
                </a:lnTo>
                <a:lnTo>
                  <a:pt x="143630" y="54749"/>
                </a:lnTo>
                <a:lnTo>
                  <a:pt x="193949" y="21031"/>
                </a:lnTo>
                <a:lnTo>
                  <a:pt x="253345" y="9296"/>
                </a:lnTo>
                <a:lnTo>
                  <a:pt x="307359" y="9296"/>
                </a:lnTo>
                <a:lnTo>
                  <a:pt x="281787" y="2483"/>
                </a:lnTo>
                <a:lnTo>
                  <a:pt x="253345" y="0"/>
                </a:lnTo>
                <a:close/>
              </a:path>
              <a:path w="506729" h="329564">
                <a:moveTo>
                  <a:pt x="100422" y="187591"/>
                </a:moveTo>
                <a:lnTo>
                  <a:pt x="90531" y="187591"/>
                </a:lnTo>
                <a:lnTo>
                  <a:pt x="96292" y="213541"/>
                </a:lnTo>
                <a:lnTo>
                  <a:pt x="119703" y="260436"/>
                </a:lnTo>
                <a:lnTo>
                  <a:pt x="140264" y="283883"/>
                </a:lnTo>
                <a:lnTo>
                  <a:pt x="129932" y="287029"/>
                </a:lnTo>
                <a:lnTo>
                  <a:pt x="85401" y="297966"/>
                </a:lnTo>
                <a:lnTo>
                  <a:pt x="46386" y="302145"/>
                </a:lnTo>
                <a:lnTo>
                  <a:pt x="109659" y="302145"/>
                </a:lnTo>
                <a:lnTo>
                  <a:pt x="113493" y="301211"/>
                </a:lnTo>
                <a:lnTo>
                  <a:pt x="124631" y="298208"/>
                </a:lnTo>
                <a:lnTo>
                  <a:pt x="136264" y="294806"/>
                </a:lnTo>
                <a:lnTo>
                  <a:pt x="148354" y="291020"/>
                </a:lnTo>
                <a:lnTo>
                  <a:pt x="164190" y="291020"/>
                </a:lnTo>
                <a:lnTo>
                  <a:pt x="158794" y="287515"/>
                </a:lnTo>
                <a:lnTo>
                  <a:pt x="177904" y="280543"/>
                </a:lnTo>
                <a:lnTo>
                  <a:pt x="150424" y="280543"/>
                </a:lnTo>
                <a:lnTo>
                  <a:pt x="124155" y="250515"/>
                </a:lnTo>
                <a:lnTo>
                  <a:pt x="101145" y="194990"/>
                </a:lnTo>
                <a:lnTo>
                  <a:pt x="100422" y="187591"/>
                </a:lnTo>
                <a:close/>
              </a:path>
              <a:path w="506729" h="329564">
                <a:moveTo>
                  <a:pt x="307359" y="9296"/>
                </a:moveTo>
                <a:lnTo>
                  <a:pt x="253345" y="9296"/>
                </a:lnTo>
                <a:lnTo>
                  <a:pt x="283837" y="12276"/>
                </a:lnTo>
                <a:lnTo>
                  <a:pt x="312740" y="21031"/>
                </a:lnTo>
                <a:lnTo>
                  <a:pt x="363086" y="54749"/>
                </a:lnTo>
                <a:lnTo>
                  <a:pt x="393469" y="97462"/>
                </a:lnTo>
                <a:lnTo>
                  <a:pt x="407650" y="147739"/>
                </a:lnTo>
                <a:lnTo>
                  <a:pt x="379767" y="167231"/>
                </a:lnTo>
                <a:lnTo>
                  <a:pt x="317414" y="205355"/>
                </a:lnTo>
                <a:lnTo>
                  <a:pt x="283787" y="223469"/>
                </a:lnTo>
                <a:lnTo>
                  <a:pt x="215777" y="255601"/>
                </a:lnTo>
                <a:lnTo>
                  <a:pt x="150424" y="280543"/>
                </a:lnTo>
                <a:lnTo>
                  <a:pt x="177904" y="280543"/>
                </a:lnTo>
                <a:lnTo>
                  <a:pt x="222362" y="262869"/>
                </a:lnTo>
                <a:lnTo>
                  <a:pt x="288054" y="231736"/>
                </a:lnTo>
                <a:lnTo>
                  <a:pt x="351684" y="196102"/>
                </a:lnTo>
                <a:lnTo>
                  <a:pt x="408399" y="158686"/>
                </a:lnTo>
                <a:lnTo>
                  <a:pt x="417754" y="158686"/>
                </a:lnTo>
                <a:lnTo>
                  <a:pt x="417658" y="156489"/>
                </a:lnTo>
                <a:lnTo>
                  <a:pt x="417327" y="152133"/>
                </a:lnTo>
                <a:lnTo>
                  <a:pt x="427326" y="144528"/>
                </a:lnTo>
                <a:lnTo>
                  <a:pt x="431307" y="141376"/>
                </a:lnTo>
                <a:lnTo>
                  <a:pt x="416184" y="141376"/>
                </a:lnTo>
                <a:lnTo>
                  <a:pt x="410417" y="115424"/>
                </a:lnTo>
                <a:lnTo>
                  <a:pt x="387000" y="68515"/>
                </a:lnTo>
                <a:lnTo>
                  <a:pt x="366451" y="45072"/>
                </a:lnTo>
                <a:lnTo>
                  <a:pt x="376767" y="41930"/>
                </a:lnTo>
                <a:lnTo>
                  <a:pt x="386800" y="39066"/>
                </a:lnTo>
                <a:lnTo>
                  <a:pt x="391168" y="37909"/>
                </a:lnTo>
                <a:lnTo>
                  <a:pt x="358323" y="37909"/>
                </a:lnTo>
                <a:lnTo>
                  <a:pt x="334903" y="21666"/>
                </a:lnTo>
                <a:lnTo>
                  <a:pt x="309182" y="9782"/>
                </a:lnTo>
                <a:lnTo>
                  <a:pt x="307359" y="9296"/>
                </a:lnTo>
                <a:close/>
              </a:path>
              <a:path w="506729" h="329564">
                <a:moveTo>
                  <a:pt x="495920" y="26822"/>
                </a:moveTo>
                <a:lnTo>
                  <a:pt x="460330" y="26822"/>
                </a:lnTo>
                <a:lnTo>
                  <a:pt x="473458" y="27609"/>
                </a:lnTo>
                <a:lnTo>
                  <a:pt x="483879" y="29943"/>
                </a:lnTo>
                <a:lnTo>
                  <a:pt x="491466" y="33787"/>
                </a:lnTo>
                <a:lnTo>
                  <a:pt x="496093" y="39103"/>
                </a:lnTo>
                <a:lnTo>
                  <a:pt x="496984" y="52385"/>
                </a:lnTo>
                <a:lnTo>
                  <a:pt x="488879" y="70124"/>
                </a:lnTo>
                <a:lnTo>
                  <a:pt x="447871" y="115481"/>
                </a:lnTo>
                <a:lnTo>
                  <a:pt x="416184" y="141376"/>
                </a:lnTo>
                <a:lnTo>
                  <a:pt x="431307" y="141376"/>
                </a:lnTo>
                <a:lnTo>
                  <a:pt x="481377" y="95358"/>
                </a:lnTo>
                <a:lnTo>
                  <a:pt x="506709" y="51268"/>
                </a:lnTo>
                <a:lnTo>
                  <a:pt x="504361" y="34848"/>
                </a:lnTo>
                <a:lnTo>
                  <a:pt x="495920" y="26822"/>
                </a:lnTo>
                <a:close/>
              </a:path>
              <a:path w="506729" h="329564">
                <a:moveTo>
                  <a:pt x="471323" y="17951"/>
                </a:moveTo>
                <a:lnTo>
                  <a:pt x="403815" y="25171"/>
                </a:lnTo>
                <a:lnTo>
                  <a:pt x="358323" y="37909"/>
                </a:lnTo>
                <a:lnTo>
                  <a:pt x="391168" y="37909"/>
                </a:lnTo>
                <a:lnTo>
                  <a:pt x="396523" y="36490"/>
                </a:lnTo>
                <a:lnTo>
                  <a:pt x="405910" y="34213"/>
                </a:lnTo>
                <a:lnTo>
                  <a:pt x="421309" y="30990"/>
                </a:lnTo>
                <a:lnTo>
                  <a:pt x="435544" y="28679"/>
                </a:lnTo>
                <a:lnTo>
                  <a:pt x="448567" y="27287"/>
                </a:lnTo>
                <a:lnTo>
                  <a:pt x="460330" y="26822"/>
                </a:lnTo>
                <a:lnTo>
                  <a:pt x="495920" y="26822"/>
                </a:lnTo>
                <a:lnTo>
                  <a:pt x="492320" y="23399"/>
                </a:lnTo>
                <a:lnTo>
                  <a:pt x="471323" y="179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7077166" y="3274941"/>
            <a:ext cx="260985" cy="409575"/>
          </a:xfrm>
          <a:custGeom>
            <a:avLst/>
            <a:gdLst/>
            <a:ahLst/>
            <a:cxnLst/>
            <a:rect l="l" t="t" r="r" b="b"/>
            <a:pathLst>
              <a:path w="260984" h="409575">
                <a:moveTo>
                  <a:pt x="130246" y="0"/>
                </a:moveTo>
                <a:lnTo>
                  <a:pt x="88288" y="62128"/>
                </a:lnTo>
                <a:lnTo>
                  <a:pt x="62685" y="110059"/>
                </a:lnTo>
                <a:lnTo>
                  <a:pt x="45588" y="159105"/>
                </a:lnTo>
                <a:lnTo>
                  <a:pt x="43269" y="199631"/>
                </a:lnTo>
                <a:lnTo>
                  <a:pt x="45361" y="225921"/>
                </a:lnTo>
                <a:lnTo>
                  <a:pt x="49614" y="256133"/>
                </a:lnTo>
                <a:lnTo>
                  <a:pt x="12015" y="300016"/>
                </a:lnTo>
                <a:lnTo>
                  <a:pt x="11922" y="300254"/>
                </a:lnTo>
                <a:lnTo>
                  <a:pt x="0" y="347554"/>
                </a:lnTo>
                <a:lnTo>
                  <a:pt x="1706" y="385742"/>
                </a:lnTo>
                <a:lnTo>
                  <a:pt x="5087" y="401789"/>
                </a:lnTo>
                <a:lnTo>
                  <a:pt x="7361" y="409117"/>
                </a:lnTo>
                <a:lnTo>
                  <a:pt x="25225" y="391312"/>
                </a:lnTo>
                <a:lnTo>
                  <a:pt x="12072" y="391312"/>
                </a:lnTo>
                <a:lnTo>
                  <a:pt x="8911" y="367240"/>
                </a:lnTo>
                <a:lnTo>
                  <a:pt x="10625" y="334449"/>
                </a:lnTo>
                <a:lnTo>
                  <a:pt x="22896" y="298841"/>
                </a:lnTo>
                <a:lnTo>
                  <a:pt x="51379" y="266331"/>
                </a:lnTo>
                <a:lnTo>
                  <a:pt x="61162" y="266331"/>
                </a:lnTo>
                <a:lnTo>
                  <a:pt x="59547" y="258434"/>
                </a:lnTo>
                <a:lnTo>
                  <a:pt x="52882" y="204872"/>
                </a:lnTo>
                <a:lnTo>
                  <a:pt x="54681" y="160985"/>
                </a:lnTo>
                <a:lnTo>
                  <a:pt x="57512" y="149693"/>
                </a:lnTo>
                <a:lnTo>
                  <a:pt x="61517" y="137448"/>
                </a:lnTo>
                <a:lnTo>
                  <a:pt x="66679" y="124294"/>
                </a:lnTo>
                <a:lnTo>
                  <a:pt x="72982" y="110274"/>
                </a:lnTo>
                <a:lnTo>
                  <a:pt x="197775" y="110274"/>
                </a:lnTo>
                <a:lnTo>
                  <a:pt x="195118" y="104406"/>
                </a:lnTo>
                <a:lnTo>
                  <a:pt x="195118" y="100990"/>
                </a:lnTo>
                <a:lnTo>
                  <a:pt x="77528" y="100990"/>
                </a:lnTo>
                <a:lnTo>
                  <a:pt x="92507" y="73575"/>
                </a:lnTo>
                <a:lnTo>
                  <a:pt x="107552" y="49004"/>
                </a:lnTo>
                <a:lnTo>
                  <a:pt x="120766" y="29065"/>
                </a:lnTo>
                <a:lnTo>
                  <a:pt x="130259" y="15544"/>
                </a:lnTo>
                <a:lnTo>
                  <a:pt x="141722" y="15544"/>
                </a:lnTo>
                <a:lnTo>
                  <a:pt x="133967" y="4889"/>
                </a:lnTo>
                <a:lnTo>
                  <a:pt x="130246" y="0"/>
                </a:lnTo>
                <a:close/>
              </a:path>
              <a:path w="260984" h="409575">
                <a:moveTo>
                  <a:pt x="204156" y="347167"/>
                </a:moveTo>
                <a:lnTo>
                  <a:pt x="191003" y="347167"/>
                </a:lnTo>
                <a:lnTo>
                  <a:pt x="253169" y="409117"/>
                </a:lnTo>
                <a:lnTo>
                  <a:pt x="255455" y="401789"/>
                </a:lnTo>
                <a:lnTo>
                  <a:pt x="257644" y="391312"/>
                </a:lnTo>
                <a:lnTo>
                  <a:pt x="248445" y="391312"/>
                </a:lnTo>
                <a:lnTo>
                  <a:pt x="204156" y="347167"/>
                </a:lnTo>
                <a:close/>
              </a:path>
              <a:path w="260984" h="409575">
                <a:moveTo>
                  <a:pt x="79346" y="347167"/>
                </a:moveTo>
                <a:lnTo>
                  <a:pt x="69515" y="347167"/>
                </a:lnTo>
                <a:lnTo>
                  <a:pt x="74066" y="364064"/>
                </a:lnTo>
                <a:lnTo>
                  <a:pt x="77754" y="377105"/>
                </a:lnTo>
                <a:lnTo>
                  <a:pt x="80298" y="385742"/>
                </a:lnTo>
                <a:lnTo>
                  <a:pt x="82176" y="391883"/>
                </a:lnTo>
                <a:lnTo>
                  <a:pt x="178341" y="391883"/>
                </a:lnTo>
                <a:lnTo>
                  <a:pt x="180275" y="385527"/>
                </a:lnTo>
                <a:lnTo>
                  <a:pt x="181144" y="382574"/>
                </a:lnTo>
                <a:lnTo>
                  <a:pt x="89047" y="382574"/>
                </a:lnTo>
                <a:lnTo>
                  <a:pt x="81757" y="356743"/>
                </a:lnTo>
                <a:lnTo>
                  <a:pt x="79346" y="347167"/>
                </a:lnTo>
                <a:close/>
              </a:path>
              <a:path w="260984" h="409575">
                <a:moveTo>
                  <a:pt x="61162" y="266331"/>
                </a:moveTo>
                <a:lnTo>
                  <a:pt x="51379" y="266331"/>
                </a:lnTo>
                <a:lnTo>
                  <a:pt x="54544" y="282946"/>
                </a:lnTo>
                <a:lnTo>
                  <a:pt x="58181" y="300254"/>
                </a:lnTo>
                <a:lnTo>
                  <a:pt x="62279" y="318204"/>
                </a:lnTo>
                <a:lnTo>
                  <a:pt x="66822" y="336740"/>
                </a:lnTo>
                <a:lnTo>
                  <a:pt x="12072" y="391312"/>
                </a:lnTo>
                <a:lnTo>
                  <a:pt x="25225" y="391312"/>
                </a:lnTo>
                <a:lnTo>
                  <a:pt x="69515" y="347167"/>
                </a:lnTo>
                <a:lnTo>
                  <a:pt x="79346" y="347167"/>
                </a:lnTo>
                <a:lnTo>
                  <a:pt x="70548" y="312210"/>
                </a:lnTo>
                <a:lnTo>
                  <a:pt x="61162" y="266331"/>
                </a:lnTo>
                <a:close/>
              </a:path>
              <a:path w="260984" h="409575">
                <a:moveTo>
                  <a:pt x="219637" y="266318"/>
                </a:moveTo>
                <a:lnTo>
                  <a:pt x="209138" y="266318"/>
                </a:lnTo>
                <a:lnTo>
                  <a:pt x="237647" y="298852"/>
                </a:lnTo>
                <a:lnTo>
                  <a:pt x="249909" y="334449"/>
                </a:lnTo>
                <a:lnTo>
                  <a:pt x="251615" y="367242"/>
                </a:lnTo>
                <a:lnTo>
                  <a:pt x="248445" y="391312"/>
                </a:lnTo>
                <a:lnTo>
                  <a:pt x="257644" y="391312"/>
                </a:lnTo>
                <a:lnTo>
                  <a:pt x="258807" y="385742"/>
                </a:lnTo>
                <a:lnTo>
                  <a:pt x="260476" y="347554"/>
                </a:lnTo>
                <a:lnTo>
                  <a:pt x="260394" y="347167"/>
                </a:lnTo>
                <a:lnTo>
                  <a:pt x="248494" y="300016"/>
                </a:lnTo>
                <a:lnTo>
                  <a:pt x="219637" y="266318"/>
                </a:lnTo>
                <a:close/>
              </a:path>
              <a:path w="260984" h="409575">
                <a:moveTo>
                  <a:pt x="197775" y="110274"/>
                </a:moveTo>
                <a:lnTo>
                  <a:pt x="187548" y="110274"/>
                </a:lnTo>
                <a:lnTo>
                  <a:pt x="193847" y="124316"/>
                </a:lnTo>
                <a:lnTo>
                  <a:pt x="198997" y="137477"/>
                </a:lnTo>
                <a:lnTo>
                  <a:pt x="202986" y="149714"/>
                </a:lnTo>
                <a:lnTo>
                  <a:pt x="205798" y="160985"/>
                </a:lnTo>
                <a:lnTo>
                  <a:pt x="207628" y="204969"/>
                </a:lnTo>
                <a:lnTo>
                  <a:pt x="200971" y="258549"/>
                </a:lnTo>
                <a:lnTo>
                  <a:pt x="189964" y="312296"/>
                </a:lnTo>
                <a:lnTo>
                  <a:pt x="178747" y="356781"/>
                </a:lnTo>
                <a:lnTo>
                  <a:pt x="171457" y="382574"/>
                </a:lnTo>
                <a:lnTo>
                  <a:pt x="181144" y="382574"/>
                </a:lnTo>
                <a:lnTo>
                  <a:pt x="182756" y="377099"/>
                </a:lnTo>
                <a:lnTo>
                  <a:pt x="186447" y="364059"/>
                </a:lnTo>
                <a:lnTo>
                  <a:pt x="191003" y="347167"/>
                </a:lnTo>
                <a:lnTo>
                  <a:pt x="204156" y="347167"/>
                </a:lnTo>
                <a:lnTo>
                  <a:pt x="193695" y="336740"/>
                </a:lnTo>
                <a:lnTo>
                  <a:pt x="198244" y="318180"/>
                </a:lnTo>
                <a:lnTo>
                  <a:pt x="202383" y="300016"/>
                </a:lnTo>
                <a:lnTo>
                  <a:pt x="205975" y="282914"/>
                </a:lnTo>
                <a:lnTo>
                  <a:pt x="209138" y="266318"/>
                </a:lnTo>
                <a:lnTo>
                  <a:pt x="219637" y="266318"/>
                </a:lnTo>
                <a:lnTo>
                  <a:pt x="210904" y="256120"/>
                </a:lnTo>
                <a:lnTo>
                  <a:pt x="215152" y="225908"/>
                </a:lnTo>
                <a:lnTo>
                  <a:pt x="217238" y="199631"/>
                </a:lnTo>
                <a:lnTo>
                  <a:pt x="214904" y="159105"/>
                </a:lnTo>
                <a:lnTo>
                  <a:pt x="201942" y="119472"/>
                </a:lnTo>
                <a:lnTo>
                  <a:pt x="197775" y="110274"/>
                </a:lnTo>
                <a:close/>
              </a:path>
              <a:path w="260984" h="409575">
                <a:moveTo>
                  <a:pt x="141722" y="15544"/>
                </a:moveTo>
                <a:lnTo>
                  <a:pt x="130259" y="15544"/>
                </a:lnTo>
                <a:lnTo>
                  <a:pt x="139808" y="29118"/>
                </a:lnTo>
                <a:lnTo>
                  <a:pt x="153053" y="49099"/>
                </a:lnTo>
                <a:lnTo>
                  <a:pt x="168080" y="73664"/>
                </a:lnTo>
                <a:lnTo>
                  <a:pt x="182989" y="100990"/>
                </a:lnTo>
                <a:lnTo>
                  <a:pt x="193479" y="100990"/>
                </a:lnTo>
                <a:lnTo>
                  <a:pt x="174810" y="66522"/>
                </a:lnTo>
                <a:lnTo>
                  <a:pt x="156308" y="36861"/>
                </a:lnTo>
                <a:lnTo>
                  <a:pt x="141722" y="1554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7169283" y="3417882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4" h="76835">
                <a:moveTo>
                  <a:pt x="38138" y="0"/>
                </a:moveTo>
                <a:lnTo>
                  <a:pt x="23306" y="2999"/>
                </a:lnTo>
                <a:lnTo>
                  <a:pt x="11182" y="11174"/>
                </a:lnTo>
                <a:lnTo>
                  <a:pt x="3001" y="23290"/>
                </a:lnTo>
                <a:lnTo>
                  <a:pt x="0" y="38112"/>
                </a:lnTo>
                <a:lnTo>
                  <a:pt x="3001" y="52946"/>
                </a:lnTo>
                <a:lnTo>
                  <a:pt x="11182" y="65074"/>
                </a:lnTo>
                <a:lnTo>
                  <a:pt x="23306" y="73259"/>
                </a:lnTo>
                <a:lnTo>
                  <a:pt x="38138" y="76263"/>
                </a:lnTo>
                <a:lnTo>
                  <a:pt x="52962" y="73259"/>
                </a:lnTo>
                <a:lnTo>
                  <a:pt x="62280" y="66967"/>
                </a:lnTo>
                <a:lnTo>
                  <a:pt x="38138" y="66967"/>
                </a:lnTo>
                <a:lnTo>
                  <a:pt x="26925" y="64694"/>
                </a:lnTo>
                <a:lnTo>
                  <a:pt x="17760" y="58502"/>
                </a:lnTo>
                <a:lnTo>
                  <a:pt x="11577" y="49329"/>
                </a:lnTo>
                <a:lnTo>
                  <a:pt x="9309" y="38112"/>
                </a:lnTo>
                <a:lnTo>
                  <a:pt x="11577" y="26900"/>
                </a:lnTo>
                <a:lnTo>
                  <a:pt x="17760" y="17735"/>
                </a:lnTo>
                <a:lnTo>
                  <a:pt x="26925" y="11552"/>
                </a:lnTo>
                <a:lnTo>
                  <a:pt x="38138" y="9283"/>
                </a:lnTo>
                <a:lnTo>
                  <a:pt x="62279" y="9283"/>
                </a:lnTo>
                <a:lnTo>
                  <a:pt x="52962" y="2999"/>
                </a:lnTo>
                <a:lnTo>
                  <a:pt x="38138" y="0"/>
                </a:lnTo>
                <a:close/>
              </a:path>
              <a:path w="76834" h="76835">
                <a:moveTo>
                  <a:pt x="62279" y="9283"/>
                </a:moveTo>
                <a:lnTo>
                  <a:pt x="38138" y="9283"/>
                </a:lnTo>
                <a:lnTo>
                  <a:pt x="49350" y="11552"/>
                </a:lnTo>
                <a:lnTo>
                  <a:pt x="58515" y="17735"/>
                </a:lnTo>
                <a:lnTo>
                  <a:pt x="64698" y="26900"/>
                </a:lnTo>
                <a:lnTo>
                  <a:pt x="66967" y="38112"/>
                </a:lnTo>
                <a:lnTo>
                  <a:pt x="64698" y="49329"/>
                </a:lnTo>
                <a:lnTo>
                  <a:pt x="58515" y="58502"/>
                </a:lnTo>
                <a:lnTo>
                  <a:pt x="49350" y="64694"/>
                </a:lnTo>
                <a:lnTo>
                  <a:pt x="38138" y="66967"/>
                </a:lnTo>
                <a:lnTo>
                  <a:pt x="62280" y="66967"/>
                </a:lnTo>
                <a:lnTo>
                  <a:pt x="65082" y="65074"/>
                </a:lnTo>
                <a:lnTo>
                  <a:pt x="73262" y="52946"/>
                </a:lnTo>
                <a:lnTo>
                  <a:pt x="76263" y="38112"/>
                </a:lnTo>
                <a:lnTo>
                  <a:pt x="73262" y="23290"/>
                </a:lnTo>
                <a:lnTo>
                  <a:pt x="65082" y="11174"/>
                </a:lnTo>
                <a:lnTo>
                  <a:pt x="62279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7207434" y="3682403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144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7242867" y="3682403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076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7171963" y="3682403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076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5483047" y="3453676"/>
            <a:ext cx="254000" cy="462915"/>
          </a:xfrm>
          <a:custGeom>
            <a:avLst/>
            <a:gdLst/>
            <a:ahLst/>
            <a:cxnLst/>
            <a:rect l="l" t="t" r="r" b="b"/>
            <a:pathLst>
              <a:path w="254000" h="462914">
                <a:moveTo>
                  <a:pt x="215137" y="388226"/>
                </a:moveTo>
                <a:lnTo>
                  <a:pt x="38392" y="388226"/>
                </a:lnTo>
                <a:lnTo>
                  <a:pt x="38392" y="462584"/>
                </a:lnTo>
                <a:lnTo>
                  <a:pt x="215137" y="462584"/>
                </a:lnTo>
                <a:lnTo>
                  <a:pt x="215137" y="453288"/>
                </a:lnTo>
                <a:lnTo>
                  <a:pt x="47688" y="453288"/>
                </a:lnTo>
                <a:lnTo>
                  <a:pt x="47688" y="397522"/>
                </a:lnTo>
                <a:lnTo>
                  <a:pt x="215137" y="397522"/>
                </a:lnTo>
                <a:lnTo>
                  <a:pt x="215137" y="388226"/>
                </a:lnTo>
                <a:close/>
              </a:path>
              <a:path w="254000" h="462914">
                <a:moveTo>
                  <a:pt x="215137" y="397522"/>
                </a:moveTo>
                <a:lnTo>
                  <a:pt x="205841" y="397522"/>
                </a:lnTo>
                <a:lnTo>
                  <a:pt x="205841" y="453288"/>
                </a:lnTo>
                <a:lnTo>
                  <a:pt x="215137" y="453288"/>
                </a:lnTo>
                <a:lnTo>
                  <a:pt x="215137" y="397522"/>
                </a:lnTo>
                <a:close/>
              </a:path>
              <a:path w="254000" h="462914">
                <a:moveTo>
                  <a:pt x="253530" y="0"/>
                </a:moveTo>
                <a:lnTo>
                  <a:pt x="0" y="0"/>
                </a:lnTo>
                <a:lnTo>
                  <a:pt x="0" y="4648"/>
                </a:lnTo>
                <a:lnTo>
                  <a:pt x="3760" y="64096"/>
                </a:lnTo>
                <a:lnTo>
                  <a:pt x="14462" y="118536"/>
                </a:lnTo>
                <a:lnTo>
                  <a:pt x="31235" y="166054"/>
                </a:lnTo>
                <a:lnTo>
                  <a:pt x="53212" y="204738"/>
                </a:lnTo>
                <a:lnTo>
                  <a:pt x="79521" y="232675"/>
                </a:lnTo>
                <a:lnTo>
                  <a:pt x="109296" y="247954"/>
                </a:lnTo>
                <a:lnTo>
                  <a:pt x="106934" y="300497"/>
                </a:lnTo>
                <a:lnTo>
                  <a:pt x="101846" y="342141"/>
                </a:lnTo>
                <a:lnTo>
                  <a:pt x="96135" y="371759"/>
                </a:lnTo>
                <a:lnTo>
                  <a:pt x="91909" y="388226"/>
                </a:lnTo>
                <a:lnTo>
                  <a:pt x="101561" y="388226"/>
                </a:lnTo>
                <a:lnTo>
                  <a:pt x="106135" y="369607"/>
                </a:lnTo>
                <a:lnTo>
                  <a:pt x="111632" y="339744"/>
                </a:lnTo>
                <a:lnTo>
                  <a:pt x="116349" y="299508"/>
                </a:lnTo>
                <a:lnTo>
                  <a:pt x="118579" y="249770"/>
                </a:lnTo>
                <a:lnTo>
                  <a:pt x="144315" y="249770"/>
                </a:lnTo>
                <a:lnTo>
                  <a:pt x="144233" y="247954"/>
                </a:lnTo>
                <a:lnTo>
                  <a:pt x="157697" y="241046"/>
                </a:lnTo>
                <a:lnTo>
                  <a:pt x="126771" y="241046"/>
                </a:lnTo>
                <a:lnTo>
                  <a:pt x="68256" y="209405"/>
                </a:lnTo>
                <a:lnTo>
                  <a:pt x="44594" y="173169"/>
                </a:lnTo>
                <a:lnTo>
                  <a:pt x="26142" y="126268"/>
                </a:lnTo>
                <a:lnTo>
                  <a:pt x="14010" y="70911"/>
                </a:lnTo>
                <a:lnTo>
                  <a:pt x="9309" y="9309"/>
                </a:lnTo>
                <a:lnTo>
                  <a:pt x="253235" y="9309"/>
                </a:lnTo>
                <a:lnTo>
                  <a:pt x="253530" y="4648"/>
                </a:lnTo>
                <a:lnTo>
                  <a:pt x="253530" y="0"/>
                </a:lnTo>
                <a:close/>
              </a:path>
              <a:path w="254000" h="462914">
                <a:moveTo>
                  <a:pt x="144315" y="249770"/>
                </a:moveTo>
                <a:lnTo>
                  <a:pt x="134950" y="249770"/>
                </a:lnTo>
                <a:lnTo>
                  <a:pt x="137179" y="299508"/>
                </a:lnTo>
                <a:lnTo>
                  <a:pt x="141897" y="339767"/>
                </a:lnTo>
                <a:lnTo>
                  <a:pt x="147394" y="369619"/>
                </a:lnTo>
                <a:lnTo>
                  <a:pt x="151968" y="388226"/>
                </a:lnTo>
                <a:lnTo>
                  <a:pt x="161620" y="388226"/>
                </a:lnTo>
                <a:lnTo>
                  <a:pt x="157394" y="371743"/>
                </a:lnTo>
                <a:lnTo>
                  <a:pt x="151684" y="342107"/>
                </a:lnTo>
                <a:lnTo>
                  <a:pt x="146599" y="300497"/>
                </a:lnTo>
                <a:lnTo>
                  <a:pt x="144315" y="249770"/>
                </a:lnTo>
                <a:close/>
              </a:path>
              <a:path w="254000" h="462914">
                <a:moveTo>
                  <a:pt x="134950" y="249770"/>
                </a:moveTo>
                <a:lnTo>
                  <a:pt x="118579" y="249770"/>
                </a:lnTo>
                <a:lnTo>
                  <a:pt x="124447" y="250520"/>
                </a:lnTo>
                <a:lnTo>
                  <a:pt x="129108" y="250520"/>
                </a:lnTo>
                <a:lnTo>
                  <a:pt x="134950" y="249770"/>
                </a:lnTo>
                <a:close/>
              </a:path>
              <a:path w="254000" h="462914">
                <a:moveTo>
                  <a:pt x="253235" y="9309"/>
                </a:moveTo>
                <a:lnTo>
                  <a:pt x="244221" y="9309"/>
                </a:lnTo>
                <a:lnTo>
                  <a:pt x="239514" y="70911"/>
                </a:lnTo>
                <a:lnTo>
                  <a:pt x="227379" y="126268"/>
                </a:lnTo>
                <a:lnTo>
                  <a:pt x="208927" y="173169"/>
                </a:lnTo>
                <a:lnTo>
                  <a:pt x="185268" y="209405"/>
                </a:lnTo>
                <a:lnTo>
                  <a:pt x="157512" y="232767"/>
                </a:lnTo>
                <a:lnTo>
                  <a:pt x="126771" y="241046"/>
                </a:lnTo>
                <a:lnTo>
                  <a:pt x="157697" y="241046"/>
                </a:lnTo>
                <a:lnTo>
                  <a:pt x="200318" y="204738"/>
                </a:lnTo>
                <a:lnTo>
                  <a:pt x="222294" y="166054"/>
                </a:lnTo>
                <a:lnTo>
                  <a:pt x="239068" y="118536"/>
                </a:lnTo>
                <a:lnTo>
                  <a:pt x="249769" y="64096"/>
                </a:lnTo>
                <a:lnTo>
                  <a:pt x="253235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5561317" y="3878173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989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5425194" y="4488405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35" y="0"/>
                </a:moveTo>
                <a:lnTo>
                  <a:pt x="23799" y="0"/>
                </a:lnTo>
                <a:lnTo>
                  <a:pt x="15646" y="3378"/>
                </a:lnTo>
                <a:lnTo>
                  <a:pt x="9486" y="9512"/>
                </a:lnTo>
                <a:lnTo>
                  <a:pt x="2371" y="20258"/>
                </a:lnTo>
                <a:lnTo>
                  <a:pt x="0" y="32489"/>
                </a:lnTo>
                <a:lnTo>
                  <a:pt x="2380" y="44729"/>
                </a:lnTo>
                <a:lnTo>
                  <a:pt x="9486" y="55448"/>
                </a:lnTo>
                <a:lnTo>
                  <a:pt x="15608" y="61569"/>
                </a:lnTo>
                <a:lnTo>
                  <a:pt x="23761" y="64947"/>
                </a:lnTo>
                <a:lnTo>
                  <a:pt x="41122" y="64947"/>
                </a:lnTo>
                <a:lnTo>
                  <a:pt x="49288" y="61569"/>
                </a:lnTo>
                <a:lnTo>
                  <a:pt x="54749" y="56108"/>
                </a:lnTo>
                <a:lnTo>
                  <a:pt x="26123" y="56108"/>
                </a:lnTo>
                <a:lnTo>
                  <a:pt x="20205" y="53644"/>
                </a:lnTo>
                <a:lnTo>
                  <a:pt x="11292" y="44704"/>
                </a:lnTo>
                <a:lnTo>
                  <a:pt x="8851" y="38811"/>
                </a:lnTo>
                <a:lnTo>
                  <a:pt x="8857" y="26161"/>
                </a:lnTo>
                <a:lnTo>
                  <a:pt x="11302" y="20243"/>
                </a:lnTo>
                <a:lnTo>
                  <a:pt x="20205" y="11315"/>
                </a:lnTo>
                <a:lnTo>
                  <a:pt x="26136" y="8864"/>
                </a:lnTo>
                <a:lnTo>
                  <a:pt x="54773" y="8864"/>
                </a:lnTo>
                <a:lnTo>
                  <a:pt x="49275" y="3378"/>
                </a:lnTo>
                <a:lnTo>
                  <a:pt x="41135" y="0"/>
                </a:lnTo>
                <a:close/>
              </a:path>
              <a:path w="65404" h="65404">
                <a:moveTo>
                  <a:pt x="54773" y="8864"/>
                </a:moveTo>
                <a:lnTo>
                  <a:pt x="38773" y="8864"/>
                </a:lnTo>
                <a:lnTo>
                  <a:pt x="44703" y="11315"/>
                </a:lnTo>
                <a:lnTo>
                  <a:pt x="53612" y="20258"/>
                </a:lnTo>
                <a:lnTo>
                  <a:pt x="56057" y="26161"/>
                </a:lnTo>
                <a:lnTo>
                  <a:pt x="56052" y="38811"/>
                </a:lnTo>
                <a:lnTo>
                  <a:pt x="53594" y="44729"/>
                </a:lnTo>
                <a:lnTo>
                  <a:pt x="44691" y="53644"/>
                </a:lnTo>
                <a:lnTo>
                  <a:pt x="38760" y="56108"/>
                </a:lnTo>
                <a:lnTo>
                  <a:pt x="54749" y="56108"/>
                </a:lnTo>
                <a:lnTo>
                  <a:pt x="55410" y="55448"/>
                </a:lnTo>
                <a:lnTo>
                  <a:pt x="62532" y="44704"/>
                </a:lnTo>
                <a:lnTo>
                  <a:pt x="64908" y="32475"/>
                </a:lnTo>
                <a:lnTo>
                  <a:pt x="62534" y="20243"/>
                </a:lnTo>
                <a:lnTo>
                  <a:pt x="55422" y="9512"/>
                </a:lnTo>
                <a:lnTo>
                  <a:pt x="54773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5523760" y="4432809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60" y="0"/>
                </a:moveTo>
                <a:lnTo>
                  <a:pt x="23812" y="0"/>
                </a:lnTo>
                <a:lnTo>
                  <a:pt x="15659" y="3378"/>
                </a:lnTo>
                <a:lnTo>
                  <a:pt x="3390" y="15633"/>
                </a:lnTo>
                <a:lnTo>
                  <a:pt x="0" y="23787"/>
                </a:lnTo>
                <a:lnTo>
                  <a:pt x="5" y="41147"/>
                </a:lnTo>
                <a:lnTo>
                  <a:pt x="3378" y="49288"/>
                </a:lnTo>
                <a:lnTo>
                  <a:pt x="15646" y="61556"/>
                </a:lnTo>
                <a:lnTo>
                  <a:pt x="23799" y="64935"/>
                </a:lnTo>
                <a:lnTo>
                  <a:pt x="41160" y="64935"/>
                </a:lnTo>
                <a:lnTo>
                  <a:pt x="49314" y="61556"/>
                </a:lnTo>
                <a:lnTo>
                  <a:pt x="54775" y="56095"/>
                </a:lnTo>
                <a:lnTo>
                  <a:pt x="26174" y="56095"/>
                </a:lnTo>
                <a:lnTo>
                  <a:pt x="20231" y="53632"/>
                </a:lnTo>
                <a:lnTo>
                  <a:pt x="11310" y="44703"/>
                </a:lnTo>
                <a:lnTo>
                  <a:pt x="8864" y="38785"/>
                </a:lnTo>
                <a:lnTo>
                  <a:pt x="8864" y="26174"/>
                </a:lnTo>
                <a:lnTo>
                  <a:pt x="11315" y="20231"/>
                </a:lnTo>
                <a:lnTo>
                  <a:pt x="20243" y="11302"/>
                </a:lnTo>
                <a:lnTo>
                  <a:pt x="26174" y="8851"/>
                </a:lnTo>
                <a:lnTo>
                  <a:pt x="54793" y="8851"/>
                </a:lnTo>
                <a:lnTo>
                  <a:pt x="49314" y="3378"/>
                </a:lnTo>
                <a:lnTo>
                  <a:pt x="41160" y="0"/>
                </a:lnTo>
                <a:close/>
              </a:path>
              <a:path w="65404" h="65404">
                <a:moveTo>
                  <a:pt x="54793" y="8851"/>
                </a:moveTo>
                <a:lnTo>
                  <a:pt x="38798" y="8851"/>
                </a:lnTo>
                <a:lnTo>
                  <a:pt x="44716" y="11302"/>
                </a:lnTo>
                <a:lnTo>
                  <a:pt x="53644" y="20231"/>
                </a:lnTo>
                <a:lnTo>
                  <a:pt x="56108" y="26174"/>
                </a:lnTo>
                <a:lnTo>
                  <a:pt x="56103" y="38785"/>
                </a:lnTo>
                <a:lnTo>
                  <a:pt x="53632" y="44716"/>
                </a:lnTo>
                <a:lnTo>
                  <a:pt x="44673" y="53644"/>
                </a:lnTo>
                <a:lnTo>
                  <a:pt x="38773" y="56095"/>
                </a:lnTo>
                <a:lnTo>
                  <a:pt x="54775" y="56095"/>
                </a:lnTo>
                <a:lnTo>
                  <a:pt x="61582" y="49288"/>
                </a:lnTo>
                <a:lnTo>
                  <a:pt x="64960" y="41147"/>
                </a:lnTo>
                <a:lnTo>
                  <a:pt x="64960" y="23787"/>
                </a:lnTo>
                <a:lnTo>
                  <a:pt x="61582" y="15633"/>
                </a:lnTo>
                <a:lnTo>
                  <a:pt x="54793" y="88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5544056" y="4323887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60" y="0"/>
                </a:moveTo>
                <a:lnTo>
                  <a:pt x="23787" y="0"/>
                </a:lnTo>
                <a:lnTo>
                  <a:pt x="15633" y="3390"/>
                </a:lnTo>
                <a:lnTo>
                  <a:pt x="3378" y="15646"/>
                </a:lnTo>
                <a:lnTo>
                  <a:pt x="5" y="23787"/>
                </a:lnTo>
                <a:lnTo>
                  <a:pt x="0" y="41160"/>
                </a:lnTo>
                <a:lnTo>
                  <a:pt x="3378" y="49301"/>
                </a:lnTo>
                <a:lnTo>
                  <a:pt x="15646" y="61582"/>
                </a:lnTo>
                <a:lnTo>
                  <a:pt x="23799" y="64960"/>
                </a:lnTo>
                <a:lnTo>
                  <a:pt x="41135" y="64960"/>
                </a:lnTo>
                <a:lnTo>
                  <a:pt x="49288" y="61582"/>
                </a:lnTo>
                <a:lnTo>
                  <a:pt x="54797" y="56095"/>
                </a:lnTo>
                <a:lnTo>
                  <a:pt x="26149" y="56095"/>
                </a:lnTo>
                <a:lnTo>
                  <a:pt x="20218" y="53632"/>
                </a:lnTo>
                <a:lnTo>
                  <a:pt x="11315" y="44716"/>
                </a:lnTo>
                <a:lnTo>
                  <a:pt x="8851" y="38798"/>
                </a:lnTo>
                <a:lnTo>
                  <a:pt x="8851" y="26174"/>
                </a:lnTo>
                <a:lnTo>
                  <a:pt x="11315" y="20243"/>
                </a:lnTo>
                <a:lnTo>
                  <a:pt x="20218" y="11315"/>
                </a:lnTo>
                <a:lnTo>
                  <a:pt x="26149" y="8851"/>
                </a:lnTo>
                <a:lnTo>
                  <a:pt x="54775" y="8851"/>
                </a:lnTo>
                <a:lnTo>
                  <a:pt x="49314" y="3390"/>
                </a:lnTo>
                <a:lnTo>
                  <a:pt x="41160" y="0"/>
                </a:lnTo>
                <a:close/>
              </a:path>
              <a:path w="65404" h="65404">
                <a:moveTo>
                  <a:pt x="54775" y="8851"/>
                </a:moveTo>
                <a:lnTo>
                  <a:pt x="38798" y="8851"/>
                </a:lnTo>
                <a:lnTo>
                  <a:pt x="44729" y="11315"/>
                </a:lnTo>
                <a:lnTo>
                  <a:pt x="53644" y="20256"/>
                </a:lnTo>
                <a:lnTo>
                  <a:pt x="56095" y="26174"/>
                </a:lnTo>
                <a:lnTo>
                  <a:pt x="56072" y="38798"/>
                </a:lnTo>
                <a:lnTo>
                  <a:pt x="53632" y="44716"/>
                </a:lnTo>
                <a:lnTo>
                  <a:pt x="44716" y="53632"/>
                </a:lnTo>
                <a:lnTo>
                  <a:pt x="38785" y="56095"/>
                </a:lnTo>
                <a:lnTo>
                  <a:pt x="54797" y="56095"/>
                </a:lnTo>
                <a:lnTo>
                  <a:pt x="61569" y="49301"/>
                </a:lnTo>
                <a:lnTo>
                  <a:pt x="64937" y="41160"/>
                </a:lnTo>
                <a:lnTo>
                  <a:pt x="64947" y="23787"/>
                </a:lnTo>
                <a:lnTo>
                  <a:pt x="61569" y="15646"/>
                </a:lnTo>
                <a:lnTo>
                  <a:pt x="54775" y="88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5470624" y="4235528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47" y="0"/>
                </a:moveTo>
                <a:lnTo>
                  <a:pt x="23812" y="0"/>
                </a:lnTo>
                <a:lnTo>
                  <a:pt x="15659" y="3378"/>
                </a:lnTo>
                <a:lnTo>
                  <a:pt x="3378" y="15659"/>
                </a:lnTo>
                <a:lnTo>
                  <a:pt x="5" y="23787"/>
                </a:lnTo>
                <a:lnTo>
                  <a:pt x="0" y="41148"/>
                </a:lnTo>
                <a:lnTo>
                  <a:pt x="3378" y="49288"/>
                </a:lnTo>
                <a:lnTo>
                  <a:pt x="15659" y="61556"/>
                </a:lnTo>
                <a:lnTo>
                  <a:pt x="23812" y="64947"/>
                </a:lnTo>
                <a:lnTo>
                  <a:pt x="41147" y="64947"/>
                </a:lnTo>
                <a:lnTo>
                  <a:pt x="49301" y="61556"/>
                </a:lnTo>
                <a:lnTo>
                  <a:pt x="54780" y="56083"/>
                </a:lnTo>
                <a:lnTo>
                  <a:pt x="26161" y="56083"/>
                </a:lnTo>
                <a:lnTo>
                  <a:pt x="20231" y="53632"/>
                </a:lnTo>
                <a:lnTo>
                  <a:pt x="11315" y="44704"/>
                </a:lnTo>
                <a:lnTo>
                  <a:pt x="8851" y="38773"/>
                </a:lnTo>
                <a:lnTo>
                  <a:pt x="8851" y="26162"/>
                </a:lnTo>
                <a:lnTo>
                  <a:pt x="11328" y="20231"/>
                </a:lnTo>
                <a:lnTo>
                  <a:pt x="20261" y="11290"/>
                </a:lnTo>
                <a:lnTo>
                  <a:pt x="26161" y="8839"/>
                </a:lnTo>
                <a:lnTo>
                  <a:pt x="54768" y="8839"/>
                </a:lnTo>
                <a:lnTo>
                  <a:pt x="49301" y="3378"/>
                </a:lnTo>
                <a:lnTo>
                  <a:pt x="41147" y="0"/>
                </a:lnTo>
                <a:close/>
              </a:path>
              <a:path w="65404" h="65404">
                <a:moveTo>
                  <a:pt x="54768" y="8839"/>
                </a:moveTo>
                <a:lnTo>
                  <a:pt x="38785" y="8839"/>
                </a:lnTo>
                <a:lnTo>
                  <a:pt x="44729" y="11303"/>
                </a:lnTo>
                <a:lnTo>
                  <a:pt x="53650" y="20243"/>
                </a:lnTo>
                <a:lnTo>
                  <a:pt x="56095" y="26162"/>
                </a:lnTo>
                <a:lnTo>
                  <a:pt x="56095" y="38773"/>
                </a:lnTo>
                <a:lnTo>
                  <a:pt x="53644" y="44704"/>
                </a:lnTo>
                <a:lnTo>
                  <a:pt x="49048" y="49288"/>
                </a:lnTo>
                <a:lnTo>
                  <a:pt x="44729" y="53632"/>
                </a:lnTo>
                <a:lnTo>
                  <a:pt x="38798" y="56083"/>
                </a:lnTo>
                <a:lnTo>
                  <a:pt x="54780" y="56083"/>
                </a:lnTo>
                <a:lnTo>
                  <a:pt x="61582" y="49288"/>
                </a:lnTo>
                <a:lnTo>
                  <a:pt x="64960" y="41148"/>
                </a:lnTo>
                <a:lnTo>
                  <a:pt x="64947" y="23787"/>
                </a:lnTo>
                <a:lnTo>
                  <a:pt x="61569" y="15633"/>
                </a:lnTo>
                <a:lnTo>
                  <a:pt x="54768" y="88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5359944" y="4234921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35" y="0"/>
                </a:moveTo>
                <a:lnTo>
                  <a:pt x="23787" y="0"/>
                </a:lnTo>
                <a:lnTo>
                  <a:pt x="15633" y="3378"/>
                </a:lnTo>
                <a:lnTo>
                  <a:pt x="9486" y="9499"/>
                </a:lnTo>
                <a:lnTo>
                  <a:pt x="2371" y="20245"/>
                </a:lnTo>
                <a:lnTo>
                  <a:pt x="0" y="32477"/>
                </a:lnTo>
                <a:lnTo>
                  <a:pt x="2388" y="44729"/>
                </a:lnTo>
                <a:lnTo>
                  <a:pt x="9486" y="55435"/>
                </a:lnTo>
                <a:lnTo>
                  <a:pt x="15621" y="61582"/>
                </a:lnTo>
                <a:lnTo>
                  <a:pt x="23761" y="64960"/>
                </a:lnTo>
                <a:lnTo>
                  <a:pt x="41135" y="64960"/>
                </a:lnTo>
                <a:lnTo>
                  <a:pt x="49288" y="61582"/>
                </a:lnTo>
                <a:lnTo>
                  <a:pt x="54756" y="56108"/>
                </a:lnTo>
                <a:lnTo>
                  <a:pt x="26136" y="56108"/>
                </a:lnTo>
                <a:lnTo>
                  <a:pt x="20205" y="53657"/>
                </a:lnTo>
                <a:lnTo>
                  <a:pt x="11279" y="44704"/>
                </a:lnTo>
                <a:lnTo>
                  <a:pt x="8839" y="38798"/>
                </a:lnTo>
                <a:lnTo>
                  <a:pt x="8839" y="26162"/>
                </a:lnTo>
                <a:lnTo>
                  <a:pt x="11290" y="20231"/>
                </a:lnTo>
                <a:lnTo>
                  <a:pt x="20218" y="11315"/>
                </a:lnTo>
                <a:lnTo>
                  <a:pt x="26149" y="8864"/>
                </a:lnTo>
                <a:lnTo>
                  <a:pt x="54785" y="8864"/>
                </a:lnTo>
                <a:lnTo>
                  <a:pt x="49276" y="3378"/>
                </a:lnTo>
                <a:lnTo>
                  <a:pt x="41135" y="0"/>
                </a:lnTo>
                <a:close/>
              </a:path>
              <a:path w="65404" h="65404">
                <a:moveTo>
                  <a:pt x="54785" y="8864"/>
                </a:moveTo>
                <a:lnTo>
                  <a:pt x="38773" y="8864"/>
                </a:lnTo>
                <a:lnTo>
                  <a:pt x="44704" y="11315"/>
                </a:lnTo>
                <a:lnTo>
                  <a:pt x="53638" y="20245"/>
                </a:lnTo>
                <a:lnTo>
                  <a:pt x="56083" y="26162"/>
                </a:lnTo>
                <a:lnTo>
                  <a:pt x="56077" y="38798"/>
                </a:lnTo>
                <a:lnTo>
                  <a:pt x="53619" y="44704"/>
                </a:lnTo>
                <a:lnTo>
                  <a:pt x="49023" y="49301"/>
                </a:lnTo>
                <a:lnTo>
                  <a:pt x="44704" y="53657"/>
                </a:lnTo>
                <a:lnTo>
                  <a:pt x="38760" y="56108"/>
                </a:lnTo>
                <a:lnTo>
                  <a:pt x="54756" y="56108"/>
                </a:lnTo>
                <a:lnTo>
                  <a:pt x="61556" y="49301"/>
                </a:lnTo>
                <a:lnTo>
                  <a:pt x="64935" y="41148"/>
                </a:lnTo>
                <a:lnTo>
                  <a:pt x="64935" y="23812"/>
                </a:lnTo>
                <a:lnTo>
                  <a:pt x="61556" y="15646"/>
                </a:lnTo>
                <a:lnTo>
                  <a:pt x="54785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5287022" y="4321549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73" y="0"/>
                </a:moveTo>
                <a:lnTo>
                  <a:pt x="23812" y="0"/>
                </a:lnTo>
                <a:lnTo>
                  <a:pt x="15659" y="3390"/>
                </a:lnTo>
                <a:lnTo>
                  <a:pt x="3390" y="15659"/>
                </a:lnTo>
                <a:lnTo>
                  <a:pt x="0" y="23825"/>
                </a:lnTo>
                <a:lnTo>
                  <a:pt x="0" y="41160"/>
                </a:lnTo>
                <a:lnTo>
                  <a:pt x="3390" y="49314"/>
                </a:lnTo>
                <a:lnTo>
                  <a:pt x="15671" y="61595"/>
                </a:lnTo>
                <a:lnTo>
                  <a:pt x="23825" y="64973"/>
                </a:lnTo>
                <a:lnTo>
                  <a:pt x="41147" y="64973"/>
                </a:lnTo>
                <a:lnTo>
                  <a:pt x="49301" y="61595"/>
                </a:lnTo>
                <a:lnTo>
                  <a:pt x="54799" y="56108"/>
                </a:lnTo>
                <a:lnTo>
                  <a:pt x="26174" y="56108"/>
                </a:lnTo>
                <a:lnTo>
                  <a:pt x="20243" y="53657"/>
                </a:lnTo>
                <a:lnTo>
                  <a:pt x="15786" y="49174"/>
                </a:lnTo>
                <a:lnTo>
                  <a:pt x="11307" y="44709"/>
                </a:lnTo>
                <a:lnTo>
                  <a:pt x="8857" y="38798"/>
                </a:lnTo>
                <a:lnTo>
                  <a:pt x="8857" y="26162"/>
                </a:lnTo>
                <a:lnTo>
                  <a:pt x="11315" y="20231"/>
                </a:lnTo>
                <a:lnTo>
                  <a:pt x="15912" y="15659"/>
                </a:lnTo>
                <a:lnTo>
                  <a:pt x="20243" y="11315"/>
                </a:lnTo>
                <a:lnTo>
                  <a:pt x="26187" y="8864"/>
                </a:lnTo>
                <a:lnTo>
                  <a:pt x="54810" y="8864"/>
                </a:lnTo>
                <a:lnTo>
                  <a:pt x="49314" y="3390"/>
                </a:lnTo>
                <a:lnTo>
                  <a:pt x="41173" y="0"/>
                </a:lnTo>
                <a:close/>
              </a:path>
              <a:path w="65404" h="65404">
                <a:moveTo>
                  <a:pt x="54810" y="8864"/>
                </a:moveTo>
                <a:lnTo>
                  <a:pt x="38811" y="8864"/>
                </a:lnTo>
                <a:lnTo>
                  <a:pt x="44729" y="11315"/>
                </a:lnTo>
                <a:lnTo>
                  <a:pt x="53653" y="20250"/>
                </a:lnTo>
                <a:lnTo>
                  <a:pt x="56095" y="26162"/>
                </a:lnTo>
                <a:lnTo>
                  <a:pt x="56095" y="38798"/>
                </a:lnTo>
                <a:lnTo>
                  <a:pt x="53644" y="44729"/>
                </a:lnTo>
                <a:lnTo>
                  <a:pt x="44729" y="53657"/>
                </a:lnTo>
                <a:lnTo>
                  <a:pt x="38798" y="56108"/>
                </a:lnTo>
                <a:lnTo>
                  <a:pt x="54799" y="56108"/>
                </a:lnTo>
                <a:lnTo>
                  <a:pt x="55460" y="55448"/>
                </a:lnTo>
                <a:lnTo>
                  <a:pt x="62583" y="44709"/>
                </a:lnTo>
                <a:lnTo>
                  <a:pt x="64957" y="32480"/>
                </a:lnTo>
                <a:lnTo>
                  <a:pt x="62570" y="20231"/>
                </a:lnTo>
                <a:lnTo>
                  <a:pt x="55460" y="9512"/>
                </a:lnTo>
                <a:lnTo>
                  <a:pt x="54810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5242553" y="4189266"/>
            <a:ext cx="404495" cy="407034"/>
          </a:xfrm>
          <a:custGeom>
            <a:avLst/>
            <a:gdLst/>
            <a:ahLst/>
            <a:cxnLst/>
            <a:rect l="l" t="t" r="r" b="b"/>
            <a:pathLst>
              <a:path w="404495" h="407035">
                <a:moveTo>
                  <a:pt x="150120" y="217982"/>
                </a:moveTo>
                <a:lnTo>
                  <a:pt x="135382" y="217982"/>
                </a:lnTo>
                <a:lnTo>
                  <a:pt x="142354" y="221602"/>
                </a:lnTo>
                <a:lnTo>
                  <a:pt x="148856" y="229057"/>
                </a:lnTo>
                <a:lnTo>
                  <a:pt x="154980" y="242102"/>
                </a:lnTo>
                <a:lnTo>
                  <a:pt x="153474" y="256455"/>
                </a:lnTo>
                <a:lnTo>
                  <a:pt x="146790" y="271835"/>
                </a:lnTo>
                <a:lnTo>
                  <a:pt x="137376" y="287959"/>
                </a:lnTo>
                <a:lnTo>
                  <a:pt x="124684" y="310411"/>
                </a:lnTo>
                <a:lnTo>
                  <a:pt x="116684" y="334449"/>
                </a:lnTo>
                <a:lnTo>
                  <a:pt x="119652" y="359052"/>
                </a:lnTo>
                <a:lnTo>
                  <a:pt x="139865" y="383197"/>
                </a:lnTo>
                <a:lnTo>
                  <a:pt x="155942" y="393442"/>
                </a:lnTo>
                <a:lnTo>
                  <a:pt x="173440" y="400788"/>
                </a:lnTo>
                <a:lnTo>
                  <a:pt x="192296" y="405212"/>
                </a:lnTo>
                <a:lnTo>
                  <a:pt x="212445" y="406692"/>
                </a:lnTo>
                <a:lnTo>
                  <a:pt x="248399" y="402384"/>
                </a:lnTo>
                <a:lnTo>
                  <a:pt x="261786" y="397827"/>
                </a:lnTo>
                <a:lnTo>
                  <a:pt x="212445" y="397827"/>
                </a:lnTo>
                <a:lnTo>
                  <a:pt x="193727" y="396463"/>
                </a:lnTo>
                <a:lnTo>
                  <a:pt x="145237" y="376161"/>
                </a:lnTo>
                <a:lnTo>
                  <a:pt x="125325" y="335360"/>
                </a:lnTo>
                <a:lnTo>
                  <a:pt x="132580" y="314226"/>
                </a:lnTo>
                <a:lnTo>
                  <a:pt x="144970" y="292531"/>
                </a:lnTo>
                <a:lnTo>
                  <a:pt x="155279" y="274736"/>
                </a:lnTo>
                <a:lnTo>
                  <a:pt x="162596" y="257008"/>
                </a:lnTo>
                <a:lnTo>
                  <a:pt x="163739" y="239716"/>
                </a:lnTo>
                <a:lnTo>
                  <a:pt x="155524" y="223227"/>
                </a:lnTo>
                <a:lnTo>
                  <a:pt x="150120" y="217982"/>
                </a:lnTo>
                <a:close/>
              </a:path>
              <a:path w="404495" h="407035">
                <a:moveTo>
                  <a:pt x="248065" y="8864"/>
                </a:moveTo>
                <a:lnTo>
                  <a:pt x="192367" y="8864"/>
                </a:lnTo>
                <a:lnTo>
                  <a:pt x="231408" y="12898"/>
                </a:lnTo>
                <a:lnTo>
                  <a:pt x="269060" y="24649"/>
                </a:lnTo>
                <a:lnTo>
                  <a:pt x="304072" y="43588"/>
                </a:lnTo>
                <a:lnTo>
                  <a:pt x="335191" y="69189"/>
                </a:lnTo>
                <a:lnTo>
                  <a:pt x="360009" y="99023"/>
                </a:lnTo>
                <a:lnTo>
                  <a:pt x="390451" y="168134"/>
                </a:lnTo>
                <a:lnTo>
                  <a:pt x="395338" y="205740"/>
                </a:lnTo>
                <a:lnTo>
                  <a:pt x="392916" y="243075"/>
                </a:lnTo>
                <a:lnTo>
                  <a:pt x="366993" y="310260"/>
                </a:lnTo>
                <a:lnTo>
                  <a:pt x="314371" y="363194"/>
                </a:lnTo>
                <a:lnTo>
                  <a:pt x="246687" y="393701"/>
                </a:lnTo>
                <a:lnTo>
                  <a:pt x="212445" y="397827"/>
                </a:lnTo>
                <a:lnTo>
                  <a:pt x="261786" y="397827"/>
                </a:lnTo>
                <a:lnTo>
                  <a:pt x="319298" y="370532"/>
                </a:lnTo>
                <a:lnTo>
                  <a:pt x="350380" y="344728"/>
                </a:lnTo>
                <a:lnTo>
                  <a:pt x="374388" y="315133"/>
                </a:lnTo>
                <a:lnTo>
                  <a:pt x="401620" y="244723"/>
                </a:lnTo>
                <a:lnTo>
                  <a:pt x="404190" y="205612"/>
                </a:lnTo>
                <a:lnTo>
                  <a:pt x="399118" y="166302"/>
                </a:lnTo>
                <a:lnTo>
                  <a:pt x="386713" y="128831"/>
                </a:lnTo>
                <a:lnTo>
                  <a:pt x="367362" y="94081"/>
                </a:lnTo>
                <a:lnTo>
                  <a:pt x="341452" y="62928"/>
                </a:lnTo>
                <a:lnTo>
                  <a:pt x="308985" y="36224"/>
                </a:lnTo>
                <a:lnTo>
                  <a:pt x="272443" y="16467"/>
                </a:lnTo>
                <a:lnTo>
                  <a:pt x="248065" y="8864"/>
                </a:lnTo>
                <a:close/>
              </a:path>
              <a:path w="404495" h="407035">
                <a:moveTo>
                  <a:pt x="192367" y="0"/>
                </a:moveTo>
                <a:lnTo>
                  <a:pt x="120037" y="13941"/>
                </a:lnTo>
                <a:lnTo>
                  <a:pt x="59652" y="54000"/>
                </a:lnTo>
                <a:lnTo>
                  <a:pt x="30470" y="89897"/>
                </a:lnTo>
                <a:lnTo>
                  <a:pt x="8599" y="133610"/>
                </a:lnTo>
                <a:lnTo>
                  <a:pt x="0" y="181752"/>
                </a:lnTo>
                <a:lnTo>
                  <a:pt x="10630" y="230936"/>
                </a:lnTo>
                <a:lnTo>
                  <a:pt x="17408" y="243075"/>
                </a:lnTo>
                <a:lnTo>
                  <a:pt x="25017" y="251669"/>
                </a:lnTo>
                <a:lnTo>
                  <a:pt x="33547" y="256798"/>
                </a:lnTo>
                <a:lnTo>
                  <a:pt x="43015" y="258495"/>
                </a:lnTo>
                <a:lnTo>
                  <a:pt x="53451" y="256797"/>
                </a:lnTo>
                <a:lnTo>
                  <a:pt x="63976" y="252282"/>
                </a:lnTo>
                <a:lnTo>
                  <a:pt x="68337" y="249643"/>
                </a:lnTo>
                <a:lnTo>
                  <a:pt x="43015" y="249643"/>
                </a:lnTo>
                <a:lnTo>
                  <a:pt x="36185" y="248264"/>
                </a:lnTo>
                <a:lnTo>
                  <a:pt x="29880" y="244098"/>
                </a:lnTo>
                <a:lnTo>
                  <a:pt x="24055" y="237101"/>
                </a:lnTo>
                <a:lnTo>
                  <a:pt x="18669" y="227228"/>
                </a:lnTo>
                <a:lnTo>
                  <a:pt x="9161" y="183139"/>
                </a:lnTo>
                <a:lnTo>
                  <a:pt x="16721" y="138301"/>
                </a:lnTo>
                <a:lnTo>
                  <a:pt x="37066" y="96185"/>
                </a:lnTo>
                <a:lnTo>
                  <a:pt x="65913" y="60261"/>
                </a:lnTo>
                <a:lnTo>
                  <a:pt x="123420" y="22128"/>
                </a:lnTo>
                <a:lnTo>
                  <a:pt x="192367" y="8864"/>
                </a:lnTo>
                <a:lnTo>
                  <a:pt x="248065" y="8864"/>
                </a:lnTo>
                <a:lnTo>
                  <a:pt x="233135" y="4208"/>
                </a:lnTo>
                <a:lnTo>
                  <a:pt x="192367" y="0"/>
                </a:lnTo>
                <a:close/>
              </a:path>
              <a:path w="404495" h="407035">
                <a:moveTo>
                  <a:pt x="127584" y="209118"/>
                </a:moveTo>
                <a:lnTo>
                  <a:pt x="115583" y="211024"/>
                </a:lnTo>
                <a:lnTo>
                  <a:pt x="103727" y="216026"/>
                </a:lnTo>
                <a:lnTo>
                  <a:pt x="92033" y="223048"/>
                </a:lnTo>
                <a:lnTo>
                  <a:pt x="70493" y="237963"/>
                </a:lnTo>
                <a:lnTo>
                  <a:pt x="60842" y="243919"/>
                </a:lnTo>
                <a:lnTo>
                  <a:pt x="51653" y="248079"/>
                </a:lnTo>
                <a:lnTo>
                  <a:pt x="43015" y="249643"/>
                </a:lnTo>
                <a:lnTo>
                  <a:pt x="68337" y="249643"/>
                </a:lnTo>
                <a:lnTo>
                  <a:pt x="74676" y="245808"/>
                </a:lnTo>
                <a:lnTo>
                  <a:pt x="96266" y="230868"/>
                </a:lnTo>
                <a:lnTo>
                  <a:pt x="106918" y="224372"/>
                </a:lnTo>
                <a:lnTo>
                  <a:pt x="117413" y="219745"/>
                </a:lnTo>
                <a:lnTo>
                  <a:pt x="127584" y="217982"/>
                </a:lnTo>
                <a:lnTo>
                  <a:pt x="150120" y="217982"/>
                </a:lnTo>
                <a:lnTo>
                  <a:pt x="149129" y="217020"/>
                </a:lnTo>
                <a:lnTo>
                  <a:pt x="142373" y="212615"/>
                </a:lnTo>
                <a:lnTo>
                  <a:pt x="135207" y="209988"/>
                </a:lnTo>
                <a:lnTo>
                  <a:pt x="127584" y="209118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5066333" y="3744407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4" h="11429">
                <a:moveTo>
                  <a:pt x="70626" y="0"/>
                </a:moveTo>
                <a:lnTo>
                  <a:pt x="36044" y="471"/>
                </a:lnTo>
                <a:lnTo>
                  <a:pt x="2095" y="1847"/>
                </a:lnTo>
                <a:lnTo>
                  <a:pt x="0" y="1974"/>
                </a:lnTo>
                <a:lnTo>
                  <a:pt x="507" y="11258"/>
                </a:lnTo>
                <a:lnTo>
                  <a:pt x="2603" y="11144"/>
                </a:lnTo>
                <a:lnTo>
                  <a:pt x="36212" y="9767"/>
                </a:lnTo>
                <a:lnTo>
                  <a:pt x="70513" y="9294"/>
                </a:lnTo>
                <a:lnTo>
                  <a:pt x="140978" y="9294"/>
                </a:lnTo>
                <a:lnTo>
                  <a:pt x="141363" y="1885"/>
                </a:lnTo>
                <a:lnTo>
                  <a:pt x="139280" y="1771"/>
                </a:lnTo>
                <a:lnTo>
                  <a:pt x="105238" y="433"/>
                </a:lnTo>
                <a:lnTo>
                  <a:pt x="70626" y="0"/>
                </a:lnTo>
                <a:close/>
              </a:path>
              <a:path w="141604" h="11429">
                <a:moveTo>
                  <a:pt x="140978" y="9294"/>
                </a:moveTo>
                <a:lnTo>
                  <a:pt x="70513" y="9294"/>
                </a:lnTo>
                <a:lnTo>
                  <a:pt x="104905" y="9724"/>
                </a:lnTo>
                <a:lnTo>
                  <a:pt x="138785" y="11055"/>
                </a:lnTo>
                <a:lnTo>
                  <a:pt x="140881" y="11169"/>
                </a:lnTo>
                <a:lnTo>
                  <a:pt x="140978" y="929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5065843" y="3704007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71164" y="0"/>
                </a:moveTo>
                <a:lnTo>
                  <a:pt x="36317" y="1427"/>
                </a:lnTo>
                <a:lnTo>
                  <a:pt x="2070" y="5581"/>
                </a:lnTo>
                <a:lnTo>
                  <a:pt x="0" y="5924"/>
                </a:lnTo>
                <a:lnTo>
                  <a:pt x="1524" y="15093"/>
                </a:lnTo>
                <a:lnTo>
                  <a:pt x="3581" y="14763"/>
                </a:lnTo>
                <a:lnTo>
                  <a:pt x="37080" y="10682"/>
                </a:lnTo>
                <a:lnTo>
                  <a:pt x="71173" y="9282"/>
                </a:lnTo>
                <a:lnTo>
                  <a:pt x="141752" y="9282"/>
                </a:lnTo>
                <a:lnTo>
                  <a:pt x="142328" y="5695"/>
                </a:lnTo>
                <a:lnTo>
                  <a:pt x="140258" y="5353"/>
                </a:lnTo>
                <a:lnTo>
                  <a:pt x="106011" y="1306"/>
                </a:lnTo>
                <a:lnTo>
                  <a:pt x="71164" y="0"/>
                </a:lnTo>
                <a:close/>
              </a:path>
              <a:path w="142875" h="15239">
                <a:moveTo>
                  <a:pt x="141752" y="9282"/>
                </a:moveTo>
                <a:lnTo>
                  <a:pt x="71173" y="9282"/>
                </a:lnTo>
                <a:lnTo>
                  <a:pt x="105272" y="10565"/>
                </a:lnTo>
                <a:lnTo>
                  <a:pt x="138785" y="14535"/>
                </a:lnTo>
                <a:lnTo>
                  <a:pt x="140855" y="14865"/>
                </a:lnTo>
                <a:lnTo>
                  <a:pt x="141752" y="928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5066333" y="3782999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4" h="11429">
                <a:moveTo>
                  <a:pt x="70545" y="0"/>
                </a:moveTo>
                <a:lnTo>
                  <a:pt x="35985" y="473"/>
                </a:lnTo>
                <a:lnTo>
                  <a:pt x="2095" y="1844"/>
                </a:lnTo>
                <a:lnTo>
                  <a:pt x="0" y="1958"/>
                </a:lnTo>
                <a:lnTo>
                  <a:pt x="508" y="11229"/>
                </a:lnTo>
                <a:lnTo>
                  <a:pt x="2603" y="11115"/>
                </a:lnTo>
                <a:lnTo>
                  <a:pt x="36358" y="9753"/>
                </a:lnTo>
                <a:lnTo>
                  <a:pt x="70705" y="9286"/>
                </a:lnTo>
                <a:lnTo>
                  <a:pt x="140987" y="9286"/>
                </a:lnTo>
                <a:lnTo>
                  <a:pt x="141363" y="1870"/>
                </a:lnTo>
                <a:lnTo>
                  <a:pt x="139280" y="1755"/>
                </a:lnTo>
                <a:lnTo>
                  <a:pt x="105176" y="426"/>
                </a:lnTo>
                <a:lnTo>
                  <a:pt x="70545" y="0"/>
                </a:lnTo>
                <a:close/>
              </a:path>
              <a:path w="141604" h="11429">
                <a:moveTo>
                  <a:pt x="140987" y="9286"/>
                </a:moveTo>
                <a:lnTo>
                  <a:pt x="70705" y="9286"/>
                </a:lnTo>
                <a:lnTo>
                  <a:pt x="105050" y="9715"/>
                </a:lnTo>
                <a:lnTo>
                  <a:pt x="140893" y="11141"/>
                </a:lnTo>
                <a:lnTo>
                  <a:pt x="140987" y="928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5065843" y="3819698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71097" y="0"/>
                </a:moveTo>
                <a:lnTo>
                  <a:pt x="36267" y="1435"/>
                </a:lnTo>
                <a:lnTo>
                  <a:pt x="2070" y="5603"/>
                </a:lnTo>
                <a:lnTo>
                  <a:pt x="0" y="5946"/>
                </a:lnTo>
                <a:lnTo>
                  <a:pt x="1524" y="15116"/>
                </a:lnTo>
                <a:lnTo>
                  <a:pt x="3581" y="14785"/>
                </a:lnTo>
                <a:lnTo>
                  <a:pt x="37056" y="10699"/>
                </a:lnTo>
                <a:lnTo>
                  <a:pt x="71140" y="9296"/>
                </a:lnTo>
                <a:lnTo>
                  <a:pt x="141748" y="9296"/>
                </a:lnTo>
                <a:lnTo>
                  <a:pt x="142328" y="5680"/>
                </a:lnTo>
                <a:lnTo>
                  <a:pt x="140258" y="5349"/>
                </a:lnTo>
                <a:lnTo>
                  <a:pt x="105961" y="1303"/>
                </a:lnTo>
                <a:lnTo>
                  <a:pt x="71097" y="0"/>
                </a:lnTo>
                <a:close/>
              </a:path>
              <a:path w="142875" h="15239">
                <a:moveTo>
                  <a:pt x="141748" y="9296"/>
                </a:moveTo>
                <a:lnTo>
                  <a:pt x="71140" y="9296"/>
                </a:lnTo>
                <a:lnTo>
                  <a:pt x="105245" y="10574"/>
                </a:lnTo>
                <a:lnTo>
                  <a:pt x="138785" y="14531"/>
                </a:lnTo>
                <a:lnTo>
                  <a:pt x="140855" y="14862"/>
                </a:lnTo>
                <a:lnTo>
                  <a:pt x="14174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5029200" y="3625754"/>
            <a:ext cx="231140" cy="306705"/>
          </a:xfrm>
          <a:custGeom>
            <a:avLst/>
            <a:gdLst/>
            <a:ahLst/>
            <a:cxnLst/>
            <a:rect l="l" t="t" r="r" b="b"/>
            <a:pathLst>
              <a:path w="231139" h="306704">
                <a:moveTo>
                  <a:pt x="0" y="290826"/>
                </a:moveTo>
                <a:lnTo>
                  <a:pt x="0" y="306590"/>
                </a:lnTo>
                <a:lnTo>
                  <a:pt x="230609" y="306590"/>
                </a:lnTo>
                <a:lnTo>
                  <a:pt x="230609" y="297281"/>
                </a:lnTo>
                <a:lnTo>
                  <a:pt x="37531" y="297281"/>
                </a:lnTo>
                <a:lnTo>
                  <a:pt x="44903" y="294830"/>
                </a:lnTo>
                <a:lnTo>
                  <a:pt x="19357" y="294830"/>
                </a:lnTo>
                <a:lnTo>
                  <a:pt x="10048" y="294792"/>
                </a:lnTo>
                <a:lnTo>
                  <a:pt x="0" y="290826"/>
                </a:lnTo>
                <a:close/>
              </a:path>
              <a:path w="231139" h="306704">
                <a:moveTo>
                  <a:pt x="230609" y="53733"/>
                </a:moveTo>
                <a:lnTo>
                  <a:pt x="221312" y="53733"/>
                </a:lnTo>
                <a:lnTo>
                  <a:pt x="221312" y="297281"/>
                </a:lnTo>
                <a:lnTo>
                  <a:pt x="230609" y="297281"/>
                </a:lnTo>
                <a:lnTo>
                  <a:pt x="230609" y="53733"/>
                </a:lnTo>
                <a:close/>
              </a:path>
              <a:path w="231139" h="306704">
                <a:moveTo>
                  <a:pt x="118365" y="265836"/>
                </a:moveTo>
                <a:lnTo>
                  <a:pt x="71765" y="275464"/>
                </a:lnTo>
                <a:lnTo>
                  <a:pt x="19357" y="294830"/>
                </a:lnTo>
                <a:lnTo>
                  <a:pt x="44903" y="294830"/>
                </a:lnTo>
                <a:lnTo>
                  <a:pt x="85403" y="281364"/>
                </a:lnTo>
                <a:lnTo>
                  <a:pt x="127955" y="274321"/>
                </a:lnTo>
                <a:lnTo>
                  <a:pt x="193662" y="274321"/>
                </a:lnTo>
                <a:lnTo>
                  <a:pt x="160066" y="265837"/>
                </a:lnTo>
                <a:lnTo>
                  <a:pt x="118365" y="265836"/>
                </a:lnTo>
                <a:close/>
              </a:path>
              <a:path w="231139" h="306704">
                <a:moveTo>
                  <a:pt x="0" y="14166"/>
                </a:moveTo>
                <a:lnTo>
                  <a:pt x="0" y="24060"/>
                </a:lnTo>
                <a:lnTo>
                  <a:pt x="10048" y="27838"/>
                </a:lnTo>
                <a:lnTo>
                  <a:pt x="10048" y="294792"/>
                </a:lnTo>
                <a:lnTo>
                  <a:pt x="19357" y="294792"/>
                </a:lnTo>
                <a:lnTo>
                  <a:pt x="19458" y="27838"/>
                </a:lnTo>
                <a:lnTo>
                  <a:pt x="40977" y="19761"/>
                </a:lnTo>
                <a:lnTo>
                  <a:pt x="14671" y="19751"/>
                </a:lnTo>
                <a:lnTo>
                  <a:pt x="0" y="14166"/>
                </a:lnTo>
                <a:close/>
              </a:path>
              <a:path w="231139" h="306704">
                <a:moveTo>
                  <a:pt x="193662" y="274321"/>
                </a:moveTo>
                <a:lnTo>
                  <a:pt x="127955" y="274321"/>
                </a:lnTo>
                <a:lnTo>
                  <a:pt x="166040" y="276091"/>
                </a:lnTo>
                <a:lnTo>
                  <a:pt x="200510" y="286613"/>
                </a:lnTo>
                <a:lnTo>
                  <a:pt x="207076" y="289560"/>
                </a:lnTo>
                <a:lnTo>
                  <a:pt x="207076" y="275361"/>
                </a:lnTo>
                <a:lnTo>
                  <a:pt x="197779" y="275361"/>
                </a:lnTo>
                <a:lnTo>
                  <a:pt x="193662" y="274321"/>
                </a:lnTo>
                <a:close/>
              </a:path>
              <a:path w="231139" h="306704">
                <a:moveTo>
                  <a:pt x="172817" y="9309"/>
                </a:moveTo>
                <a:lnTo>
                  <a:pt x="108638" y="9309"/>
                </a:lnTo>
                <a:lnTo>
                  <a:pt x="131653" y="10477"/>
                </a:lnTo>
                <a:lnTo>
                  <a:pt x="154249" y="13973"/>
                </a:lnTo>
                <a:lnTo>
                  <a:pt x="176341" y="19778"/>
                </a:lnTo>
                <a:lnTo>
                  <a:pt x="197779" y="27838"/>
                </a:lnTo>
                <a:lnTo>
                  <a:pt x="197779" y="275361"/>
                </a:lnTo>
                <a:lnTo>
                  <a:pt x="207076" y="275361"/>
                </a:lnTo>
                <a:lnTo>
                  <a:pt x="207076" y="53733"/>
                </a:lnTo>
                <a:lnTo>
                  <a:pt x="230609" y="53733"/>
                </a:lnTo>
                <a:lnTo>
                  <a:pt x="230609" y="44437"/>
                </a:lnTo>
                <a:lnTo>
                  <a:pt x="207076" y="44437"/>
                </a:lnTo>
                <a:lnTo>
                  <a:pt x="207076" y="21818"/>
                </a:lnTo>
                <a:lnTo>
                  <a:pt x="204332" y="20586"/>
                </a:lnTo>
                <a:lnTo>
                  <a:pt x="181286" y="11610"/>
                </a:lnTo>
                <a:lnTo>
                  <a:pt x="172817" y="9309"/>
                </a:lnTo>
                <a:close/>
              </a:path>
              <a:path w="231139" h="306704">
                <a:moveTo>
                  <a:pt x="108625" y="0"/>
                </a:moveTo>
                <a:lnTo>
                  <a:pt x="84398" y="1244"/>
                </a:lnTo>
                <a:lnTo>
                  <a:pt x="60613" y="4965"/>
                </a:lnTo>
                <a:lnTo>
                  <a:pt x="37352" y="11144"/>
                </a:lnTo>
                <a:lnTo>
                  <a:pt x="14696" y="19761"/>
                </a:lnTo>
                <a:lnTo>
                  <a:pt x="41014" y="19751"/>
                </a:lnTo>
                <a:lnTo>
                  <a:pt x="63118" y="13958"/>
                </a:lnTo>
                <a:lnTo>
                  <a:pt x="85708" y="10473"/>
                </a:lnTo>
                <a:lnTo>
                  <a:pt x="108638" y="9309"/>
                </a:lnTo>
                <a:lnTo>
                  <a:pt x="172817" y="9309"/>
                </a:lnTo>
                <a:lnTo>
                  <a:pt x="157598" y="5173"/>
                </a:lnTo>
                <a:lnTo>
                  <a:pt x="133350" y="1296"/>
                </a:lnTo>
                <a:lnTo>
                  <a:pt x="10862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5298919" y="4036923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44932" y="0"/>
                </a:moveTo>
                <a:lnTo>
                  <a:pt x="27458" y="3534"/>
                </a:lnTo>
                <a:lnTo>
                  <a:pt x="13174" y="13168"/>
                </a:lnTo>
                <a:lnTo>
                  <a:pt x="3536" y="27448"/>
                </a:lnTo>
                <a:lnTo>
                  <a:pt x="0" y="44919"/>
                </a:lnTo>
                <a:lnTo>
                  <a:pt x="3536" y="62393"/>
                </a:lnTo>
                <a:lnTo>
                  <a:pt x="13174" y="76677"/>
                </a:lnTo>
                <a:lnTo>
                  <a:pt x="27458" y="86316"/>
                </a:lnTo>
                <a:lnTo>
                  <a:pt x="44932" y="89852"/>
                </a:lnTo>
                <a:lnTo>
                  <a:pt x="62399" y="86316"/>
                </a:lnTo>
                <a:lnTo>
                  <a:pt x="71949" y="79870"/>
                </a:lnTo>
                <a:lnTo>
                  <a:pt x="44932" y="79870"/>
                </a:lnTo>
                <a:lnTo>
                  <a:pt x="31336" y="77118"/>
                </a:lnTo>
                <a:lnTo>
                  <a:pt x="20221" y="69619"/>
                </a:lnTo>
                <a:lnTo>
                  <a:pt x="12721" y="58508"/>
                </a:lnTo>
                <a:lnTo>
                  <a:pt x="9969" y="44919"/>
                </a:lnTo>
                <a:lnTo>
                  <a:pt x="12721" y="31331"/>
                </a:lnTo>
                <a:lnTo>
                  <a:pt x="20221" y="20219"/>
                </a:lnTo>
                <a:lnTo>
                  <a:pt x="31336" y="12721"/>
                </a:lnTo>
                <a:lnTo>
                  <a:pt x="44932" y="9969"/>
                </a:lnTo>
                <a:lnTo>
                  <a:pt x="71937" y="9969"/>
                </a:lnTo>
                <a:lnTo>
                  <a:pt x="62399" y="3534"/>
                </a:lnTo>
                <a:lnTo>
                  <a:pt x="44932" y="0"/>
                </a:lnTo>
                <a:close/>
              </a:path>
              <a:path w="90170" h="90170">
                <a:moveTo>
                  <a:pt x="71937" y="9969"/>
                </a:moveTo>
                <a:lnTo>
                  <a:pt x="44932" y="9969"/>
                </a:lnTo>
                <a:lnTo>
                  <a:pt x="58526" y="12721"/>
                </a:lnTo>
                <a:lnTo>
                  <a:pt x="69637" y="20219"/>
                </a:lnTo>
                <a:lnTo>
                  <a:pt x="77133" y="31331"/>
                </a:lnTo>
                <a:lnTo>
                  <a:pt x="79883" y="44919"/>
                </a:lnTo>
                <a:lnTo>
                  <a:pt x="77133" y="58508"/>
                </a:lnTo>
                <a:lnTo>
                  <a:pt x="69637" y="69619"/>
                </a:lnTo>
                <a:lnTo>
                  <a:pt x="58526" y="77118"/>
                </a:lnTo>
                <a:lnTo>
                  <a:pt x="44932" y="79870"/>
                </a:lnTo>
                <a:lnTo>
                  <a:pt x="71949" y="79870"/>
                </a:lnTo>
                <a:lnTo>
                  <a:pt x="76679" y="76677"/>
                </a:lnTo>
                <a:lnTo>
                  <a:pt x="86316" y="62393"/>
                </a:lnTo>
                <a:lnTo>
                  <a:pt x="89852" y="44919"/>
                </a:lnTo>
                <a:lnTo>
                  <a:pt x="86316" y="27448"/>
                </a:lnTo>
                <a:lnTo>
                  <a:pt x="76679" y="13168"/>
                </a:lnTo>
                <a:lnTo>
                  <a:pt x="71937" y="99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5393094" y="4036923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44919" y="0"/>
                </a:moveTo>
                <a:lnTo>
                  <a:pt x="27453" y="3534"/>
                </a:lnTo>
                <a:lnTo>
                  <a:pt x="13173" y="13168"/>
                </a:lnTo>
                <a:lnTo>
                  <a:pt x="3536" y="27448"/>
                </a:lnTo>
                <a:lnTo>
                  <a:pt x="0" y="44919"/>
                </a:lnTo>
                <a:lnTo>
                  <a:pt x="3536" y="62393"/>
                </a:lnTo>
                <a:lnTo>
                  <a:pt x="13173" y="76677"/>
                </a:lnTo>
                <a:lnTo>
                  <a:pt x="27453" y="86316"/>
                </a:lnTo>
                <a:lnTo>
                  <a:pt x="44919" y="89852"/>
                </a:lnTo>
                <a:lnTo>
                  <a:pt x="62386" y="86316"/>
                </a:lnTo>
                <a:lnTo>
                  <a:pt x="71936" y="79870"/>
                </a:lnTo>
                <a:lnTo>
                  <a:pt x="44919" y="79870"/>
                </a:lnTo>
                <a:lnTo>
                  <a:pt x="31325" y="77118"/>
                </a:lnTo>
                <a:lnTo>
                  <a:pt x="20215" y="69619"/>
                </a:lnTo>
                <a:lnTo>
                  <a:pt x="12719" y="58508"/>
                </a:lnTo>
                <a:lnTo>
                  <a:pt x="9969" y="44919"/>
                </a:lnTo>
                <a:lnTo>
                  <a:pt x="12719" y="31331"/>
                </a:lnTo>
                <a:lnTo>
                  <a:pt x="20215" y="20219"/>
                </a:lnTo>
                <a:lnTo>
                  <a:pt x="31325" y="12721"/>
                </a:lnTo>
                <a:lnTo>
                  <a:pt x="44919" y="9969"/>
                </a:lnTo>
                <a:lnTo>
                  <a:pt x="71925" y="9969"/>
                </a:lnTo>
                <a:lnTo>
                  <a:pt x="62386" y="3534"/>
                </a:lnTo>
                <a:lnTo>
                  <a:pt x="44919" y="0"/>
                </a:lnTo>
                <a:close/>
              </a:path>
              <a:path w="90170" h="90170">
                <a:moveTo>
                  <a:pt x="71925" y="9969"/>
                </a:moveTo>
                <a:lnTo>
                  <a:pt x="44919" y="9969"/>
                </a:lnTo>
                <a:lnTo>
                  <a:pt x="58508" y="12721"/>
                </a:lnTo>
                <a:lnTo>
                  <a:pt x="69619" y="20219"/>
                </a:lnTo>
                <a:lnTo>
                  <a:pt x="77118" y="31331"/>
                </a:lnTo>
                <a:lnTo>
                  <a:pt x="79870" y="44919"/>
                </a:lnTo>
                <a:lnTo>
                  <a:pt x="77118" y="58508"/>
                </a:lnTo>
                <a:lnTo>
                  <a:pt x="69619" y="69619"/>
                </a:lnTo>
                <a:lnTo>
                  <a:pt x="58508" y="77118"/>
                </a:lnTo>
                <a:lnTo>
                  <a:pt x="44919" y="79870"/>
                </a:lnTo>
                <a:lnTo>
                  <a:pt x="71936" y="79870"/>
                </a:lnTo>
                <a:lnTo>
                  <a:pt x="76666" y="76677"/>
                </a:lnTo>
                <a:lnTo>
                  <a:pt x="86303" y="62393"/>
                </a:lnTo>
                <a:lnTo>
                  <a:pt x="89839" y="44919"/>
                </a:lnTo>
                <a:lnTo>
                  <a:pt x="86303" y="27448"/>
                </a:lnTo>
                <a:lnTo>
                  <a:pt x="76666" y="13168"/>
                </a:lnTo>
                <a:lnTo>
                  <a:pt x="71925" y="99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5284528" y="3782547"/>
            <a:ext cx="213360" cy="290830"/>
          </a:xfrm>
          <a:custGeom>
            <a:avLst/>
            <a:gdLst/>
            <a:ahLst/>
            <a:cxnLst/>
            <a:rect l="l" t="t" r="r" b="b"/>
            <a:pathLst>
              <a:path w="213360" h="290829">
                <a:moveTo>
                  <a:pt x="0" y="0"/>
                </a:moveTo>
                <a:lnTo>
                  <a:pt x="0" y="103149"/>
                </a:lnTo>
                <a:lnTo>
                  <a:pt x="106413" y="290690"/>
                </a:lnTo>
                <a:lnTo>
                  <a:pt x="117882" y="270471"/>
                </a:lnTo>
                <a:lnTo>
                  <a:pt x="106413" y="270471"/>
                </a:lnTo>
                <a:lnTo>
                  <a:pt x="9969" y="100495"/>
                </a:lnTo>
                <a:lnTo>
                  <a:pt x="9969" y="37934"/>
                </a:lnTo>
                <a:lnTo>
                  <a:pt x="21429" y="37934"/>
                </a:lnTo>
                <a:lnTo>
                  <a:pt x="0" y="0"/>
                </a:lnTo>
                <a:close/>
              </a:path>
              <a:path w="213360" h="290829">
                <a:moveTo>
                  <a:pt x="212813" y="37947"/>
                </a:moveTo>
                <a:lnTo>
                  <a:pt x="202831" y="37947"/>
                </a:lnTo>
                <a:lnTo>
                  <a:pt x="202831" y="100495"/>
                </a:lnTo>
                <a:lnTo>
                  <a:pt x="106413" y="270471"/>
                </a:lnTo>
                <a:lnTo>
                  <a:pt x="117882" y="270471"/>
                </a:lnTo>
                <a:lnTo>
                  <a:pt x="212140" y="104305"/>
                </a:lnTo>
                <a:lnTo>
                  <a:pt x="212813" y="103149"/>
                </a:lnTo>
                <a:lnTo>
                  <a:pt x="212813" y="37947"/>
                </a:lnTo>
                <a:close/>
              </a:path>
              <a:path w="213360" h="290829">
                <a:moveTo>
                  <a:pt x="21429" y="37934"/>
                </a:moveTo>
                <a:lnTo>
                  <a:pt x="9969" y="37934"/>
                </a:lnTo>
                <a:lnTo>
                  <a:pt x="106413" y="208648"/>
                </a:lnTo>
                <a:lnTo>
                  <a:pt x="117862" y="188379"/>
                </a:lnTo>
                <a:lnTo>
                  <a:pt x="106413" y="188379"/>
                </a:lnTo>
                <a:lnTo>
                  <a:pt x="21429" y="37934"/>
                </a:lnTo>
                <a:close/>
              </a:path>
              <a:path w="213360" h="290829">
                <a:moveTo>
                  <a:pt x="212813" y="0"/>
                </a:moveTo>
                <a:lnTo>
                  <a:pt x="106413" y="188379"/>
                </a:lnTo>
                <a:lnTo>
                  <a:pt x="117862" y="188379"/>
                </a:lnTo>
                <a:lnTo>
                  <a:pt x="202831" y="37947"/>
                </a:lnTo>
                <a:lnTo>
                  <a:pt x="212813" y="37947"/>
                </a:lnTo>
                <a:lnTo>
                  <a:pt x="21281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5706325" y="456819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69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6004191" y="456819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69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5999353" y="456374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508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6004191" y="446532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5679656" y="458977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77" y="0"/>
                </a:lnTo>
              </a:path>
            </a:pathLst>
          </a:custGeom>
          <a:ln w="4318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5679656" y="456374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508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5706325" y="446532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5701487" y="4460240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543" y="0"/>
                </a:lnTo>
              </a:path>
            </a:pathLst>
          </a:custGeom>
          <a:ln w="1015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6021196" y="4590072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64" y="0"/>
                </a:lnTo>
              </a:path>
            </a:pathLst>
          </a:custGeom>
          <a:ln w="4297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5744590" y="4618990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>
                <a:moveTo>
                  <a:pt x="0" y="0"/>
                </a:moveTo>
                <a:lnTo>
                  <a:pt x="221335" y="0"/>
                </a:lnTo>
              </a:path>
            </a:pathLst>
          </a:custGeom>
          <a:ln w="1016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5749435" y="4545329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6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5961088" y="4545723"/>
            <a:ext cx="0" cy="69215"/>
          </a:xfrm>
          <a:custGeom>
            <a:avLst/>
            <a:gdLst/>
            <a:ahLst/>
            <a:cxnLst/>
            <a:rect l="l" t="t" r="r" b="b"/>
            <a:pathLst>
              <a:path h="69214">
                <a:moveTo>
                  <a:pt x="0" y="0"/>
                </a:moveTo>
                <a:lnTo>
                  <a:pt x="0" y="68706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5736755" y="4681052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59" y="0"/>
                </a:moveTo>
                <a:lnTo>
                  <a:pt x="17332" y="2230"/>
                </a:lnTo>
                <a:lnTo>
                  <a:pt x="8316" y="8312"/>
                </a:lnTo>
                <a:lnTo>
                  <a:pt x="2232" y="17327"/>
                </a:lnTo>
                <a:lnTo>
                  <a:pt x="0" y="28359"/>
                </a:lnTo>
                <a:lnTo>
                  <a:pt x="2232" y="39383"/>
                </a:lnTo>
                <a:lnTo>
                  <a:pt x="8316" y="48394"/>
                </a:lnTo>
                <a:lnTo>
                  <a:pt x="17332" y="54474"/>
                </a:lnTo>
                <a:lnTo>
                  <a:pt x="28359" y="56705"/>
                </a:lnTo>
                <a:lnTo>
                  <a:pt x="39385" y="54474"/>
                </a:lnTo>
                <a:lnTo>
                  <a:pt x="48401" y="48394"/>
                </a:lnTo>
                <a:lnTo>
                  <a:pt x="49315" y="47040"/>
                </a:lnTo>
                <a:lnTo>
                  <a:pt x="28359" y="47040"/>
                </a:lnTo>
                <a:lnTo>
                  <a:pt x="21094" y="45570"/>
                </a:lnTo>
                <a:lnTo>
                  <a:pt x="15155" y="41562"/>
                </a:lnTo>
                <a:lnTo>
                  <a:pt x="11148" y="35623"/>
                </a:lnTo>
                <a:lnTo>
                  <a:pt x="9677" y="28359"/>
                </a:lnTo>
                <a:lnTo>
                  <a:pt x="11148" y="21096"/>
                </a:lnTo>
                <a:lnTo>
                  <a:pt x="15155" y="15162"/>
                </a:lnTo>
                <a:lnTo>
                  <a:pt x="21094" y="11158"/>
                </a:lnTo>
                <a:lnTo>
                  <a:pt x="28359" y="9690"/>
                </a:lnTo>
                <a:lnTo>
                  <a:pt x="49331" y="9690"/>
                </a:lnTo>
                <a:lnTo>
                  <a:pt x="48401" y="8312"/>
                </a:lnTo>
                <a:lnTo>
                  <a:pt x="39385" y="2230"/>
                </a:lnTo>
                <a:lnTo>
                  <a:pt x="28359" y="0"/>
                </a:lnTo>
                <a:close/>
              </a:path>
              <a:path w="57150" h="57150">
                <a:moveTo>
                  <a:pt x="49331" y="9690"/>
                </a:moveTo>
                <a:lnTo>
                  <a:pt x="28359" y="9690"/>
                </a:lnTo>
                <a:lnTo>
                  <a:pt x="35623" y="11158"/>
                </a:lnTo>
                <a:lnTo>
                  <a:pt x="41562" y="15162"/>
                </a:lnTo>
                <a:lnTo>
                  <a:pt x="45570" y="21096"/>
                </a:lnTo>
                <a:lnTo>
                  <a:pt x="47040" y="28359"/>
                </a:lnTo>
                <a:lnTo>
                  <a:pt x="45570" y="35623"/>
                </a:lnTo>
                <a:lnTo>
                  <a:pt x="41562" y="41562"/>
                </a:lnTo>
                <a:lnTo>
                  <a:pt x="35623" y="45570"/>
                </a:lnTo>
                <a:lnTo>
                  <a:pt x="28359" y="47040"/>
                </a:lnTo>
                <a:lnTo>
                  <a:pt x="49315" y="47040"/>
                </a:lnTo>
                <a:lnTo>
                  <a:pt x="54485" y="39383"/>
                </a:lnTo>
                <a:lnTo>
                  <a:pt x="56718" y="28359"/>
                </a:lnTo>
                <a:lnTo>
                  <a:pt x="54485" y="17327"/>
                </a:lnTo>
                <a:lnTo>
                  <a:pt x="49331" y="969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5917052" y="4681052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59" y="0"/>
                </a:moveTo>
                <a:lnTo>
                  <a:pt x="17327" y="2230"/>
                </a:lnTo>
                <a:lnTo>
                  <a:pt x="8312" y="8312"/>
                </a:lnTo>
                <a:lnTo>
                  <a:pt x="2230" y="17327"/>
                </a:lnTo>
                <a:lnTo>
                  <a:pt x="0" y="28359"/>
                </a:lnTo>
                <a:lnTo>
                  <a:pt x="2230" y="39383"/>
                </a:lnTo>
                <a:lnTo>
                  <a:pt x="8312" y="48394"/>
                </a:lnTo>
                <a:lnTo>
                  <a:pt x="17327" y="54474"/>
                </a:lnTo>
                <a:lnTo>
                  <a:pt x="28359" y="56705"/>
                </a:lnTo>
                <a:lnTo>
                  <a:pt x="39385" y="54474"/>
                </a:lnTo>
                <a:lnTo>
                  <a:pt x="48401" y="48394"/>
                </a:lnTo>
                <a:lnTo>
                  <a:pt x="49315" y="47040"/>
                </a:lnTo>
                <a:lnTo>
                  <a:pt x="28359" y="47040"/>
                </a:lnTo>
                <a:lnTo>
                  <a:pt x="21094" y="45570"/>
                </a:lnTo>
                <a:lnTo>
                  <a:pt x="15155" y="41562"/>
                </a:lnTo>
                <a:lnTo>
                  <a:pt x="11148" y="35623"/>
                </a:lnTo>
                <a:lnTo>
                  <a:pt x="9677" y="28359"/>
                </a:lnTo>
                <a:lnTo>
                  <a:pt x="11148" y="21096"/>
                </a:lnTo>
                <a:lnTo>
                  <a:pt x="15155" y="15162"/>
                </a:lnTo>
                <a:lnTo>
                  <a:pt x="21094" y="11158"/>
                </a:lnTo>
                <a:lnTo>
                  <a:pt x="28359" y="9690"/>
                </a:lnTo>
                <a:lnTo>
                  <a:pt x="49331" y="9690"/>
                </a:lnTo>
                <a:lnTo>
                  <a:pt x="48401" y="8312"/>
                </a:lnTo>
                <a:lnTo>
                  <a:pt x="39385" y="2230"/>
                </a:lnTo>
                <a:lnTo>
                  <a:pt x="28359" y="0"/>
                </a:lnTo>
                <a:close/>
              </a:path>
              <a:path w="57150" h="57150">
                <a:moveTo>
                  <a:pt x="49331" y="9690"/>
                </a:moveTo>
                <a:lnTo>
                  <a:pt x="28359" y="9690"/>
                </a:lnTo>
                <a:lnTo>
                  <a:pt x="35621" y="11158"/>
                </a:lnTo>
                <a:lnTo>
                  <a:pt x="41555" y="15162"/>
                </a:lnTo>
                <a:lnTo>
                  <a:pt x="45559" y="21096"/>
                </a:lnTo>
                <a:lnTo>
                  <a:pt x="47028" y="28359"/>
                </a:lnTo>
                <a:lnTo>
                  <a:pt x="45559" y="35623"/>
                </a:lnTo>
                <a:lnTo>
                  <a:pt x="41555" y="41562"/>
                </a:lnTo>
                <a:lnTo>
                  <a:pt x="35621" y="45570"/>
                </a:lnTo>
                <a:lnTo>
                  <a:pt x="28359" y="47040"/>
                </a:lnTo>
                <a:lnTo>
                  <a:pt x="49315" y="47040"/>
                </a:lnTo>
                <a:lnTo>
                  <a:pt x="54485" y="39383"/>
                </a:lnTo>
                <a:lnTo>
                  <a:pt x="56718" y="28359"/>
                </a:lnTo>
                <a:lnTo>
                  <a:pt x="54485" y="17327"/>
                </a:lnTo>
                <a:lnTo>
                  <a:pt x="49331" y="969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5800255" y="449646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007" y="0"/>
                </a:lnTo>
              </a:path>
            </a:pathLst>
          </a:custGeom>
          <a:ln w="96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5824105" y="4712017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318" y="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6262766" y="4495255"/>
            <a:ext cx="349885" cy="308610"/>
          </a:xfrm>
          <a:custGeom>
            <a:avLst/>
            <a:gdLst/>
            <a:ahLst/>
            <a:cxnLst/>
            <a:rect l="l" t="t" r="r" b="b"/>
            <a:pathLst>
              <a:path w="349884" h="308610">
                <a:moveTo>
                  <a:pt x="247282" y="277622"/>
                </a:moveTo>
                <a:lnTo>
                  <a:pt x="232943" y="277622"/>
                </a:lnTo>
                <a:lnTo>
                  <a:pt x="269100" y="308419"/>
                </a:lnTo>
                <a:lnTo>
                  <a:pt x="269100" y="288290"/>
                </a:lnTo>
                <a:lnTo>
                  <a:pt x="259816" y="288290"/>
                </a:lnTo>
                <a:lnTo>
                  <a:pt x="247282" y="277622"/>
                </a:lnTo>
                <a:close/>
              </a:path>
              <a:path w="349884" h="308610">
                <a:moveTo>
                  <a:pt x="349351" y="0"/>
                </a:moveTo>
                <a:lnTo>
                  <a:pt x="0" y="0"/>
                </a:lnTo>
                <a:lnTo>
                  <a:pt x="0" y="259067"/>
                </a:lnTo>
                <a:lnTo>
                  <a:pt x="196773" y="259067"/>
                </a:lnTo>
                <a:lnTo>
                  <a:pt x="196773" y="308406"/>
                </a:lnTo>
                <a:lnTo>
                  <a:pt x="220409" y="288290"/>
                </a:lnTo>
                <a:lnTo>
                  <a:pt x="206070" y="288290"/>
                </a:lnTo>
                <a:lnTo>
                  <a:pt x="206070" y="249783"/>
                </a:lnTo>
                <a:lnTo>
                  <a:pt x="9296" y="249783"/>
                </a:lnTo>
                <a:lnTo>
                  <a:pt x="9296" y="9283"/>
                </a:lnTo>
                <a:lnTo>
                  <a:pt x="349351" y="9283"/>
                </a:lnTo>
                <a:lnTo>
                  <a:pt x="349351" y="0"/>
                </a:lnTo>
                <a:close/>
              </a:path>
              <a:path w="349884" h="308610">
                <a:moveTo>
                  <a:pt x="232943" y="265417"/>
                </a:moveTo>
                <a:lnTo>
                  <a:pt x="206070" y="288290"/>
                </a:lnTo>
                <a:lnTo>
                  <a:pt x="220409" y="288290"/>
                </a:lnTo>
                <a:lnTo>
                  <a:pt x="232943" y="277622"/>
                </a:lnTo>
                <a:lnTo>
                  <a:pt x="247282" y="277622"/>
                </a:lnTo>
                <a:lnTo>
                  <a:pt x="232943" y="265417"/>
                </a:lnTo>
                <a:close/>
              </a:path>
              <a:path w="349884" h="308610">
                <a:moveTo>
                  <a:pt x="269100" y="212458"/>
                </a:moveTo>
                <a:lnTo>
                  <a:pt x="249936" y="212458"/>
                </a:lnTo>
                <a:lnTo>
                  <a:pt x="259816" y="214426"/>
                </a:lnTo>
                <a:lnTo>
                  <a:pt x="259816" y="288290"/>
                </a:lnTo>
                <a:lnTo>
                  <a:pt x="269100" y="288290"/>
                </a:lnTo>
                <a:lnTo>
                  <a:pt x="269100" y="259067"/>
                </a:lnTo>
                <a:lnTo>
                  <a:pt x="349351" y="259067"/>
                </a:lnTo>
                <a:lnTo>
                  <a:pt x="349351" y="249783"/>
                </a:lnTo>
                <a:lnTo>
                  <a:pt x="269100" y="249783"/>
                </a:lnTo>
                <a:lnTo>
                  <a:pt x="269100" y="234950"/>
                </a:lnTo>
                <a:lnTo>
                  <a:pt x="277304" y="234950"/>
                </a:lnTo>
                <a:lnTo>
                  <a:pt x="278479" y="232029"/>
                </a:lnTo>
                <a:lnTo>
                  <a:pt x="281851" y="225653"/>
                </a:lnTo>
                <a:lnTo>
                  <a:pt x="269100" y="225653"/>
                </a:lnTo>
                <a:lnTo>
                  <a:pt x="269100" y="212458"/>
                </a:lnTo>
                <a:close/>
              </a:path>
              <a:path w="349884" h="308610">
                <a:moveTo>
                  <a:pt x="277304" y="24130"/>
                </a:moveTo>
                <a:lnTo>
                  <a:pt x="72047" y="24130"/>
                </a:lnTo>
                <a:lnTo>
                  <a:pt x="70897" y="27038"/>
                </a:lnTo>
                <a:lnTo>
                  <a:pt x="62839" y="42262"/>
                </a:lnTo>
                <a:lnTo>
                  <a:pt x="51971" y="55521"/>
                </a:lnTo>
                <a:lnTo>
                  <a:pt x="38717" y="66384"/>
                </a:lnTo>
                <a:lnTo>
                  <a:pt x="23463" y="74447"/>
                </a:lnTo>
                <a:lnTo>
                  <a:pt x="20586" y="75603"/>
                </a:lnTo>
                <a:lnTo>
                  <a:pt x="20586" y="183464"/>
                </a:lnTo>
                <a:lnTo>
                  <a:pt x="62836" y="216811"/>
                </a:lnTo>
                <a:lnTo>
                  <a:pt x="72047" y="234950"/>
                </a:lnTo>
                <a:lnTo>
                  <a:pt x="196773" y="234950"/>
                </a:lnTo>
                <a:lnTo>
                  <a:pt x="196773" y="249783"/>
                </a:lnTo>
                <a:lnTo>
                  <a:pt x="206070" y="249783"/>
                </a:lnTo>
                <a:lnTo>
                  <a:pt x="206070" y="225653"/>
                </a:lnTo>
                <a:lnTo>
                  <a:pt x="78270" y="225653"/>
                </a:lnTo>
                <a:lnTo>
                  <a:pt x="69700" y="210416"/>
                </a:lnTo>
                <a:lnTo>
                  <a:pt x="58520" y="197010"/>
                </a:lnTo>
                <a:lnTo>
                  <a:pt x="45117" y="185825"/>
                </a:lnTo>
                <a:lnTo>
                  <a:pt x="29883" y="177253"/>
                </a:lnTo>
                <a:lnTo>
                  <a:pt x="29883" y="81826"/>
                </a:lnTo>
                <a:lnTo>
                  <a:pt x="45112" y="73261"/>
                </a:lnTo>
                <a:lnTo>
                  <a:pt x="58515" y="62079"/>
                </a:lnTo>
                <a:lnTo>
                  <a:pt x="69698" y="48670"/>
                </a:lnTo>
                <a:lnTo>
                  <a:pt x="78270" y="33426"/>
                </a:lnTo>
                <a:lnTo>
                  <a:pt x="281853" y="33426"/>
                </a:lnTo>
                <a:lnTo>
                  <a:pt x="278467" y="27025"/>
                </a:lnTo>
                <a:lnTo>
                  <a:pt x="277304" y="24130"/>
                </a:lnTo>
                <a:close/>
              </a:path>
              <a:path w="349884" h="308610">
                <a:moveTo>
                  <a:pt x="349351" y="9283"/>
                </a:moveTo>
                <a:lnTo>
                  <a:pt x="340067" y="9283"/>
                </a:lnTo>
                <a:lnTo>
                  <a:pt x="340067" y="249783"/>
                </a:lnTo>
                <a:lnTo>
                  <a:pt x="349351" y="249783"/>
                </a:lnTo>
                <a:lnTo>
                  <a:pt x="349351" y="9283"/>
                </a:lnTo>
                <a:close/>
              </a:path>
              <a:path w="349884" h="308610">
                <a:moveTo>
                  <a:pt x="223354" y="99669"/>
                </a:moveTo>
                <a:lnTo>
                  <a:pt x="215912" y="107746"/>
                </a:lnTo>
                <a:lnTo>
                  <a:pt x="204165" y="107759"/>
                </a:lnTo>
                <a:lnTo>
                  <a:pt x="200558" y="115570"/>
                </a:lnTo>
                <a:lnTo>
                  <a:pt x="189674" y="116840"/>
                </a:lnTo>
                <a:lnTo>
                  <a:pt x="188404" y="127749"/>
                </a:lnTo>
                <a:lnTo>
                  <a:pt x="178424" y="132321"/>
                </a:lnTo>
                <a:lnTo>
                  <a:pt x="180555" y="143078"/>
                </a:lnTo>
                <a:lnTo>
                  <a:pt x="172516" y="150533"/>
                </a:lnTo>
                <a:lnTo>
                  <a:pt x="177876" y="160096"/>
                </a:lnTo>
                <a:lnTo>
                  <a:pt x="172516" y="169684"/>
                </a:lnTo>
                <a:lnTo>
                  <a:pt x="180555" y="177126"/>
                </a:lnTo>
                <a:lnTo>
                  <a:pt x="178422" y="187871"/>
                </a:lnTo>
                <a:lnTo>
                  <a:pt x="188404" y="192455"/>
                </a:lnTo>
                <a:lnTo>
                  <a:pt x="189674" y="203377"/>
                </a:lnTo>
                <a:lnTo>
                  <a:pt x="196773" y="204190"/>
                </a:lnTo>
                <a:lnTo>
                  <a:pt x="196773" y="225653"/>
                </a:lnTo>
                <a:lnTo>
                  <a:pt x="206070" y="225653"/>
                </a:lnTo>
                <a:lnTo>
                  <a:pt x="206070" y="214426"/>
                </a:lnTo>
                <a:lnTo>
                  <a:pt x="215925" y="212458"/>
                </a:lnTo>
                <a:lnTo>
                  <a:pt x="269100" y="212458"/>
                </a:lnTo>
                <a:lnTo>
                  <a:pt x="269100" y="208826"/>
                </a:lnTo>
                <a:lnTo>
                  <a:pt x="225209" y="208826"/>
                </a:lnTo>
                <a:lnTo>
                  <a:pt x="220810" y="204063"/>
                </a:lnTo>
                <a:lnTo>
                  <a:pt x="210540" y="204063"/>
                </a:lnTo>
                <a:lnTo>
                  <a:pt x="206819" y="196011"/>
                </a:lnTo>
                <a:lnTo>
                  <a:pt x="198043" y="194995"/>
                </a:lnTo>
                <a:lnTo>
                  <a:pt x="197002" y="186194"/>
                </a:lnTo>
                <a:lnTo>
                  <a:pt x="188976" y="182499"/>
                </a:lnTo>
                <a:lnTo>
                  <a:pt x="190715" y="173812"/>
                </a:lnTo>
                <a:lnTo>
                  <a:pt x="184200" y="167817"/>
                </a:lnTo>
                <a:lnTo>
                  <a:pt x="188518" y="160096"/>
                </a:lnTo>
                <a:lnTo>
                  <a:pt x="184200" y="152387"/>
                </a:lnTo>
                <a:lnTo>
                  <a:pt x="190715" y="146380"/>
                </a:lnTo>
                <a:lnTo>
                  <a:pt x="188976" y="137706"/>
                </a:lnTo>
                <a:lnTo>
                  <a:pt x="197002" y="134010"/>
                </a:lnTo>
                <a:lnTo>
                  <a:pt x="198043" y="125209"/>
                </a:lnTo>
                <a:lnTo>
                  <a:pt x="206819" y="124193"/>
                </a:lnTo>
                <a:lnTo>
                  <a:pt x="210540" y="116154"/>
                </a:lnTo>
                <a:lnTo>
                  <a:pt x="220810" y="116154"/>
                </a:lnTo>
                <a:lnTo>
                  <a:pt x="225221" y="111379"/>
                </a:lnTo>
                <a:lnTo>
                  <a:pt x="263365" y="111379"/>
                </a:lnTo>
                <a:lnTo>
                  <a:pt x="261703" y="107759"/>
                </a:lnTo>
                <a:lnTo>
                  <a:pt x="249924" y="107746"/>
                </a:lnTo>
                <a:lnTo>
                  <a:pt x="215912" y="107746"/>
                </a:lnTo>
                <a:lnTo>
                  <a:pt x="205168" y="105587"/>
                </a:lnTo>
                <a:lnTo>
                  <a:pt x="247934" y="105587"/>
                </a:lnTo>
                <a:lnTo>
                  <a:pt x="247431" y="105041"/>
                </a:lnTo>
                <a:lnTo>
                  <a:pt x="232930" y="105041"/>
                </a:lnTo>
                <a:lnTo>
                  <a:pt x="223354" y="99669"/>
                </a:lnTo>
                <a:close/>
              </a:path>
              <a:path w="349884" h="308610">
                <a:moveTo>
                  <a:pt x="281853" y="33426"/>
                </a:moveTo>
                <a:lnTo>
                  <a:pt x="271081" y="33426"/>
                </a:lnTo>
                <a:lnTo>
                  <a:pt x="279660" y="48670"/>
                </a:lnTo>
                <a:lnTo>
                  <a:pt x="290847" y="62079"/>
                </a:lnTo>
                <a:lnTo>
                  <a:pt x="304251" y="73261"/>
                </a:lnTo>
                <a:lnTo>
                  <a:pt x="319481" y="81826"/>
                </a:lnTo>
                <a:lnTo>
                  <a:pt x="319481" y="177253"/>
                </a:lnTo>
                <a:lnTo>
                  <a:pt x="304246" y="185825"/>
                </a:lnTo>
                <a:lnTo>
                  <a:pt x="290842" y="197010"/>
                </a:lnTo>
                <a:lnTo>
                  <a:pt x="279658" y="210416"/>
                </a:lnTo>
                <a:lnTo>
                  <a:pt x="271081" y="225653"/>
                </a:lnTo>
                <a:lnTo>
                  <a:pt x="281851" y="225653"/>
                </a:lnTo>
                <a:lnTo>
                  <a:pt x="286532" y="216806"/>
                </a:lnTo>
                <a:lnTo>
                  <a:pt x="297389" y="203554"/>
                </a:lnTo>
                <a:lnTo>
                  <a:pt x="310636" y="192690"/>
                </a:lnTo>
                <a:lnTo>
                  <a:pt x="325856" y="184632"/>
                </a:lnTo>
                <a:lnTo>
                  <a:pt x="328777" y="183464"/>
                </a:lnTo>
                <a:lnTo>
                  <a:pt x="328777" y="75603"/>
                </a:lnTo>
                <a:lnTo>
                  <a:pt x="325832" y="74434"/>
                </a:lnTo>
                <a:lnTo>
                  <a:pt x="310635" y="66382"/>
                </a:lnTo>
                <a:lnTo>
                  <a:pt x="297387" y="55514"/>
                </a:lnTo>
                <a:lnTo>
                  <a:pt x="286528" y="42261"/>
                </a:lnTo>
                <a:lnTo>
                  <a:pt x="281853" y="33426"/>
                </a:lnTo>
                <a:close/>
              </a:path>
              <a:path w="349884" h="308610">
                <a:moveTo>
                  <a:pt x="249936" y="212458"/>
                </a:moveTo>
                <a:lnTo>
                  <a:pt x="215925" y="212458"/>
                </a:lnTo>
                <a:lnTo>
                  <a:pt x="223354" y="220510"/>
                </a:lnTo>
                <a:lnTo>
                  <a:pt x="232930" y="215163"/>
                </a:lnTo>
                <a:lnTo>
                  <a:pt x="247431" y="215163"/>
                </a:lnTo>
                <a:lnTo>
                  <a:pt x="249936" y="212458"/>
                </a:lnTo>
                <a:close/>
              </a:path>
              <a:path w="349884" h="308610">
                <a:moveTo>
                  <a:pt x="247431" y="215163"/>
                </a:moveTo>
                <a:lnTo>
                  <a:pt x="232930" y="215163"/>
                </a:lnTo>
                <a:lnTo>
                  <a:pt x="242481" y="220510"/>
                </a:lnTo>
                <a:lnTo>
                  <a:pt x="247431" y="215163"/>
                </a:lnTo>
                <a:close/>
              </a:path>
              <a:path w="349884" h="308610">
                <a:moveTo>
                  <a:pt x="232930" y="204520"/>
                </a:moveTo>
                <a:lnTo>
                  <a:pt x="225209" y="208826"/>
                </a:lnTo>
                <a:lnTo>
                  <a:pt x="240639" y="208826"/>
                </a:lnTo>
                <a:lnTo>
                  <a:pt x="232930" y="204520"/>
                </a:lnTo>
                <a:close/>
              </a:path>
              <a:path w="349884" h="308610">
                <a:moveTo>
                  <a:pt x="246659" y="202336"/>
                </a:moveTo>
                <a:lnTo>
                  <a:pt x="240639" y="208826"/>
                </a:lnTo>
                <a:lnTo>
                  <a:pt x="269100" y="208826"/>
                </a:lnTo>
                <a:lnTo>
                  <a:pt x="269100" y="204190"/>
                </a:lnTo>
                <a:lnTo>
                  <a:pt x="270207" y="204063"/>
                </a:lnTo>
                <a:lnTo>
                  <a:pt x="255320" y="204063"/>
                </a:lnTo>
                <a:lnTo>
                  <a:pt x="246659" y="202336"/>
                </a:lnTo>
                <a:close/>
              </a:path>
              <a:path w="349884" h="308610">
                <a:moveTo>
                  <a:pt x="219214" y="202336"/>
                </a:moveTo>
                <a:lnTo>
                  <a:pt x="210540" y="204063"/>
                </a:lnTo>
                <a:lnTo>
                  <a:pt x="220810" y="204063"/>
                </a:lnTo>
                <a:lnTo>
                  <a:pt x="219214" y="202336"/>
                </a:lnTo>
                <a:close/>
              </a:path>
              <a:path w="349884" h="308610">
                <a:moveTo>
                  <a:pt x="270302" y="116154"/>
                </a:moveTo>
                <a:lnTo>
                  <a:pt x="255320" y="116154"/>
                </a:lnTo>
                <a:lnTo>
                  <a:pt x="259016" y="124193"/>
                </a:lnTo>
                <a:lnTo>
                  <a:pt x="267817" y="125209"/>
                </a:lnTo>
                <a:lnTo>
                  <a:pt x="268859" y="134010"/>
                </a:lnTo>
                <a:lnTo>
                  <a:pt x="276885" y="137706"/>
                </a:lnTo>
                <a:lnTo>
                  <a:pt x="275158" y="146380"/>
                </a:lnTo>
                <a:lnTo>
                  <a:pt x="281660" y="152374"/>
                </a:lnTo>
                <a:lnTo>
                  <a:pt x="277317" y="160096"/>
                </a:lnTo>
                <a:lnTo>
                  <a:pt x="281660" y="167830"/>
                </a:lnTo>
                <a:lnTo>
                  <a:pt x="275158" y="173812"/>
                </a:lnTo>
                <a:lnTo>
                  <a:pt x="276885" y="182499"/>
                </a:lnTo>
                <a:lnTo>
                  <a:pt x="268859" y="186194"/>
                </a:lnTo>
                <a:lnTo>
                  <a:pt x="267817" y="194995"/>
                </a:lnTo>
                <a:lnTo>
                  <a:pt x="259016" y="196011"/>
                </a:lnTo>
                <a:lnTo>
                  <a:pt x="255320" y="204063"/>
                </a:lnTo>
                <a:lnTo>
                  <a:pt x="270207" y="204063"/>
                </a:lnTo>
                <a:lnTo>
                  <a:pt x="276186" y="203377"/>
                </a:lnTo>
                <a:lnTo>
                  <a:pt x="277469" y="192455"/>
                </a:lnTo>
                <a:lnTo>
                  <a:pt x="287426" y="187871"/>
                </a:lnTo>
                <a:lnTo>
                  <a:pt x="285280" y="177126"/>
                </a:lnTo>
                <a:lnTo>
                  <a:pt x="293344" y="169684"/>
                </a:lnTo>
                <a:lnTo>
                  <a:pt x="287972" y="160096"/>
                </a:lnTo>
                <a:lnTo>
                  <a:pt x="293357" y="150533"/>
                </a:lnTo>
                <a:lnTo>
                  <a:pt x="285280" y="143078"/>
                </a:lnTo>
                <a:lnTo>
                  <a:pt x="287426" y="132321"/>
                </a:lnTo>
                <a:lnTo>
                  <a:pt x="277469" y="127749"/>
                </a:lnTo>
                <a:lnTo>
                  <a:pt x="276186" y="116840"/>
                </a:lnTo>
                <a:lnTo>
                  <a:pt x="270302" y="116154"/>
                </a:lnTo>
                <a:close/>
              </a:path>
              <a:path w="349884" h="308610">
                <a:moveTo>
                  <a:pt x="220810" y="116154"/>
                </a:moveTo>
                <a:lnTo>
                  <a:pt x="210540" y="116154"/>
                </a:lnTo>
                <a:lnTo>
                  <a:pt x="219214" y="117881"/>
                </a:lnTo>
                <a:lnTo>
                  <a:pt x="220810" y="116154"/>
                </a:lnTo>
                <a:close/>
              </a:path>
              <a:path w="349884" h="308610">
                <a:moveTo>
                  <a:pt x="263365" y="111379"/>
                </a:moveTo>
                <a:lnTo>
                  <a:pt x="240639" y="111379"/>
                </a:lnTo>
                <a:lnTo>
                  <a:pt x="246659" y="117881"/>
                </a:lnTo>
                <a:lnTo>
                  <a:pt x="255320" y="116154"/>
                </a:lnTo>
                <a:lnTo>
                  <a:pt x="270302" y="116154"/>
                </a:lnTo>
                <a:lnTo>
                  <a:pt x="265290" y="115570"/>
                </a:lnTo>
                <a:lnTo>
                  <a:pt x="263365" y="111379"/>
                </a:lnTo>
                <a:close/>
              </a:path>
              <a:path w="349884" h="308610">
                <a:moveTo>
                  <a:pt x="240639" y="111379"/>
                </a:moveTo>
                <a:lnTo>
                  <a:pt x="225221" y="111379"/>
                </a:lnTo>
                <a:lnTo>
                  <a:pt x="232930" y="115709"/>
                </a:lnTo>
                <a:lnTo>
                  <a:pt x="240639" y="111379"/>
                </a:lnTo>
                <a:close/>
              </a:path>
              <a:path w="349884" h="308610">
                <a:moveTo>
                  <a:pt x="260705" y="105587"/>
                </a:moveTo>
                <a:lnTo>
                  <a:pt x="249936" y="107759"/>
                </a:lnTo>
                <a:lnTo>
                  <a:pt x="261703" y="107759"/>
                </a:lnTo>
                <a:lnTo>
                  <a:pt x="260705" y="105587"/>
                </a:lnTo>
                <a:close/>
              </a:path>
              <a:path w="349884" h="308610">
                <a:moveTo>
                  <a:pt x="242481" y="99669"/>
                </a:moveTo>
                <a:lnTo>
                  <a:pt x="232930" y="105041"/>
                </a:lnTo>
                <a:lnTo>
                  <a:pt x="247431" y="105041"/>
                </a:lnTo>
                <a:lnTo>
                  <a:pt x="242481" y="996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5029200" y="3199599"/>
            <a:ext cx="195580" cy="403860"/>
          </a:xfrm>
          <a:custGeom>
            <a:avLst/>
            <a:gdLst/>
            <a:ahLst/>
            <a:cxnLst/>
            <a:rect l="l" t="t" r="r" b="b"/>
            <a:pathLst>
              <a:path w="195579" h="403860">
                <a:moveTo>
                  <a:pt x="57480" y="291858"/>
                </a:moveTo>
                <a:lnTo>
                  <a:pt x="47523" y="291858"/>
                </a:lnTo>
                <a:lnTo>
                  <a:pt x="90246" y="403440"/>
                </a:lnTo>
                <a:lnTo>
                  <a:pt x="98920" y="400100"/>
                </a:lnTo>
                <a:lnTo>
                  <a:pt x="57480" y="291858"/>
                </a:lnTo>
                <a:close/>
              </a:path>
              <a:path w="195579" h="403860">
                <a:moveTo>
                  <a:pt x="22402" y="291858"/>
                </a:moveTo>
                <a:lnTo>
                  <a:pt x="13106" y="291858"/>
                </a:lnTo>
                <a:lnTo>
                  <a:pt x="12509" y="401891"/>
                </a:lnTo>
                <a:lnTo>
                  <a:pt x="21805" y="401929"/>
                </a:lnTo>
                <a:lnTo>
                  <a:pt x="22402" y="291858"/>
                </a:lnTo>
                <a:close/>
              </a:path>
              <a:path w="195579" h="403860">
                <a:moveTo>
                  <a:pt x="195516" y="59753"/>
                </a:moveTo>
                <a:lnTo>
                  <a:pt x="0" y="59753"/>
                </a:lnTo>
                <a:lnTo>
                  <a:pt x="0" y="69037"/>
                </a:lnTo>
                <a:lnTo>
                  <a:pt x="186232" y="69037"/>
                </a:lnTo>
                <a:lnTo>
                  <a:pt x="186232" y="282562"/>
                </a:lnTo>
                <a:lnTo>
                  <a:pt x="0" y="282562"/>
                </a:lnTo>
                <a:lnTo>
                  <a:pt x="0" y="291858"/>
                </a:lnTo>
                <a:lnTo>
                  <a:pt x="195516" y="291858"/>
                </a:lnTo>
                <a:lnTo>
                  <a:pt x="195516" y="59753"/>
                </a:lnTo>
                <a:close/>
              </a:path>
              <a:path w="195579" h="403860">
                <a:moveTo>
                  <a:pt x="14947" y="0"/>
                </a:moveTo>
                <a:lnTo>
                  <a:pt x="14528" y="59753"/>
                </a:lnTo>
                <a:lnTo>
                  <a:pt x="23825" y="59753"/>
                </a:lnTo>
                <a:lnTo>
                  <a:pt x="24231" y="38"/>
                </a:lnTo>
                <a:lnTo>
                  <a:pt x="14947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6324149" y="3344689"/>
            <a:ext cx="307340" cy="414655"/>
          </a:xfrm>
          <a:custGeom>
            <a:avLst/>
            <a:gdLst/>
            <a:ahLst/>
            <a:cxnLst/>
            <a:rect l="l" t="t" r="r" b="b"/>
            <a:pathLst>
              <a:path w="307340" h="414654">
                <a:moveTo>
                  <a:pt x="214617" y="0"/>
                </a:moveTo>
                <a:lnTo>
                  <a:pt x="0" y="0"/>
                </a:lnTo>
                <a:lnTo>
                  <a:pt x="0" y="414464"/>
                </a:lnTo>
                <a:lnTo>
                  <a:pt x="307213" y="414464"/>
                </a:lnTo>
                <a:lnTo>
                  <a:pt x="307213" y="405168"/>
                </a:lnTo>
                <a:lnTo>
                  <a:pt x="9283" y="405168"/>
                </a:lnTo>
                <a:lnTo>
                  <a:pt x="9283" y="9309"/>
                </a:lnTo>
                <a:lnTo>
                  <a:pt x="221915" y="9309"/>
                </a:lnTo>
                <a:lnTo>
                  <a:pt x="214820" y="2527"/>
                </a:lnTo>
                <a:lnTo>
                  <a:pt x="214617" y="0"/>
                </a:lnTo>
                <a:close/>
              </a:path>
              <a:path w="307340" h="414654">
                <a:moveTo>
                  <a:pt x="221915" y="9309"/>
                </a:moveTo>
                <a:lnTo>
                  <a:pt x="206006" y="9309"/>
                </a:lnTo>
                <a:lnTo>
                  <a:pt x="212432" y="94792"/>
                </a:lnTo>
                <a:lnTo>
                  <a:pt x="297929" y="101206"/>
                </a:lnTo>
                <a:lnTo>
                  <a:pt x="297929" y="405168"/>
                </a:lnTo>
                <a:lnTo>
                  <a:pt x="307213" y="405168"/>
                </a:lnTo>
                <a:lnTo>
                  <a:pt x="307213" y="92595"/>
                </a:lnTo>
                <a:lnTo>
                  <a:pt x="305790" y="92481"/>
                </a:lnTo>
                <a:lnTo>
                  <a:pt x="306594" y="91643"/>
                </a:lnTo>
                <a:lnTo>
                  <a:pt x="294601" y="91643"/>
                </a:lnTo>
                <a:lnTo>
                  <a:pt x="221094" y="86118"/>
                </a:lnTo>
                <a:lnTo>
                  <a:pt x="215861" y="16370"/>
                </a:lnTo>
                <a:lnTo>
                  <a:pt x="229301" y="16370"/>
                </a:lnTo>
                <a:lnTo>
                  <a:pt x="221915" y="9309"/>
                </a:lnTo>
                <a:close/>
              </a:path>
              <a:path w="307340" h="414654">
                <a:moveTo>
                  <a:pt x="229301" y="16370"/>
                </a:moveTo>
                <a:lnTo>
                  <a:pt x="215861" y="16370"/>
                </a:lnTo>
                <a:lnTo>
                  <a:pt x="294601" y="91643"/>
                </a:lnTo>
                <a:lnTo>
                  <a:pt x="306594" y="91643"/>
                </a:lnTo>
                <a:lnTo>
                  <a:pt x="307289" y="90919"/>
                </a:lnTo>
                <a:lnTo>
                  <a:pt x="229301" y="1637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6369596" y="3489972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6369596" y="3559879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6369596" y="3629780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6369596" y="370406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39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7264766" y="4663602"/>
            <a:ext cx="170815" cy="170815"/>
          </a:xfrm>
          <a:custGeom>
            <a:avLst/>
            <a:gdLst/>
            <a:ahLst/>
            <a:cxnLst/>
            <a:rect l="l" t="t" r="r" b="b"/>
            <a:pathLst>
              <a:path w="170815" h="170814">
                <a:moveTo>
                  <a:pt x="13665" y="74167"/>
                </a:moveTo>
                <a:lnTo>
                  <a:pt x="4190" y="74167"/>
                </a:lnTo>
                <a:lnTo>
                  <a:pt x="0" y="81368"/>
                </a:lnTo>
                <a:lnTo>
                  <a:pt x="0" y="128447"/>
                </a:lnTo>
                <a:lnTo>
                  <a:pt x="42532" y="128447"/>
                </a:lnTo>
                <a:lnTo>
                  <a:pt x="44081" y="129019"/>
                </a:lnTo>
                <a:lnTo>
                  <a:pt x="45472" y="131457"/>
                </a:lnTo>
                <a:lnTo>
                  <a:pt x="44437" y="133654"/>
                </a:lnTo>
                <a:lnTo>
                  <a:pt x="43203" y="135801"/>
                </a:lnTo>
                <a:lnTo>
                  <a:pt x="41376" y="139052"/>
                </a:lnTo>
                <a:lnTo>
                  <a:pt x="41617" y="139166"/>
                </a:lnTo>
                <a:lnTo>
                  <a:pt x="40601" y="141871"/>
                </a:lnTo>
                <a:lnTo>
                  <a:pt x="40081" y="144754"/>
                </a:lnTo>
                <a:lnTo>
                  <a:pt x="40081" y="147637"/>
                </a:lnTo>
                <a:lnTo>
                  <a:pt x="41917" y="156749"/>
                </a:lnTo>
                <a:lnTo>
                  <a:pt x="46991" y="164028"/>
                </a:lnTo>
                <a:lnTo>
                  <a:pt x="54649" y="168852"/>
                </a:lnTo>
                <a:lnTo>
                  <a:pt x="64236" y="170599"/>
                </a:lnTo>
                <a:lnTo>
                  <a:pt x="73818" y="168852"/>
                </a:lnTo>
                <a:lnTo>
                  <a:pt x="81476" y="164028"/>
                </a:lnTo>
                <a:lnTo>
                  <a:pt x="83377" y="161302"/>
                </a:lnTo>
                <a:lnTo>
                  <a:pt x="55752" y="161302"/>
                </a:lnTo>
                <a:lnTo>
                  <a:pt x="49364" y="155422"/>
                </a:lnTo>
                <a:lnTo>
                  <a:pt x="49383" y="144754"/>
                </a:lnTo>
                <a:lnTo>
                  <a:pt x="50164" y="142074"/>
                </a:lnTo>
                <a:lnTo>
                  <a:pt x="53009" y="137579"/>
                </a:lnTo>
                <a:lnTo>
                  <a:pt x="53847" y="135801"/>
                </a:lnTo>
                <a:lnTo>
                  <a:pt x="53568" y="135585"/>
                </a:lnTo>
                <a:lnTo>
                  <a:pt x="55029" y="131013"/>
                </a:lnTo>
                <a:lnTo>
                  <a:pt x="53974" y="127584"/>
                </a:lnTo>
                <a:lnTo>
                  <a:pt x="52743" y="125463"/>
                </a:lnTo>
                <a:lnTo>
                  <a:pt x="50266" y="121119"/>
                </a:lnTo>
                <a:lnTo>
                  <a:pt x="45377" y="119151"/>
                </a:lnTo>
                <a:lnTo>
                  <a:pt x="9296" y="119151"/>
                </a:lnTo>
                <a:lnTo>
                  <a:pt x="9296" y="85902"/>
                </a:lnTo>
                <a:lnTo>
                  <a:pt x="9994" y="83477"/>
                </a:lnTo>
                <a:lnTo>
                  <a:pt x="41994" y="83477"/>
                </a:lnTo>
                <a:lnTo>
                  <a:pt x="44870" y="81470"/>
                </a:lnTo>
                <a:lnTo>
                  <a:pt x="46375" y="79082"/>
                </a:lnTo>
                <a:lnTo>
                  <a:pt x="25666" y="79082"/>
                </a:lnTo>
                <a:lnTo>
                  <a:pt x="22923" y="78282"/>
                </a:lnTo>
                <a:lnTo>
                  <a:pt x="20548" y="76771"/>
                </a:lnTo>
                <a:lnTo>
                  <a:pt x="17656" y="75107"/>
                </a:lnTo>
                <a:lnTo>
                  <a:pt x="17043" y="75107"/>
                </a:lnTo>
                <a:lnTo>
                  <a:pt x="15328" y="74485"/>
                </a:lnTo>
                <a:lnTo>
                  <a:pt x="13665" y="74167"/>
                </a:lnTo>
                <a:close/>
              </a:path>
              <a:path w="170815" h="170814">
                <a:moveTo>
                  <a:pt x="129552" y="73482"/>
                </a:moveTo>
                <a:lnTo>
                  <a:pt x="124879" y="75056"/>
                </a:lnTo>
                <a:lnTo>
                  <a:pt x="120230" y="80949"/>
                </a:lnTo>
                <a:lnTo>
                  <a:pt x="119164" y="83883"/>
                </a:lnTo>
                <a:lnTo>
                  <a:pt x="119164" y="119151"/>
                </a:lnTo>
                <a:lnTo>
                  <a:pt x="83083" y="119151"/>
                </a:lnTo>
                <a:lnTo>
                  <a:pt x="78193" y="121119"/>
                </a:lnTo>
                <a:lnTo>
                  <a:pt x="75691" y="125463"/>
                </a:lnTo>
                <a:lnTo>
                  <a:pt x="74333" y="127863"/>
                </a:lnTo>
                <a:lnTo>
                  <a:pt x="73215" y="131787"/>
                </a:lnTo>
                <a:lnTo>
                  <a:pt x="75450" y="137083"/>
                </a:lnTo>
                <a:lnTo>
                  <a:pt x="76771" y="139674"/>
                </a:lnTo>
                <a:lnTo>
                  <a:pt x="78282" y="142074"/>
                </a:lnTo>
                <a:lnTo>
                  <a:pt x="79064" y="144754"/>
                </a:lnTo>
                <a:lnTo>
                  <a:pt x="79082" y="155422"/>
                </a:lnTo>
                <a:lnTo>
                  <a:pt x="72707" y="161302"/>
                </a:lnTo>
                <a:lnTo>
                  <a:pt x="83377" y="161302"/>
                </a:lnTo>
                <a:lnTo>
                  <a:pt x="86553" y="156749"/>
                </a:lnTo>
                <a:lnTo>
                  <a:pt x="88391" y="147637"/>
                </a:lnTo>
                <a:lnTo>
                  <a:pt x="88337" y="144754"/>
                </a:lnTo>
                <a:lnTo>
                  <a:pt x="87985" y="142557"/>
                </a:lnTo>
                <a:lnTo>
                  <a:pt x="87198" y="140157"/>
                </a:lnTo>
                <a:lnTo>
                  <a:pt x="87744" y="140157"/>
                </a:lnTo>
                <a:lnTo>
                  <a:pt x="84023" y="133654"/>
                </a:lnTo>
                <a:lnTo>
                  <a:pt x="82989" y="131444"/>
                </a:lnTo>
                <a:lnTo>
                  <a:pt x="84366" y="129019"/>
                </a:lnTo>
                <a:lnTo>
                  <a:pt x="85940" y="128447"/>
                </a:lnTo>
                <a:lnTo>
                  <a:pt x="128447" y="128447"/>
                </a:lnTo>
                <a:lnTo>
                  <a:pt x="128507" y="85902"/>
                </a:lnTo>
                <a:lnTo>
                  <a:pt x="128600" y="85331"/>
                </a:lnTo>
                <a:lnTo>
                  <a:pt x="130441" y="83019"/>
                </a:lnTo>
                <a:lnTo>
                  <a:pt x="161818" y="83019"/>
                </a:lnTo>
                <a:lnTo>
                  <a:pt x="164039" y="81470"/>
                </a:lnTo>
                <a:lnTo>
                  <a:pt x="165543" y="79082"/>
                </a:lnTo>
                <a:lnTo>
                  <a:pt x="144843" y="79082"/>
                </a:lnTo>
                <a:lnTo>
                  <a:pt x="142100" y="78282"/>
                </a:lnTo>
                <a:lnTo>
                  <a:pt x="136931" y="75006"/>
                </a:lnTo>
                <a:lnTo>
                  <a:pt x="135941" y="74561"/>
                </a:lnTo>
                <a:lnTo>
                  <a:pt x="134353" y="74561"/>
                </a:lnTo>
                <a:lnTo>
                  <a:pt x="129552" y="73482"/>
                </a:lnTo>
                <a:close/>
              </a:path>
              <a:path w="170815" h="170814">
                <a:moveTo>
                  <a:pt x="37404" y="86588"/>
                </a:moveTo>
                <a:lnTo>
                  <a:pt x="19405" y="86588"/>
                </a:lnTo>
                <a:lnTo>
                  <a:pt x="22275" y="87769"/>
                </a:lnTo>
                <a:lnTo>
                  <a:pt x="25374" y="88391"/>
                </a:lnTo>
                <a:lnTo>
                  <a:pt x="28473" y="88391"/>
                </a:lnTo>
                <a:lnTo>
                  <a:pt x="37404" y="86588"/>
                </a:lnTo>
                <a:close/>
              </a:path>
              <a:path w="170815" h="170814">
                <a:moveTo>
                  <a:pt x="153741" y="87160"/>
                </a:moveTo>
                <a:lnTo>
                  <a:pt x="140080" y="87160"/>
                </a:lnTo>
                <a:lnTo>
                  <a:pt x="142532" y="87972"/>
                </a:lnTo>
                <a:lnTo>
                  <a:pt x="145059" y="88391"/>
                </a:lnTo>
                <a:lnTo>
                  <a:pt x="147637" y="88391"/>
                </a:lnTo>
                <a:lnTo>
                  <a:pt x="153741" y="87160"/>
                </a:lnTo>
                <a:close/>
              </a:path>
              <a:path w="170815" h="170814">
                <a:moveTo>
                  <a:pt x="161818" y="83019"/>
                </a:moveTo>
                <a:lnTo>
                  <a:pt x="130441" y="83019"/>
                </a:lnTo>
                <a:lnTo>
                  <a:pt x="132321" y="83210"/>
                </a:lnTo>
                <a:lnTo>
                  <a:pt x="134848" y="84708"/>
                </a:lnTo>
                <a:lnTo>
                  <a:pt x="139979" y="87553"/>
                </a:lnTo>
                <a:lnTo>
                  <a:pt x="140080" y="87160"/>
                </a:lnTo>
                <a:lnTo>
                  <a:pt x="153741" y="87160"/>
                </a:lnTo>
                <a:lnTo>
                  <a:pt x="156756" y="86551"/>
                </a:lnTo>
                <a:lnTo>
                  <a:pt x="161818" y="83019"/>
                </a:lnTo>
                <a:close/>
              </a:path>
              <a:path w="170815" h="170814">
                <a:moveTo>
                  <a:pt x="41994" y="83477"/>
                </a:moveTo>
                <a:lnTo>
                  <a:pt x="13068" y="83477"/>
                </a:lnTo>
                <a:lnTo>
                  <a:pt x="14300" y="83908"/>
                </a:lnTo>
                <a:lnTo>
                  <a:pt x="19303" y="86753"/>
                </a:lnTo>
                <a:lnTo>
                  <a:pt x="19405" y="86588"/>
                </a:lnTo>
                <a:lnTo>
                  <a:pt x="37404" y="86588"/>
                </a:lnTo>
                <a:lnTo>
                  <a:pt x="37587" y="86551"/>
                </a:lnTo>
                <a:lnTo>
                  <a:pt x="41994" y="83477"/>
                </a:lnTo>
                <a:close/>
              </a:path>
              <a:path w="170815" h="170814">
                <a:moveTo>
                  <a:pt x="46370" y="49352"/>
                </a:moveTo>
                <a:lnTo>
                  <a:pt x="36271" y="49352"/>
                </a:lnTo>
                <a:lnTo>
                  <a:pt x="42151" y="55752"/>
                </a:lnTo>
                <a:lnTo>
                  <a:pt x="42151" y="72694"/>
                </a:lnTo>
                <a:lnTo>
                  <a:pt x="36271" y="79082"/>
                </a:lnTo>
                <a:lnTo>
                  <a:pt x="46375" y="79082"/>
                </a:lnTo>
                <a:lnTo>
                  <a:pt x="49699" y="73808"/>
                </a:lnTo>
                <a:lnTo>
                  <a:pt x="51447" y="64223"/>
                </a:lnTo>
                <a:lnTo>
                  <a:pt x="49699" y="54634"/>
                </a:lnTo>
                <a:lnTo>
                  <a:pt x="46370" y="49352"/>
                </a:lnTo>
                <a:close/>
              </a:path>
              <a:path w="170815" h="170814">
                <a:moveTo>
                  <a:pt x="165538" y="49352"/>
                </a:moveTo>
                <a:lnTo>
                  <a:pt x="155435" y="49352"/>
                </a:lnTo>
                <a:lnTo>
                  <a:pt x="161328" y="55752"/>
                </a:lnTo>
                <a:lnTo>
                  <a:pt x="161328" y="72694"/>
                </a:lnTo>
                <a:lnTo>
                  <a:pt x="155435" y="79082"/>
                </a:lnTo>
                <a:lnTo>
                  <a:pt x="165543" y="79082"/>
                </a:lnTo>
                <a:lnTo>
                  <a:pt x="168865" y="73808"/>
                </a:lnTo>
                <a:lnTo>
                  <a:pt x="170611" y="64223"/>
                </a:lnTo>
                <a:lnTo>
                  <a:pt x="168865" y="54634"/>
                </a:lnTo>
                <a:lnTo>
                  <a:pt x="165538" y="49352"/>
                </a:lnTo>
                <a:close/>
              </a:path>
              <a:path w="170815" h="170814">
                <a:moveTo>
                  <a:pt x="17259" y="74879"/>
                </a:moveTo>
                <a:lnTo>
                  <a:pt x="17043" y="75107"/>
                </a:lnTo>
                <a:lnTo>
                  <a:pt x="17656" y="75107"/>
                </a:lnTo>
                <a:lnTo>
                  <a:pt x="17259" y="74879"/>
                </a:lnTo>
                <a:close/>
              </a:path>
              <a:path w="170815" h="170814">
                <a:moveTo>
                  <a:pt x="134556" y="73939"/>
                </a:moveTo>
                <a:lnTo>
                  <a:pt x="134353" y="74561"/>
                </a:lnTo>
                <a:lnTo>
                  <a:pt x="135941" y="74561"/>
                </a:lnTo>
                <a:lnTo>
                  <a:pt x="134556" y="73939"/>
                </a:lnTo>
                <a:close/>
              </a:path>
              <a:path w="170815" h="170814">
                <a:moveTo>
                  <a:pt x="136005" y="53987"/>
                </a:moveTo>
                <a:lnTo>
                  <a:pt x="133921" y="53987"/>
                </a:lnTo>
                <a:lnTo>
                  <a:pt x="134188" y="55117"/>
                </a:lnTo>
                <a:lnTo>
                  <a:pt x="136005" y="53987"/>
                </a:lnTo>
                <a:close/>
              </a:path>
              <a:path w="170815" h="170814">
                <a:moveTo>
                  <a:pt x="45504" y="0"/>
                </a:moveTo>
                <a:lnTo>
                  <a:pt x="0" y="0"/>
                </a:lnTo>
                <a:lnTo>
                  <a:pt x="0" y="47066"/>
                </a:lnTo>
                <a:lnTo>
                  <a:pt x="4190" y="54254"/>
                </a:lnTo>
                <a:lnTo>
                  <a:pt x="13563" y="54254"/>
                </a:lnTo>
                <a:lnTo>
                  <a:pt x="15125" y="53987"/>
                </a:lnTo>
                <a:lnTo>
                  <a:pt x="16649" y="53479"/>
                </a:lnTo>
                <a:lnTo>
                  <a:pt x="17664" y="53479"/>
                </a:lnTo>
                <a:lnTo>
                  <a:pt x="20535" y="51688"/>
                </a:lnTo>
                <a:lnTo>
                  <a:pt x="22923" y="50152"/>
                </a:lnTo>
                <a:lnTo>
                  <a:pt x="25679" y="49352"/>
                </a:lnTo>
                <a:lnTo>
                  <a:pt x="46370" y="49352"/>
                </a:lnTo>
                <a:lnTo>
                  <a:pt x="44870" y="46972"/>
                </a:lnTo>
                <a:lnTo>
                  <a:pt x="41999" y="44970"/>
                </a:lnTo>
                <a:lnTo>
                  <a:pt x="9994" y="44970"/>
                </a:lnTo>
                <a:lnTo>
                  <a:pt x="9296" y="42532"/>
                </a:lnTo>
                <a:lnTo>
                  <a:pt x="9296" y="9296"/>
                </a:lnTo>
                <a:lnTo>
                  <a:pt x="54232" y="9296"/>
                </a:lnTo>
                <a:lnTo>
                  <a:pt x="53962" y="8432"/>
                </a:lnTo>
                <a:lnTo>
                  <a:pt x="50253" y="1943"/>
                </a:lnTo>
                <a:lnTo>
                  <a:pt x="45504" y="0"/>
                </a:lnTo>
                <a:close/>
              </a:path>
              <a:path w="170815" h="170814">
                <a:moveTo>
                  <a:pt x="128447" y="9296"/>
                </a:moveTo>
                <a:lnTo>
                  <a:pt x="119164" y="9296"/>
                </a:lnTo>
                <a:lnTo>
                  <a:pt x="119164" y="47066"/>
                </a:lnTo>
                <a:lnTo>
                  <a:pt x="123367" y="54254"/>
                </a:lnTo>
                <a:lnTo>
                  <a:pt x="132130" y="54254"/>
                </a:lnTo>
                <a:lnTo>
                  <a:pt x="133032" y="54178"/>
                </a:lnTo>
                <a:lnTo>
                  <a:pt x="133921" y="53987"/>
                </a:lnTo>
                <a:lnTo>
                  <a:pt x="136005" y="53987"/>
                </a:lnTo>
                <a:lnTo>
                  <a:pt x="139699" y="51688"/>
                </a:lnTo>
                <a:lnTo>
                  <a:pt x="142100" y="50152"/>
                </a:lnTo>
                <a:lnTo>
                  <a:pt x="144843" y="49352"/>
                </a:lnTo>
                <a:lnTo>
                  <a:pt x="165538" y="49352"/>
                </a:lnTo>
                <a:lnTo>
                  <a:pt x="164039" y="46972"/>
                </a:lnTo>
                <a:lnTo>
                  <a:pt x="161168" y="44970"/>
                </a:lnTo>
                <a:lnTo>
                  <a:pt x="129158" y="44970"/>
                </a:lnTo>
                <a:lnTo>
                  <a:pt x="128447" y="42532"/>
                </a:lnTo>
                <a:lnTo>
                  <a:pt x="128447" y="9296"/>
                </a:lnTo>
                <a:close/>
              </a:path>
              <a:path w="170815" h="170814">
                <a:moveTo>
                  <a:pt x="17664" y="53479"/>
                </a:moveTo>
                <a:lnTo>
                  <a:pt x="16649" y="53479"/>
                </a:lnTo>
                <a:lnTo>
                  <a:pt x="16992" y="53898"/>
                </a:lnTo>
                <a:lnTo>
                  <a:pt x="17664" y="53479"/>
                </a:lnTo>
                <a:close/>
              </a:path>
              <a:path w="170815" h="170814">
                <a:moveTo>
                  <a:pt x="54232" y="9296"/>
                </a:moveTo>
                <a:lnTo>
                  <a:pt x="42532" y="9296"/>
                </a:lnTo>
                <a:lnTo>
                  <a:pt x="44081" y="9880"/>
                </a:lnTo>
                <a:lnTo>
                  <a:pt x="45478" y="12293"/>
                </a:lnTo>
                <a:lnTo>
                  <a:pt x="44437" y="14477"/>
                </a:lnTo>
                <a:lnTo>
                  <a:pt x="41744" y="19215"/>
                </a:lnTo>
                <a:lnTo>
                  <a:pt x="41884" y="19342"/>
                </a:lnTo>
                <a:lnTo>
                  <a:pt x="40690" y="22224"/>
                </a:lnTo>
                <a:lnTo>
                  <a:pt x="40118" y="25158"/>
                </a:lnTo>
                <a:lnTo>
                  <a:pt x="40081" y="28460"/>
                </a:lnTo>
                <a:lnTo>
                  <a:pt x="41917" y="37587"/>
                </a:lnTo>
                <a:lnTo>
                  <a:pt x="46991" y="44873"/>
                </a:lnTo>
                <a:lnTo>
                  <a:pt x="54649" y="49700"/>
                </a:lnTo>
                <a:lnTo>
                  <a:pt x="64236" y="51447"/>
                </a:lnTo>
                <a:lnTo>
                  <a:pt x="73818" y="49700"/>
                </a:lnTo>
                <a:lnTo>
                  <a:pt x="81476" y="44873"/>
                </a:lnTo>
                <a:lnTo>
                  <a:pt x="83373" y="42151"/>
                </a:lnTo>
                <a:lnTo>
                  <a:pt x="55752" y="42151"/>
                </a:lnTo>
                <a:lnTo>
                  <a:pt x="49364" y="36271"/>
                </a:lnTo>
                <a:lnTo>
                  <a:pt x="49453" y="25349"/>
                </a:lnTo>
                <a:lnTo>
                  <a:pt x="50164" y="22910"/>
                </a:lnTo>
                <a:lnTo>
                  <a:pt x="53022" y="18427"/>
                </a:lnTo>
                <a:lnTo>
                  <a:pt x="53898" y="16586"/>
                </a:lnTo>
                <a:lnTo>
                  <a:pt x="53581" y="16370"/>
                </a:lnTo>
                <a:lnTo>
                  <a:pt x="55029" y="11836"/>
                </a:lnTo>
                <a:lnTo>
                  <a:pt x="54232" y="9296"/>
                </a:lnTo>
                <a:close/>
              </a:path>
              <a:path w="170815" h="170814">
                <a:moveTo>
                  <a:pt x="19964" y="41300"/>
                </a:moveTo>
                <a:lnTo>
                  <a:pt x="14300" y="44538"/>
                </a:lnTo>
                <a:lnTo>
                  <a:pt x="13068" y="44970"/>
                </a:lnTo>
                <a:lnTo>
                  <a:pt x="41999" y="44970"/>
                </a:lnTo>
                <a:lnTo>
                  <a:pt x="37587" y="41894"/>
                </a:lnTo>
                <a:lnTo>
                  <a:pt x="36090" y="41592"/>
                </a:lnTo>
                <a:lnTo>
                  <a:pt x="20065" y="41592"/>
                </a:lnTo>
                <a:lnTo>
                  <a:pt x="19964" y="41300"/>
                </a:lnTo>
                <a:close/>
              </a:path>
              <a:path w="170815" h="170814">
                <a:moveTo>
                  <a:pt x="140334" y="40995"/>
                </a:moveTo>
                <a:lnTo>
                  <a:pt x="138061" y="41986"/>
                </a:lnTo>
                <a:lnTo>
                  <a:pt x="134848" y="43726"/>
                </a:lnTo>
                <a:lnTo>
                  <a:pt x="133464" y="44538"/>
                </a:lnTo>
                <a:lnTo>
                  <a:pt x="132219" y="44970"/>
                </a:lnTo>
                <a:lnTo>
                  <a:pt x="161168" y="44970"/>
                </a:lnTo>
                <a:lnTo>
                  <a:pt x="156756" y="41894"/>
                </a:lnTo>
                <a:lnTo>
                  <a:pt x="153243" y="41186"/>
                </a:lnTo>
                <a:lnTo>
                  <a:pt x="140373" y="41186"/>
                </a:lnTo>
                <a:lnTo>
                  <a:pt x="140334" y="40995"/>
                </a:lnTo>
                <a:close/>
              </a:path>
              <a:path w="170815" h="170814">
                <a:moveTo>
                  <a:pt x="128447" y="0"/>
                </a:moveTo>
                <a:lnTo>
                  <a:pt x="82956" y="0"/>
                </a:lnTo>
                <a:lnTo>
                  <a:pt x="78206" y="1943"/>
                </a:lnTo>
                <a:lnTo>
                  <a:pt x="75691" y="6299"/>
                </a:lnTo>
                <a:lnTo>
                  <a:pt x="74333" y="8712"/>
                </a:lnTo>
                <a:lnTo>
                  <a:pt x="73202" y="12661"/>
                </a:lnTo>
                <a:lnTo>
                  <a:pt x="75476" y="17957"/>
                </a:lnTo>
                <a:lnTo>
                  <a:pt x="76771" y="20523"/>
                </a:lnTo>
                <a:lnTo>
                  <a:pt x="78282" y="22910"/>
                </a:lnTo>
                <a:lnTo>
                  <a:pt x="78993" y="25349"/>
                </a:lnTo>
                <a:lnTo>
                  <a:pt x="79082" y="36271"/>
                </a:lnTo>
                <a:lnTo>
                  <a:pt x="72707" y="42151"/>
                </a:lnTo>
                <a:lnTo>
                  <a:pt x="83373" y="42151"/>
                </a:lnTo>
                <a:lnTo>
                  <a:pt x="86553" y="37587"/>
                </a:lnTo>
                <a:lnTo>
                  <a:pt x="88391" y="28460"/>
                </a:lnTo>
                <a:lnTo>
                  <a:pt x="88391" y="25158"/>
                </a:lnTo>
                <a:lnTo>
                  <a:pt x="87693" y="21856"/>
                </a:lnTo>
                <a:lnTo>
                  <a:pt x="86534" y="19215"/>
                </a:lnTo>
                <a:lnTo>
                  <a:pt x="86436" y="18745"/>
                </a:lnTo>
                <a:lnTo>
                  <a:pt x="84023" y="14477"/>
                </a:lnTo>
                <a:lnTo>
                  <a:pt x="82981" y="12293"/>
                </a:lnTo>
                <a:lnTo>
                  <a:pt x="84366" y="9867"/>
                </a:lnTo>
                <a:lnTo>
                  <a:pt x="85940" y="9296"/>
                </a:lnTo>
                <a:lnTo>
                  <a:pt x="128447" y="9296"/>
                </a:lnTo>
                <a:lnTo>
                  <a:pt x="128447" y="0"/>
                </a:lnTo>
                <a:close/>
              </a:path>
              <a:path w="170815" h="170814">
                <a:moveTo>
                  <a:pt x="28473" y="40055"/>
                </a:moveTo>
                <a:lnTo>
                  <a:pt x="25615" y="40055"/>
                </a:lnTo>
                <a:lnTo>
                  <a:pt x="22758" y="40589"/>
                </a:lnTo>
                <a:lnTo>
                  <a:pt x="20065" y="41592"/>
                </a:lnTo>
                <a:lnTo>
                  <a:pt x="36090" y="41592"/>
                </a:lnTo>
                <a:lnTo>
                  <a:pt x="28473" y="40055"/>
                </a:lnTo>
                <a:close/>
              </a:path>
              <a:path w="170815" h="170814">
                <a:moveTo>
                  <a:pt x="147637" y="40055"/>
                </a:moveTo>
                <a:lnTo>
                  <a:pt x="145160" y="40055"/>
                </a:lnTo>
                <a:lnTo>
                  <a:pt x="142722" y="40436"/>
                </a:lnTo>
                <a:lnTo>
                  <a:pt x="140373" y="41186"/>
                </a:lnTo>
                <a:lnTo>
                  <a:pt x="153243" y="41186"/>
                </a:lnTo>
                <a:lnTo>
                  <a:pt x="147637" y="4005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8595693" y="4451662"/>
            <a:ext cx="145415" cy="386715"/>
          </a:xfrm>
          <a:custGeom>
            <a:avLst/>
            <a:gdLst/>
            <a:ahLst/>
            <a:cxnLst/>
            <a:rect l="l" t="t" r="r" b="b"/>
            <a:pathLst>
              <a:path w="145415" h="386714">
                <a:moveTo>
                  <a:pt x="31711" y="10782"/>
                </a:moveTo>
                <a:lnTo>
                  <a:pt x="20916" y="10782"/>
                </a:lnTo>
                <a:lnTo>
                  <a:pt x="20916" y="318211"/>
                </a:lnTo>
                <a:lnTo>
                  <a:pt x="24985" y="344715"/>
                </a:lnTo>
                <a:lnTo>
                  <a:pt x="36075" y="366383"/>
                </a:lnTo>
                <a:lnTo>
                  <a:pt x="52511" y="381006"/>
                </a:lnTo>
                <a:lnTo>
                  <a:pt x="72618" y="386372"/>
                </a:lnTo>
                <a:lnTo>
                  <a:pt x="92732" y="381006"/>
                </a:lnTo>
                <a:lnTo>
                  <a:pt x="98822" y="375589"/>
                </a:lnTo>
                <a:lnTo>
                  <a:pt x="72618" y="375589"/>
                </a:lnTo>
                <a:lnTo>
                  <a:pt x="56711" y="371073"/>
                </a:lnTo>
                <a:lnTo>
                  <a:pt x="43707" y="358763"/>
                </a:lnTo>
                <a:lnTo>
                  <a:pt x="34931" y="340522"/>
                </a:lnTo>
                <a:lnTo>
                  <a:pt x="31711" y="318211"/>
                </a:lnTo>
                <a:lnTo>
                  <a:pt x="31711" y="146773"/>
                </a:lnTo>
                <a:lnTo>
                  <a:pt x="124332" y="146773"/>
                </a:lnTo>
                <a:lnTo>
                  <a:pt x="124332" y="135991"/>
                </a:lnTo>
                <a:lnTo>
                  <a:pt x="31711" y="135991"/>
                </a:lnTo>
                <a:lnTo>
                  <a:pt x="31711" y="10782"/>
                </a:lnTo>
                <a:close/>
              </a:path>
              <a:path w="145415" h="386714">
                <a:moveTo>
                  <a:pt x="124332" y="146773"/>
                </a:moveTo>
                <a:lnTo>
                  <a:pt x="113550" y="146773"/>
                </a:lnTo>
                <a:lnTo>
                  <a:pt x="113550" y="318211"/>
                </a:lnTo>
                <a:lnTo>
                  <a:pt x="110328" y="340522"/>
                </a:lnTo>
                <a:lnTo>
                  <a:pt x="101547" y="358763"/>
                </a:lnTo>
                <a:lnTo>
                  <a:pt x="88535" y="371073"/>
                </a:lnTo>
                <a:lnTo>
                  <a:pt x="72618" y="375589"/>
                </a:lnTo>
                <a:lnTo>
                  <a:pt x="98822" y="375589"/>
                </a:lnTo>
                <a:lnTo>
                  <a:pt x="109172" y="366383"/>
                </a:lnTo>
                <a:lnTo>
                  <a:pt x="120263" y="344715"/>
                </a:lnTo>
                <a:lnTo>
                  <a:pt x="124332" y="318211"/>
                </a:lnTo>
                <a:lnTo>
                  <a:pt x="124332" y="146773"/>
                </a:lnTo>
                <a:close/>
              </a:path>
              <a:path w="145415" h="386714">
                <a:moveTo>
                  <a:pt x="124332" y="10782"/>
                </a:moveTo>
                <a:lnTo>
                  <a:pt x="113550" y="10782"/>
                </a:lnTo>
                <a:lnTo>
                  <a:pt x="113550" y="135991"/>
                </a:lnTo>
                <a:lnTo>
                  <a:pt x="124332" y="135991"/>
                </a:lnTo>
                <a:lnTo>
                  <a:pt x="124332" y="10782"/>
                </a:lnTo>
                <a:close/>
              </a:path>
              <a:path w="145415" h="386714">
                <a:moveTo>
                  <a:pt x="145237" y="0"/>
                </a:moveTo>
                <a:lnTo>
                  <a:pt x="0" y="0"/>
                </a:lnTo>
                <a:lnTo>
                  <a:pt x="0" y="10782"/>
                </a:lnTo>
                <a:lnTo>
                  <a:pt x="145237" y="10782"/>
                </a:lnTo>
                <a:lnTo>
                  <a:pt x="145237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7700230" y="301658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33" y="0"/>
                </a:moveTo>
                <a:lnTo>
                  <a:pt x="17316" y="2230"/>
                </a:lnTo>
                <a:lnTo>
                  <a:pt x="8308" y="8308"/>
                </a:lnTo>
                <a:lnTo>
                  <a:pt x="2230" y="17316"/>
                </a:lnTo>
                <a:lnTo>
                  <a:pt x="0" y="28333"/>
                </a:lnTo>
                <a:lnTo>
                  <a:pt x="2230" y="39350"/>
                </a:lnTo>
                <a:lnTo>
                  <a:pt x="8308" y="48358"/>
                </a:lnTo>
                <a:lnTo>
                  <a:pt x="17316" y="54436"/>
                </a:lnTo>
                <a:lnTo>
                  <a:pt x="28333" y="56667"/>
                </a:lnTo>
                <a:lnTo>
                  <a:pt x="39348" y="54436"/>
                </a:lnTo>
                <a:lnTo>
                  <a:pt x="48352" y="48358"/>
                </a:lnTo>
                <a:lnTo>
                  <a:pt x="49017" y="47371"/>
                </a:lnTo>
                <a:lnTo>
                  <a:pt x="28333" y="47371"/>
                </a:lnTo>
                <a:lnTo>
                  <a:pt x="20926" y="45871"/>
                </a:lnTo>
                <a:lnTo>
                  <a:pt x="14870" y="41786"/>
                </a:lnTo>
                <a:lnTo>
                  <a:pt x="10783" y="35733"/>
                </a:lnTo>
                <a:lnTo>
                  <a:pt x="9283" y="28333"/>
                </a:lnTo>
                <a:lnTo>
                  <a:pt x="10783" y="20933"/>
                </a:lnTo>
                <a:lnTo>
                  <a:pt x="14870" y="14881"/>
                </a:lnTo>
                <a:lnTo>
                  <a:pt x="20926" y="10795"/>
                </a:lnTo>
                <a:lnTo>
                  <a:pt x="28333" y="9296"/>
                </a:lnTo>
                <a:lnTo>
                  <a:pt x="49017" y="9296"/>
                </a:lnTo>
                <a:lnTo>
                  <a:pt x="48352" y="8308"/>
                </a:lnTo>
                <a:lnTo>
                  <a:pt x="39348" y="2230"/>
                </a:lnTo>
                <a:lnTo>
                  <a:pt x="28333" y="0"/>
                </a:lnTo>
                <a:close/>
              </a:path>
              <a:path w="57150" h="57150">
                <a:moveTo>
                  <a:pt x="49017" y="9296"/>
                </a:moveTo>
                <a:lnTo>
                  <a:pt x="28333" y="9296"/>
                </a:lnTo>
                <a:lnTo>
                  <a:pt x="35731" y="10795"/>
                </a:lnTo>
                <a:lnTo>
                  <a:pt x="41779" y="14881"/>
                </a:lnTo>
                <a:lnTo>
                  <a:pt x="45860" y="20933"/>
                </a:lnTo>
                <a:lnTo>
                  <a:pt x="47358" y="28333"/>
                </a:lnTo>
                <a:lnTo>
                  <a:pt x="45860" y="35733"/>
                </a:lnTo>
                <a:lnTo>
                  <a:pt x="41779" y="41786"/>
                </a:lnTo>
                <a:lnTo>
                  <a:pt x="35731" y="45871"/>
                </a:lnTo>
                <a:lnTo>
                  <a:pt x="28333" y="47371"/>
                </a:lnTo>
                <a:lnTo>
                  <a:pt x="49017" y="47371"/>
                </a:lnTo>
                <a:lnTo>
                  <a:pt x="54426" y="39350"/>
                </a:lnTo>
                <a:lnTo>
                  <a:pt x="56654" y="28333"/>
                </a:lnTo>
                <a:lnTo>
                  <a:pt x="54426" y="17316"/>
                </a:lnTo>
                <a:lnTo>
                  <a:pt x="49017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7572476" y="2870347"/>
            <a:ext cx="312420" cy="349250"/>
          </a:xfrm>
          <a:custGeom>
            <a:avLst/>
            <a:gdLst/>
            <a:ahLst/>
            <a:cxnLst/>
            <a:rect l="l" t="t" r="r" b="b"/>
            <a:pathLst>
              <a:path w="312420" h="349250">
                <a:moveTo>
                  <a:pt x="105264" y="280669"/>
                </a:moveTo>
                <a:lnTo>
                  <a:pt x="95474" y="280669"/>
                </a:lnTo>
                <a:lnTo>
                  <a:pt x="107621" y="309879"/>
                </a:lnTo>
                <a:lnTo>
                  <a:pt x="122116" y="331469"/>
                </a:lnTo>
                <a:lnTo>
                  <a:pt x="138444" y="345439"/>
                </a:lnTo>
                <a:lnTo>
                  <a:pt x="156091" y="349249"/>
                </a:lnTo>
                <a:lnTo>
                  <a:pt x="167073" y="347979"/>
                </a:lnTo>
                <a:lnTo>
                  <a:pt x="177694" y="342899"/>
                </a:lnTo>
                <a:lnTo>
                  <a:pt x="180587" y="340359"/>
                </a:lnTo>
                <a:lnTo>
                  <a:pt x="156091" y="340359"/>
                </a:lnTo>
                <a:lnTo>
                  <a:pt x="141387" y="336549"/>
                </a:lnTo>
                <a:lnTo>
                  <a:pt x="127466" y="323849"/>
                </a:lnTo>
                <a:lnTo>
                  <a:pt x="114897" y="304799"/>
                </a:lnTo>
                <a:lnTo>
                  <a:pt x="105264" y="280669"/>
                </a:lnTo>
                <a:close/>
              </a:path>
              <a:path w="312420" h="349250">
                <a:moveTo>
                  <a:pt x="202269" y="290829"/>
                </a:moveTo>
                <a:lnTo>
                  <a:pt x="192236" y="290829"/>
                </a:lnTo>
                <a:lnTo>
                  <a:pt x="185162" y="298449"/>
                </a:lnTo>
                <a:lnTo>
                  <a:pt x="185162" y="311149"/>
                </a:lnTo>
                <a:lnTo>
                  <a:pt x="186648" y="314959"/>
                </a:lnTo>
                <a:lnTo>
                  <a:pt x="189302" y="317499"/>
                </a:lnTo>
                <a:lnTo>
                  <a:pt x="181400" y="327659"/>
                </a:lnTo>
                <a:lnTo>
                  <a:pt x="173159" y="335279"/>
                </a:lnTo>
                <a:lnTo>
                  <a:pt x="164686" y="339089"/>
                </a:lnTo>
                <a:lnTo>
                  <a:pt x="156091" y="340359"/>
                </a:lnTo>
                <a:lnTo>
                  <a:pt x="180587" y="340359"/>
                </a:lnTo>
                <a:lnTo>
                  <a:pt x="187820" y="334009"/>
                </a:lnTo>
                <a:lnTo>
                  <a:pt x="197316" y="322579"/>
                </a:lnTo>
                <a:lnTo>
                  <a:pt x="204637" y="322579"/>
                </a:lnTo>
                <a:lnTo>
                  <a:pt x="210827" y="320039"/>
                </a:lnTo>
                <a:lnTo>
                  <a:pt x="215109" y="313689"/>
                </a:lnTo>
                <a:lnTo>
                  <a:pt x="197379" y="313689"/>
                </a:lnTo>
                <a:lnTo>
                  <a:pt x="194458" y="311149"/>
                </a:lnTo>
                <a:lnTo>
                  <a:pt x="194458" y="303529"/>
                </a:lnTo>
                <a:lnTo>
                  <a:pt x="197379" y="300989"/>
                </a:lnTo>
                <a:lnTo>
                  <a:pt x="216061" y="300989"/>
                </a:lnTo>
                <a:lnTo>
                  <a:pt x="214765" y="298449"/>
                </a:lnTo>
                <a:lnTo>
                  <a:pt x="211413" y="295909"/>
                </a:lnTo>
                <a:lnTo>
                  <a:pt x="212803" y="292099"/>
                </a:lnTo>
                <a:lnTo>
                  <a:pt x="202954" y="292099"/>
                </a:lnTo>
                <a:lnTo>
                  <a:pt x="202269" y="290829"/>
                </a:lnTo>
                <a:close/>
              </a:path>
              <a:path w="312420" h="349250">
                <a:moveTo>
                  <a:pt x="216061" y="300989"/>
                </a:moveTo>
                <a:lnTo>
                  <a:pt x="204517" y="300989"/>
                </a:lnTo>
                <a:lnTo>
                  <a:pt x="207425" y="303529"/>
                </a:lnTo>
                <a:lnTo>
                  <a:pt x="207425" y="311149"/>
                </a:lnTo>
                <a:lnTo>
                  <a:pt x="204517" y="313689"/>
                </a:lnTo>
                <a:lnTo>
                  <a:pt x="215109" y="313689"/>
                </a:lnTo>
                <a:lnTo>
                  <a:pt x="216709" y="307339"/>
                </a:lnTo>
                <a:lnTo>
                  <a:pt x="216709" y="302259"/>
                </a:lnTo>
                <a:lnTo>
                  <a:pt x="216061" y="300989"/>
                </a:lnTo>
                <a:close/>
              </a:path>
              <a:path w="312420" h="349250">
                <a:moveTo>
                  <a:pt x="181976" y="260349"/>
                </a:moveTo>
                <a:lnTo>
                  <a:pt x="156053" y="260349"/>
                </a:lnTo>
                <a:lnTo>
                  <a:pt x="182268" y="270509"/>
                </a:lnTo>
                <a:lnTo>
                  <a:pt x="207768" y="278129"/>
                </a:lnTo>
                <a:lnTo>
                  <a:pt x="206168" y="283209"/>
                </a:lnTo>
                <a:lnTo>
                  <a:pt x="204580" y="287019"/>
                </a:lnTo>
                <a:lnTo>
                  <a:pt x="202954" y="292099"/>
                </a:lnTo>
                <a:lnTo>
                  <a:pt x="212803" y="292099"/>
                </a:lnTo>
                <a:lnTo>
                  <a:pt x="213267" y="290829"/>
                </a:lnTo>
                <a:lnTo>
                  <a:pt x="216848" y="280669"/>
                </a:lnTo>
                <a:lnTo>
                  <a:pt x="282616" y="280669"/>
                </a:lnTo>
                <a:lnTo>
                  <a:pt x="287624" y="279399"/>
                </a:lnTo>
                <a:lnTo>
                  <a:pt x="293448" y="275589"/>
                </a:lnTo>
                <a:lnTo>
                  <a:pt x="246488" y="275589"/>
                </a:lnTo>
                <a:lnTo>
                  <a:pt x="219528" y="271779"/>
                </a:lnTo>
                <a:lnTo>
                  <a:pt x="220179" y="269239"/>
                </a:lnTo>
                <a:lnTo>
                  <a:pt x="210460" y="269239"/>
                </a:lnTo>
                <a:lnTo>
                  <a:pt x="199942" y="266699"/>
                </a:lnTo>
                <a:lnTo>
                  <a:pt x="181976" y="260349"/>
                </a:lnTo>
                <a:close/>
              </a:path>
              <a:path w="312420" h="349250">
                <a:moveTo>
                  <a:pt x="48434" y="55879"/>
                </a:moveTo>
                <a:lnTo>
                  <a:pt x="33867" y="55879"/>
                </a:lnTo>
                <a:lnTo>
                  <a:pt x="27098" y="62229"/>
                </a:lnTo>
                <a:lnTo>
                  <a:pt x="26399" y="71119"/>
                </a:lnTo>
                <a:lnTo>
                  <a:pt x="19459" y="73659"/>
                </a:lnTo>
                <a:lnTo>
                  <a:pt x="13531" y="77469"/>
                </a:lnTo>
                <a:lnTo>
                  <a:pt x="8636" y="82549"/>
                </a:lnTo>
                <a:lnTo>
                  <a:pt x="4796" y="87629"/>
                </a:lnTo>
                <a:lnTo>
                  <a:pt x="0" y="105409"/>
                </a:lnTo>
                <a:lnTo>
                  <a:pt x="3569" y="126999"/>
                </a:lnTo>
                <a:lnTo>
                  <a:pt x="15242" y="149859"/>
                </a:lnTo>
                <a:lnTo>
                  <a:pt x="34756" y="175259"/>
                </a:lnTo>
                <a:lnTo>
                  <a:pt x="15244" y="200659"/>
                </a:lnTo>
                <a:lnTo>
                  <a:pt x="3574" y="223519"/>
                </a:lnTo>
                <a:lnTo>
                  <a:pt x="5" y="245109"/>
                </a:lnTo>
                <a:lnTo>
                  <a:pt x="4796" y="262889"/>
                </a:lnTo>
                <a:lnTo>
                  <a:pt x="12943" y="271779"/>
                </a:lnTo>
                <a:lnTo>
                  <a:pt x="24594" y="279399"/>
                </a:lnTo>
                <a:lnTo>
                  <a:pt x="39567" y="283209"/>
                </a:lnTo>
                <a:lnTo>
                  <a:pt x="57679" y="284479"/>
                </a:lnTo>
                <a:lnTo>
                  <a:pt x="66435" y="284479"/>
                </a:lnTo>
                <a:lnTo>
                  <a:pt x="95474" y="280669"/>
                </a:lnTo>
                <a:lnTo>
                  <a:pt x="105264" y="280669"/>
                </a:lnTo>
                <a:lnTo>
                  <a:pt x="104250" y="278129"/>
                </a:lnTo>
                <a:lnTo>
                  <a:pt x="112699" y="275589"/>
                </a:lnTo>
                <a:lnTo>
                  <a:pt x="57679" y="275589"/>
                </a:lnTo>
                <a:lnTo>
                  <a:pt x="19494" y="265429"/>
                </a:lnTo>
                <a:lnTo>
                  <a:pt x="9170" y="242569"/>
                </a:lnTo>
                <a:lnTo>
                  <a:pt x="12839" y="224789"/>
                </a:lnTo>
                <a:lnTo>
                  <a:pt x="23532" y="204469"/>
                </a:lnTo>
                <a:lnTo>
                  <a:pt x="40928" y="181609"/>
                </a:lnTo>
                <a:lnTo>
                  <a:pt x="53609" y="181609"/>
                </a:lnTo>
                <a:lnTo>
                  <a:pt x="47125" y="175259"/>
                </a:lnTo>
                <a:lnTo>
                  <a:pt x="53609" y="168909"/>
                </a:lnTo>
                <a:lnTo>
                  <a:pt x="40928" y="168909"/>
                </a:lnTo>
                <a:lnTo>
                  <a:pt x="23535" y="146049"/>
                </a:lnTo>
                <a:lnTo>
                  <a:pt x="12848" y="125729"/>
                </a:lnTo>
                <a:lnTo>
                  <a:pt x="9181" y="107949"/>
                </a:lnTo>
                <a:lnTo>
                  <a:pt x="12848" y="92709"/>
                </a:lnTo>
                <a:lnTo>
                  <a:pt x="15972" y="87629"/>
                </a:lnTo>
                <a:lnTo>
                  <a:pt x="21243" y="82549"/>
                </a:lnTo>
                <a:lnTo>
                  <a:pt x="28507" y="80009"/>
                </a:lnTo>
                <a:lnTo>
                  <a:pt x="56523" y="80009"/>
                </a:lnTo>
                <a:lnTo>
                  <a:pt x="56765" y="78739"/>
                </a:lnTo>
                <a:lnTo>
                  <a:pt x="38515" y="78739"/>
                </a:lnTo>
                <a:lnTo>
                  <a:pt x="35607" y="74929"/>
                </a:lnTo>
                <a:lnTo>
                  <a:pt x="35607" y="68579"/>
                </a:lnTo>
                <a:lnTo>
                  <a:pt x="38515" y="64769"/>
                </a:lnTo>
                <a:lnTo>
                  <a:pt x="56018" y="64769"/>
                </a:lnTo>
                <a:lnTo>
                  <a:pt x="54047" y="59689"/>
                </a:lnTo>
                <a:lnTo>
                  <a:pt x="48434" y="55879"/>
                </a:lnTo>
                <a:close/>
              </a:path>
              <a:path w="312420" h="349250">
                <a:moveTo>
                  <a:pt x="282616" y="280669"/>
                </a:moveTo>
                <a:lnTo>
                  <a:pt x="216848" y="280669"/>
                </a:lnTo>
                <a:lnTo>
                  <a:pt x="245663" y="284479"/>
                </a:lnTo>
                <a:lnTo>
                  <a:pt x="254389" y="284479"/>
                </a:lnTo>
                <a:lnTo>
                  <a:pt x="272601" y="283209"/>
                </a:lnTo>
                <a:lnTo>
                  <a:pt x="282616" y="280669"/>
                </a:lnTo>
                <a:close/>
              </a:path>
              <a:path w="312420" h="349250">
                <a:moveTo>
                  <a:pt x="53609" y="181609"/>
                </a:moveTo>
                <a:lnTo>
                  <a:pt x="40928" y="181609"/>
                </a:lnTo>
                <a:lnTo>
                  <a:pt x="50278" y="190499"/>
                </a:lnTo>
                <a:lnTo>
                  <a:pt x="60345" y="200659"/>
                </a:lnTo>
                <a:lnTo>
                  <a:pt x="71094" y="209549"/>
                </a:lnTo>
                <a:lnTo>
                  <a:pt x="82495" y="217169"/>
                </a:lnTo>
                <a:lnTo>
                  <a:pt x="84311" y="232409"/>
                </a:lnTo>
                <a:lnTo>
                  <a:pt x="86630" y="245109"/>
                </a:lnTo>
                <a:lnTo>
                  <a:pt x="89448" y="259079"/>
                </a:lnTo>
                <a:lnTo>
                  <a:pt x="92757" y="271779"/>
                </a:lnTo>
                <a:lnTo>
                  <a:pt x="65821" y="275589"/>
                </a:lnTo>
                <a:lnTo>
                  <a:pt x="112699" y="275589"/>
                </a:lnTo>
                <a:lnTo>
                  <a:pt x="129809" y="270509"/>
                </a:lnTo>
                <a:lnTo>
                  <a:pt x="133073" y="269239"/>
                </a:lnTo>
                <a:lnTo>
                  <a:pt x="101558" y="269239"/>
                </a:lnTo>
                <a:lnTo>
                  <a:pt x="98818" y="259079"/>
                </a:lnTo>
                <a:lnTo>
                  <a:pt x="96416" y="247649"/>
                </a:lnTo>
                <a:lnTo>
                  <a:pt x="94359" y="236219"/>
                </a:lnTo>
                <a:lnTo>
                  <a:pt x="92655" y="224789"/>
                </a:lnTo>
                <a:lnTo>
                  <a:pt x="108772" y="224789"/>
                </a:lnTo>
                <a:lnTo>
                  <a:pt x="106784" y="223519"/>
                </a:lnTo>
                <a:lnTo>
                  <a:pt x="98962" y="218439"/>
                </a:lnTo>
                <a:lnTo>
                  <a:pt x="91296" y="212089"/>
                </a:lnTo>
                <a:lnTo>
                  <a:pt x="90743" y="205739"/>
                </a:lnTo>
                <a:lnTo>
                  <a:pt x="81352" y="205739"/>
                </a:lnTo>
                <a:lnTo>
                  <a:pt x="72043" y="198119"/>
                </a:lnTo>
                <a:lnTo>
                  <a:pt x="63220" y="190499"/>
                </a:lnTo>
                <a:lnTo>
                  <a:pt x="54906" y="182879"/>
                </a:lnTo>
                <a:lnTo>
                  <a:pt x="53609" y="181609"/>
                </a:lnTo>
                <a:close/>
              </a:path>
              <a:path w="312420" h="349250">
                <a:moveTo>
                  <a:pt x="282278" y="181609"/>
                </a:moveTo>
                <a:lnTo>
                  <a:pt x="271230" y="181609"/>
                </a:lnTo>
                <a:lnTo>
                  <a:pt x="288626" y="204469"/>
                </a:lnTo>
                <a:lnTo>
                  <a:pt x="299319" y="224789"/>
                </a:lnTo>
                <a:lnTo>
                  <a:pt x="292644" y="265429"/>
                </a:lnTo>
                <a:lnTo>
                  <a:pt x="254631" y="275589"/>
                </a:lnTo>
                <a:lnTo>
                  <a:pt x="293448" y="275589"/>
                </a:lnTo>
                <a:lnTo>
                  <a:pt x="299272" y="271779"/>
                </a:lnTo>
                <a:lnTo>
                  <a:pt x="307361" y="262889"/>
                </a:lnTo>
                <a:lnTo>
                  <a:pt x="312151" y="245109"/>
                </a:lnTo>
                <a:lnTo>
                  <a:pt x="308579" y="223519"/>
                </a:lnTo>
                <a:lnTo>
                  <a:pt x="296908" y="200659"/>
                </a:lnTo>
                <a:lnTo>
                  <a:pt x="282278" y="181609"/>
                </a:lnTo>
                <a:close/>
              </a:path>
              <a:path w="312420" h="349250">
                <a:moveTo>
                  <a:pt x="108772" y="224789"/>
                </a:moveTo>
                <a:lnTo>
                  <a:pt x="92655" y="224789"/>
                </a:lnTo>
                <a:lnTo>
                  <a:pt x="98865" y="228599"/>
                </a:lnTo>
                <a:lnTo>
                  <a:pt x="105196" y="233679"/>
                </a:lnTo>
                <a:lnTo>
                  <a:pt x="124635" y="245109"/>
                </a:lnTo>
                <a:lnTo>
                  <a:pt x="131236" y="247649"/>
                </a:lnTo>
                <a:lnTo>
                  <a:pt x="144725" y="255269"/>
                </a:lnTo>
                <a:lnTo>
                  <a:pt x="112064" y="266699"/>
                </a:lnTo>
                <a:lnTo>
                  <a:pt x="101558" y="269239"/>
                </a:lnTo>
                <a:lnTo>
                  <a:pt x="133073" y="269239"/>
                </a:lnTo>
                <a:lnTo>
                  <a:pt x="156053" y="260349"/>
                </a:lnTo>
                <a:lnTo>
                  <a:pt x="181976" y="260349"/>
                </a:lnTo>
                <a:lnTo>
                  <a:pt x="167331" y="255269"/>
                </a:lnTo>
                <a:lnTo>
                  <a:pt x="176386" y="250189"/>
                </a:lnTo>
                <a:lnTo>
                  <a:pt x="156041" y="250189"/>
                </a:lnTo>
                <a:lnTo>
                  <a:pt x="147670" y="246379"/>
                </a:lnTo>
                <a:lnTo>
                  <a:pt x="139323" y="241299"/>
                </a:lnTo>
                <a:lnTo>
                  <a:pt x="131025" y="237489"/>
                </a:lnTo>
                <a:lnTo>
                  <a:pt x="122805" y="232409"/>
                </a:lnTo>
                <a:lnTo>
                  <a:pt x="114738" y="228599"/>
                </a:lnTo>
                <a:lnTo>
                  <a:pt x="108772" y="224789"/>
                </a:lnTo>
                <a:close/>
              </a:path>
              <a:path w="312420" h="349250">
                <a:moveTo>
                  <a:pt x="228741" y="224789"/>
                </a:moveTo>
                <a:lnTo>
                  <a:pt x="219452" y="224789"/>
                </a:lnTo>
                <a:lnTo>
                  <a:pt x="217724" y="236219"/>
                </a:lnTo>
                <a:lnTo>
                  <a:pt x="215646" y="247649"/>
                </a:lnTo>
                <a:lnTo>
                  <a:pt x="213224" y="259079"/>
                </a:lnTo>
                <a:lnTo>
                  <a:pt x="210460" y="269239"/>
                </a:lnTo>
                <a:lnTo>
                  <a:pt x="220179" y="269239"/>
                </a:lnTo>
                <a:lnTo>
                  <a:pt x="222784" y="259079"/>
                </a:lnTo>
                <a:lnTo>
                  <a:pt x="225559" y="246379"/>
                </a:lnTo>
                <a:lnTo>
                  <a:pt x="227845" y="232409"/>
                </a:lnTo>
                <a:lnTo>
                  <a:pt x="228741" y="224789"/>
                </a:lnTo>
                <a:close/>
              </a:path>
              <a:path w="312420" h="349250">
                <a:moveTo>
                  <a:pt x="176410" y="100329"/>
                </a:moveTo>
                <a:lnTo>
                  <a:pt x="156091" y="100329"/>
                </a:lnTo>
                <a:lnTo>
                  <a:pt x="164562" y="104139"/>
                </a:lnTo>
                <a:lnTo>
                  <a:pt x="172946" y="109219"/>
                </a:lnTo>
                <a:lnTo>
                  <a:pt x="181218" y="113029"/>
                </a:lnTo>
                <a:lnTo>
                  <a:pt x="189353" y="118109"/>
                </a:lnTo>
                <a:lnTo>
                  <a:pt x="197407" y="121919"/>
                </a:lnTo>
                <a:lnTo>
                  <a:pt x="222176" y="156209"/>
                </a:lnTo>
                <a:lnTo>
                  <a:pt x="222504" y="166369"/>
                </a:lnTo>
                <a:lnTo>
                  <a:pt x="222502" y="184149"/>
                </a:lnTo>
                <a:lnTo>
                  <a:pt x="205386" y="223519"/>
                </a:lnTo>
                <a:lnTo>
                  <a:pt x="189353" y="232409"/>
                </a:lnTo>
                <a:lnTo>
                  <a:pt x="181112" y="237489"/>
                </a:lnTo>
                <a:lnTo>
                  <a:pt x="172792" y="241299"/>
                </a:lnTo>
                <a:lnTo>
                  <a:pt x="164425" y="246379"/>
                </a:lnTo>
                <a:lnTo>
                  <a:pt x="156041" y="250189"/>
                </a:lnTo>
                <a:lnTo>
                  <a:pt x="176386" y="250189"/>
                </a:lnTo>
                <a:lnTo>
                  <a:pt x="180871" y="247649"/>
                </a:lnTo>
                <a:lnTo>
                  <a:pt x="187496" y="245109"/>
                </a:lnTo>
                <a:lnTo>
                  <a:pt x="206917" y="233679"/>
                </a:lnTo>
                <a:lnTo>
                  <a:pt x="213239" y="228599"/>
                </a:lnTo>
                <a:lnTo>
                  <a:pt x="219452" y="224789"/>
                </a:lnTo>
                <a:lnTo>
                  <a:pt x="228741" y="224789"/>
                </a:lnTo>
                <a:lnTo>
                  <a:pt x="229637" y="217169"/>
                </a:lnTo>
                <a:lnTo>
                  <a:pt x="241033" y="209549"/>
                </a:lnTo>
                <a:lnTo>
                  <a:pt x="245641" y="205739"/>
                </a:lnTo>
                <a:lnTo>
                  <a:pt x="230831" y="205739"/>
                </a:lnTo>
                <a:lnTo>
                  <a:pt x="231307" y="198119"/>
                </a:lnTo>
                <a:lnTo>
                  <a:pt x="231648" y="190499"/>
                </a:lnTo>
                <a:lnTo>
                  <a:pt x="231820" y="184149"/>
                </a:lnTo>
                <a:lnTo>
                  <a:pt x="231816" y="166369"/>
                </a:lnTo>
                <a:lnTo>
                  <a:pt x="231639" y="160019"/>
                </a:lnTo>
                <a:lnTo>
                  <a:pt x="231286" y="152399"/>
                </a:lnTo>
                <a:lnTo>
                  <a:pt x="230793" y="144779"/>
                </a:lnTo>
                <a:lnTo>
                  <a:pt x="245691" y="144779"/>
                </a:lnTo>
                <a:lnTo>
                  <a:pt x="241079" y="140969"/>
                </a:lnTo>
                <a:lnTo>
                  <a:pt x="229650" y="133349"/>
                </a:lnTo>
                <a:lnTo>
                  <a:pt x="228748" y="125729"/>
                </a:lnTo>
                <a:lnTo>
                  <a:pt x="219503" y="125729"/>
                </a:lnTo>
                <a:lnTo>
                  <a:pt x="213291" y="121919"/>
                </a:lnTo>
                <a:lnTo>
                  <a:pt x="206957" y="116839"/>
                </a:lnTo>
                <a:lnTo>
                  <a:pt x="187481" y="105409"/>
                </a:lnTo>
                <a:lnTo>
                  <a:pt x="180869" y="102869"/>
                </a:lnTo>
                <a:lnTo>
                  <a:pt x="176410" y="100329"/>
                </a:lnTo>
                <a:close/>
              </a:path>
              <a:path w="312420" h="349250">
                <a:moveTo>
                  <a:pt x="90743" y="144779"/>
                </a:moveTo>
                <a:lnTo>
                  <a:pt x="81352" y="144779"/>
                </a:lnTo>
                <a:lnTo>
                  <a:pt x="80861" y="152399"/>
                </a:lnTo>
                <a:lnTo>
                  <a:pt x="80512" y="160019"/>
                </a:lnTo>
                <a:lnTo>
                  <a:pt x="80338" y="166369"/>
                </a:lnTo>
                <a:lnTo>
                  <a:pt x="80338" y="184149"/>
                </a:lnTo>
                <a:lnTo>
                  <a:pt x="80512" y="190499"/>
                </a:lnTo>
                <a:lnTo>
                  <a:pt x="80861" y="198119"/>
                </a:lnTo>
                <a:lnTo>
                  <a:pt x="81352" y="205739"/>
                </a:lnTo>
                <a:lnTo>
                  <a:pt x="90743" y="205739"/>
                </a:lnTo>
                <a:lnTo>
                  <a:pt x="90522" y="203199"/>
                </a:lnTo>
                <a:lnTo>
                  <a:pt x="89970" y="194309"/>
                </a:lnTo>
                <a:lnTo>
                  <a:pt x="89640" y="184149"/>
                </a:lnTo>
                <a:lnTo>
                  <a:pt x="89640" y="166369"/>
                </a:lnTo>
                <a:lnTo>
                  <a:pt x="89970" y="156209"/>
                </a:lnTo>
                <a:lnTo>
                  <a:pt x="90522" y="147319"/>
                </a:lnTo>
                <a:lnTo>
                  <a:pt x="90743" y="144779"/>
                </a:lnTo>
                <a:close/>
              </a:path>
              <a:path w="312420" h="349250">
                <a:moveTo>
                  <a:pt x="245691" y="144779"/>
                </a:moveTo>
                <a:lnTo>
                  <a:pt x="230793" y="144779"/>
                </a:lnTo>
                <a:lnTo>
                  <a:pt x="240127" y="152399"/>
                </a:lnTo>
                <a:lnTo>
                  <a:pt x="248965" y="160019"/>
                </a:lnTo>
                <a:lnTo>
                  <a:pt x="257276" y="167639"/>
                </a:lnTo>
                <a:lnTo>
                  <a:pt x="265032" y="175259"/>
                </a:lnTo>
                <a:lnTo>
                  <a:pt x="257288" y="182879"/>
                </a:lnTo>
                <a:lnTo>
                  <a:pt x="248989" y="190499"/>
                </a:lnTo>
                <a:lnTo>
                  <a:pt x="240161" y="198119"/>
                </a:lnTo>
                <a:lnTo>
                  <a:pt x="230831" y="205739"/>
                </a:lnTo>
                <a:lnTo>
                  <a:pt x="245641" y="205739"/>
                </a:lnTo>
                <a:lnTo>
                  <a:pt x="251786" y="200659"/>
                </a:lnTo>
                <a:lnTo>
                  <a:pt x="261863" y="190499"/>
                </a:lnTo>
                <a:lnTo>
                  <a:pt x="271230" y="181609"/>
                </a:lnTo>
                <a:lnTo>
                  <a:pt x="282278" y="181609"/>
                </a:lnTo>
                <a:lnTo>
                  <a:pt x="277402" y="175259"/>
                </a:lnTo>
                <a:lnTo>
                  <a:pt x="282280" y="168909"/>
                </a:lnTo>
                <a:lnTo>
                  <a:pt x="271230" y="168909"/>
                </a:lnTo>
                <a:lnTo>
                  <a:pt x="261900" y="160019"/>
                </a:lnTo>
                <a:lnTo>
                  <a:pt x="251840" y="149859"/>
                </a:lnTo>
                <a:lnTo>
                  <a:pt x="245691" y="144779"/>
                </a:lnTo>
                <a:close/>
              </a:path>
              <a:path w="312420" h="349250">
                <a:moveTo>
                  <a:pt x="116910" y="74929"/>
                </a:moveTo>
                <a:lnTo>
                  <a:pt x="65930" y="74929"/>
                </a:lnTo>
                <a:lnTo>
                  <a:pt x="92744" y="78739"/>
                </a:lnTo>
                <a:lnTo>
                  <a:pt x="89442" y="91439"/>
                </a:lnTo>
                <a:lnTo>
                  <a:pt x="86629" y="105409"/>
                </a:lnTo>
                <a:lnTo>
                  <a:pt x="84311" y="118109"/>
                </a:lnTo>
                <a:lnTo>
                  <a:pt x="82495" y="133349"/>
                </a:lnTo>
                <a:lnTo>
                  <a:pt x="71080" y="140969"/>
                </a:lnTo>
                <a:lnTo>
                  <a:pt x="60325" y="149859"/>
                </a:lnTo>
                <a:lnTo>
                  <a:pt x="50264" y="160019"/>
                </a:lnTo>
                <a:lnTo>
                  <a:pt x="40928" y="168909"/>
                </a:lnTo>
                <a:lnTo>
                  <a:pt x="53609" y="168909"/>
                </a:lnTo>
                <a:lnTo>
                  <a:pt x="54906" y="167639"/>
                </a:lnTo>
                <a:lnTo>
                  <a:pt x="63220" y="160019"/>
                </a:lnTo>
                <a:lnTo>
                  <a:pt x="72043" y="152399"/>
                </a:lnTo>
                <a:lnTo>
                  <a:pt x="81352" y="144779"/>
                </a:lnTo>
                <a:lnTo>
                  <a:pt x="90743" y="144779"/>
                </a:lnTo>
                <a:lnTo>
                  <a:pt x="91296" y="138429"/>
                </a:lnTo>
                <a:lnTo>
                  <a:pt x="98980" y="132079"/>
                </a:lnTo>
                <a:lnTo>
                  <a:pt x="108800" y="125729"/>
                </a:lnTo>
                <a:lnTo>
                  <a:pt x="92655" y="125729"/>
                </a:lnTo>
                <a:lnTo>
                  <a:pt x="94364" y="114299"/>
                </a:lnTo>
                <a:lnTo>
                  <a:pt x="96424" y="102869"/>
                </a:lnTo>
                <a:lnTo>
                  <a:pt x="98831" y="91439"/>
                </a:lnTo>
                <a:lnTo>
                  <a:pt x="101583" y="81279"/>
                </a:lnTo>
                <a:lnTo>
                  <a:pt x="133065" y="81279"/>
                </a:lnTo>
                <a:lnTo>
                  <a:pt x="116910" y="74929"/>
                </a:lnTo>
                <a:close/>
              </a:path>
              <a:path w="312420" h="349250">
                <a:moveTo>
                  <a:pt x="293390" y="74929"/>
                </a:moveTo>
                <a:lnTo>
                  <a:pt x="254491" y="74929"/>
                </a:lnTo>
                <a:lnTo>
                  <a:pt x="270100" y="76199"/>
                </a:lnTo>
                <a:lnTo>
                  <a:pt x="282877" y="78739"/>
                </a:lnTo>
                <a:lnTo>
                  <a:pt x="292665" y="85089"/>
                </a:lnTo>
                <a:lnTo>
                  <a:pt x="299309" y="92709"/>
                </a:lnTo>
                <a:lnTo>
                  <a:pt x="302989" y="107949"/>
                </a:lnTo>
                <a:lnTo>
                  <a:pt x="299324" y="125729"/>
                </a:lnTo>
                <a:lnTo>
                  <a:pt x="288631" y="146049"/>
                </a:lnTo>
                <a:lnTo>
                  <a:pt x="271230" y="168909"/>
                </a:lnTo>
                <a:lnTo>
                  <a:pt x="282280" y="168909"/>
                </a:lnTo>
                <a:lnTo>
                  <a:pt x="296913" y="149859"/>
                </a:lnTo>
                <a:lnTo>
                  <a:pt x="308584" y="126999"/>
                </a:lnTo>
                <a:lnTo>
                  <a:pt x="312153" y="105409"/>
                </a:lnTo>
                <a:lnTo>
                  <a:pt x="307361" y="87629"/>
                </a:lnTo>
                <a:lnTo>
                  <a:pt x="299214" y="78739"/>
                </a:lnTo>
                <a:lnTo>
                  <a:pt x="293390" y="74929"/>
                </a:lnTo>
                <a:close/>
              </a:path>
              <a:path w="312420" h="349250">
                <a:moveTo>
                  <a:pt x="133065" y="81279"/>
                </a:moveTo>
                <a:lnTo>
                  <a:pt x="101583" y="81279"/>
                </a:lnTo>
                <a:lnTo>
                  <a:pt x="112063" y="83819"/>
                </a:lnTo>
                <a:lnTo>
                  <a:pt x="144776" y="95249"/>
                </a:lnTo>
                <a:lnTo>
                  <a:pt x="131295" y="102869"/>
                </a:lnTo>
                <a:lnTo>
                  <a:pt x="124673" y="105409"/>
                </a:lnTo>
                <a:lnTo>
                  <a:pt x="105206" y="116839"/>
                </a:lnTo>
                <a:lnTo>
                  <a:pt x="98872" y="121919"/>
                </a:lnTo>
                <a:lnTo>
                  <a:pt x="92655" y="125729"/>
                </a:lnTo>
                <a:lnTo>
                  <a:pt x="108800" y="125729"/>
                </a:lnTo>
                <a:lnTo>
                  <a:pt x="114763" y="121919"/>
                </a:lnTo>
                <a:lnTo>
                  <a:pt x="122805" y="118109"/>
                </a:lnTo>
                <a:lnTo>
                  <a:pt x="130963" y="113029"/>
                </a:lnTo>
                <a:lnTo>
                  <a:pt x="139248" y="109219"/>
                </a:lnTo>
                <a:lnTo>
                  <a:pt x="147633" y="104139"/>
                </a:lnTo>
                <a:lnTo>
                  <a:pt x="156091" y="100329"/>
                </a:lnTo>
                <a:lnTo>
                  <a:pt x="176410" y="100329"/>
                </a:lnTo>
                <a:lnTo>
                  <a:pt x="167433" y="95249"/>
                </a:lnTo>
                <a:lnTo>
                  <a:pt x="182117" y="90169"/>
                </a:lnTo>
                <a:lnTo>
                  <a:pt x="156117" y="90169"/>
                </a:lnTo>
                <a:lnTo>
                  <a:pt x="133065" y="81279"/>
                </a:lnTo>
                <a:close/>
              </a:path>
              <a:path w="312420" h="349250">
                <a:moveTo>
                  <a:pt x="220074" y="81279"/>
                </a:moveTo>
                <a:lnTo>
                  <a:pt x="210600" y="81279"/>
                </a:lnTo>
                <a:lnTo>
                  <a:pt x="213350" y="91439"/>
                </a:lnTo>
                <a:lnTo>
                  <a:pt x="215751" y="102869"/>
                </a:lnTo>
                <a:lnTo>
                  <a:pt x="217803" y="114299"/>
                </a:lnTo>
                <a:lnTo>
                  <a:pt x="219503" y="125729"/>
                </a:lnTo>
                <a:lnTo>
                  <a:pt x="228748" y="125729"/>
                </a:lnTo>
                <a:lnTo>
                  <a:pt x="227847" y="118109"/>
                </a:lnTo>
                <a:lnTo>
                  <a:pt x="225532" y="105409"/>
                </a:lnTo>
                <a:lnTo>
                  <a:pt x="222717" y="91439"/>
                </a:lnTo>
                <a:lnTo>
                  <a:pt x="220074" y="81279"/>
                </a:lnTo>
                <a:close/>
              </a:path>
              <a:path w="312420" h="349250">
                <a:moveTo>
                  <a:pt x="179667" y="10159"/>
                </a:moveTo>
                <a:lnTo>
                  <a:pt x="156091" y="10159"/>
                </a:lnTo>
                <a:lnTo>
                  <a:pt x="170787" y="13969"/>
                </a:lnTo>
                <a:lnTo>
                  <a:pt x="184700" y="26669"/>
                </a:lnTo>
                <a:lnTo>
                  <a:pt x="197263" y="45719"/>
                </a:lnTo>
                <a:lnTo>
                  <a:pt x="207907" y="72389"/>
                </a:lnTo>
                <a:lnTo>
                  <a:pt x="182350" y="80009"/>
                </a:lnTo>
                <a:lnTo>
                  <a:pt x="156117" y="90169"/>
                </a:lnTo>
                <a:lnTo>
                  <a:pt x="182117" y="90169"/>
                </a:lnTo>
                <a:lnTo>
                  <a:pt x="200099" y="83819"/>
                </a:lnTo>
                <a:lnTo>
                  <a:pt x="210600" y="81279"/>
                </a:lnTo>
                <a:lnTo>
                  <a:pt x="220074" y="81279"/>
                </a:lnTo>
                <a:lnTo>
                  <a:pt x="219414" y="78739"/>
                </a:lnTo>
                <a:lnTo>
                  <a:pt x="246349" y="74929"/>
                </a:lnTo>
                <a:lnTo>
                  <a:pt x="293390" y="74929"/>
                </a:lnTo>
                <a:lnTo>
                  <a:pt x="287565" y="71119"/>
                </a:lnTo>
                <a:lnTo>
                  <a:pt x="282575" y="69849"/>
                </a:lnTo>
                <a:lnTo>
                  <a:pt x="216683" y="69849"/>
                </a:lnTo>
                <a:lnTo>
                  <a:pt x="204544" y="40639"/>
                </a:lnTo>
                <a:lnTo>
                  <a:pt x="190054" y="19049"/>
                </a:lnTo>
                <a:lnTo>
                  <a:pt x="179667" y="10159"/>
                </a:lnTo>
                <a:close/>
              </a:path>
              <a:path w="312420" h="349250">
                <a:moveTo>
                  <a:pt x="56523" y="80009"/>
                </a:moveTo>
                <a:lnTo>
                  <a:pt x="28507" y="80009"/>
                </a:lnTo>
                <a:lnTo>
                  <a:pt x="31327" y="85089"/>
                </a:lnTo>
                <a:lnTo>
                  <a:pt x="36457" y="87629"/>
                </a:lnTo>
                <a:lnTo>
                  <a:pt x="49615" y="87629"/>
                </a:lnTo>
                <a:lnTo>
                  <a:pt x="56041" y="82549"/>
                </a:lnTo>
                <a:lnTo>
                  <a:pt x="56523" y="80009"/>
                </a:lnTo>
                <a:close/>
              </a:path>
              <a:path w="312420" h="349250">
                <a:moveTo>
                  <a:pt x="56018" y="64769"/>
                </a:moveTo>
                <a:lnTo>
                  <a:pt x="45652" y="64769"/>
                </a:lnTo>
                <a:lnTo>
                  <a:pt x="48561" y="68579"/>
                </a:lnTo>
                <a:lnTo>
                  <a:pt x="48561" y="74929"/>
                </a:lnTo>
                <a:lnTo>
                  <a:pt x="45652" y="78739"/>
                </a:lnTo>
                <a:lnTo>
                  <a:pt x="56765" y="78739"/>
                </a:lnTo>
                <a:lnTo>
                  <a:pt x="57489" y="74929"/>
                </a:lnTo>
                <a:lnTo>
                  <a:pt x="116910" y="74929"/>
                </a:lnTo>
                <a:lnTo>
                  <a:pt x="104263" y="72389"/>
                </a:lnTo>
                <a:lnTo>
                  <a:pt x="105277" y="69849"/>
                </a:lnTo>
                <a:lnTo>
                  <a:pt x="95474" y="69849"/>
                </a:lnTo>
                <a:lnTo>
                  <a:pt x="85111" y="68579"/>
                </a:lnTo>
                <a:lnTo>
                  <a:pt x="75164" y="66039"/>
                </a:lnTo>
                <a:lnTo>
                  <a:pt x="56511" y="66039"/>
                </a:lnTo>
                <a:lnTo>
                  <a:pt x="56018" y="64769"/>
                </a:lnTo>
                <a:close/>
              </a:path>
              <a:path w="312420" h="349250">
                <a:moveTo>
                  <a:pt x="156091" y="0"/>
                </a:moveTo>
                <a:lnTo>
                  <a:pt x="138449" y="5079"/>
                </a:lnTo>
                <a:lnTo>
                  <a:pt x="122121" y="19049"/>
                </a:lnTo>
                <a:lnTo>
                  <a:pt x="107623" y="40639"/>
                </a:lnTo>
                <a:lnTo>
                  <a:pt x="95474" y="69849"/>
                </a:lnTo>
                <a:lnTo>
                  <a:pt x="105277" y="69849"/>
                </a:lnTo>
                <a:lnTo>
                  <a:pt x="114915" y="45719"/>
                </a:lnTo>
                <a:lnTo>
                  <a:pt x="127482" y="26669"/>
                </a:lnTo>
                <a:lnTo>
                  <a:pt x="141396" y="13969"/>
                </a:lnTo>
                <a:lnTo>
                  <a:pt x="156091" y="10159"/>
                </a:lnTo>
                <a:lnTo>
                  <a:pt x="179667" y="10159"/>
                </a:lnTo>
                <a:lnTo>
                  <a:pt x="173731" y="5079"/>
                </a:lnTo>
                <a:lnTo>
                  <a:pt x="156091" y="0"/>
                </a:lnTo>
                <a:close/>
              </a:path>
              <a:path w="312420" h="349250">
                <a:moveTo>
                  <a:pt x="254491" y="66039"/>
                </a:moveTo>
                <a:lnTo>
                  <a:pt x="236492" y="66039"/>
                </a:lnTo>
                <a:lnTo>
                  <a:pt x="226798" y="68579"/>
                </a:lnTo>
                <a:lnTo>
                  <a:pt x="216683" y="69849"/>
                </a:lnTo>
                <a:lnTo>
                  <a:pt x="282575" y="69849"/>
                </a:lnTo>
                <a:lnTo>
                  <a:pt x="272596" y="67309"/>
                </a:lnTo>
                <a:lnTo>
                  <a:pt x="254491" y="660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9318481" y="4017396"/>
            <a:ext cx="170815" cy="170815"/>
          </a:xfrm>
          <a:custGeom>
            <a:avLst/>
            <a:gdLst/>
            <a:ahLst/>
            <a:cxnLst/>
            <a:rect l="l" t="t" r="r" b="b"/>
            <a:pathLst>
              <a:path w="170815" h="170814">
                <a:moveTo>
                  <a:pt x="13576" y="116344"/>
                </a:moveTo>
                <a:lnTo>
                  <a:pt x="4203" y="116344"/>
                </a:lnTo>
                <a:lnTo>
                  <a:pt x="0" y="123532"/>
                </a:lnTo>
                <a:lnTo>
                  <a:pt x="0" y="170611"/>
                </a:lnTo>
                <a:lnTo>
                  <a:pt x="45491" y="170611"/>
                </a:lnTo>
                <a:lnTo>
                  <a:pt x="50253" y="168656"/>
                </a:lnTo>
                <a:lnTo>
                  <a:pt x="53974" y="162179"/>
                </a:lnTo>
                <a:lnTo>
                  <a:pt x="54245" y="161302"/>
                </a:lnTo>
                <a:lnTo>
                  <a:pt x="9296" y="161302"/>
                </a:lnTo>
                <a:lnTo>
                  <a:pt x="9296" y="128079"/>
                </a:lnTo>
                <a:lnTo>
                  <a:pt x="9994" y="125628"/>
                </a:lnTo>
                <a:lnTo>
                  <a:pt x="42007" y="125628"/>
                </a:lnTo>
                <a:lnTo>
                  <a:pt x="44877" y="123626"/>
                </a:lnTo>
                <a:lnTo>
                  <a:pt x="46375" y="121246"/>
                </a:lnTo>
                <a:lnTo>
                  <a:pt x="25679" y="121246"/>
                </a:lnTo>
                <a:lnTo>
                  <a:pt x="22936" y="120446"/>
                </a:lnTo>
                <a:lnTo>
                  <a:pt x="20523" y="118922"/>
                </a:lnTo>
                <a:lnTo>
                  <a:pt x="17322" y="117144"/>
                </a:lnTo>
                <a:lnTo>
                  <a:pt x="16675" y="117144"/>
                </a:lnTo>
                <a:lnTo>
                  <a:pt x="15100" y="116611"/>
                </a:lnTo>
                <a:lnTo>
                  <a:pt x="13576" y="116344"/>
                </a:lnTo>
                <a:close/>
              </a:path>
              <a:path w="170815" h="170814">
                <a:moveTo>
                  <a:pt x="83370" y="128447"/>
                </a:moveTo>
                <a:lnTo>
                  <a:pt x="72707" y="128447"/>
                </a:lnTo>
                <a:lnTo>
                  <a:pt x="79095" y="134340"/>
                </a:lnTo>
                <a:lnTo>
                  <a:pt x="78992" y="145300"/>
                </a:lnTo>
                <a:lnTo>
                  <a:pt x="78295" y="147701"/>
                </a:lnTo>
                <a:lnTo>
                  <a:pt x="76746" y="150101"/>
                </a:lnTo>
                <a:lnTo>
                  <a:pt x="75877" y="151511"/>
                </a:lnTo>
                <a:lnTo>
                  <a:pt x="75488" y="152603"/>
                </a:lnTo>
                <a:lnTo>
                  <a:pt x="73202" y="157911"/>
                </a:lnTo>
                <a:lnTo>
                  <a:pt x="74333" y="161886"/>
                </a:lnTo>
                <a:lnTo>
                  <a:pt x="75704" y="164312"/>
                </a:lnTo>
                <a:lnTo>
                  <a:pt x="78206" y="168656"/>
                </a:lnTo>
                <a:lnTo>
                  <a:pt x="82956" y="170611"/>
                </a:lnTo>
                <a:lnTo>
                  <a:pt x="128460" y="170611"/>
                </a:lnTo>
                <a:lnTo>
                  <a:pt x="128460" y="161302"/>
                </a:lnTo>
                <a:lnTo>
                  <a:pt x="85940" y="161302"/>
                </a:lnTo>
                <a:lnTo>
                  <a:pt x="84366" y="160743"/>
                </a:lnTo>
                <a:lnTo>
                  <a:pt x="82994" y="158318"/>
                </a:lnTo>
                <a:lnTo>
                  <a:pt x="84023" y="156121"/>
                </a:lnTo>
                <a:lnTo>
                  <a:pt x="84874" y="154673"/>
                </a:lnTo>
                <a:lnTo>
                  <a:pt x="86664" y="151511"/>
                </a:lnTo>
                <a:lnTo>
                  <a:pt x="86546" y="151345"/>
                </a:lnTo>
                <a:lnTo>
                  <a:pt x="87757" y="148412"/>
                </a:lnTo>
                <a:lnTo>
                  <a:pt x="88391" y="145300"/>
                </a:lnTo>
                <a:lnTo>
                  <a:pt x="88391" y="142138"/>
                </a:lnTo>
                <a:lnTo>
                  <a:pt x="86553" y="133017"/>
                </a:lnTo>
                <a:lnTo>
                  <a:pt x="83370" y="128447"/>
                </a:lnTo>
                <a:close/>
              </a:path>
              <a:path w="170815" h="170814">
                <a:moveTo>
                  <a:pt x="64236" y="119151"/>
                </a:moveTo>
                <a:lnTo>
                  <a:pt x="54654" y="120900"/>
                </a:lnTo>
                <a:lnTo>
                  <a:pt x="46996" y="125730"/>
                </a:lnTo>
                <a:lnTo>
                  <a:pt x="41919" y="133017"/>
                </a:lnTo>
                <a:lnTo>
                  <a:pt x="40081" y="142138"/>
                </a:lnTo>
                <a:lnTo>
                  <a:pt x="40088" y="145300"/>
                </a:lnTo>
                <a:lnTo>
                  <a:pt x="40703" y="148412"/>
                </a:lnTo>
                <a:lnTo>
                  <a:pt x="41909" y="151345"/>
                </a:lnTo>
                <a:lnTo>
                  <a:pt x="41752" y="151511"/>
                </a:lnTo>
                <a:lnTo>
                  <a:pt x="44437" y="156121"/>
                </a:lnTo>
                <a:lnTo>
                  <a:pt x="45478" y="158318"/>
                </a:lnTo>
                <a:lnTo>
                  <a:pt x="44081" y="160743"/>
                </a:lnTo>
                <a:lnTo>
                  <a:pt x="42544" y="161302"/>
                </a:lnTo>
                <a:lnTo>
                  <a:pt x="54245" y="161302"/>
                </a:lnTo>
                <a:lnTo>
                  <a:pt x="55029" y="158762"/>
                </a:lnTo>
                <a:lnTo>
                  <a:pt x="53581" y="154228"/>
                </a:lnTo>
                <a:lnTo>
                  <a:pt x="54089" y="153860"/>
                </a:lnTo>
                <a:lnTo>
                  <a:pt x="50177" y="147701"/>
                </a:lnTo>
                <a:lnTo>
                  <a:pt x="49469" y="145300"/>
                </a:lnTo>
                <a:lnTo>
                  <a:pt x="49364" y="134340"/>
                </a:lnTo>
                <a:lnTo>
                  <a:pt x="55765" y="128447"/>
                </a:lnTo>
                <a:lnTo>
                  <a:pt x="83370" y="128447"/>
                </a:lnTo>
                <a:lnTo>
                  <a:pt x="81476" y="125730"/>
                </a:lnTo>
                <a:lnTo>
                  <a:pt x="73818" y="120900"/>
                </a:lnTo>
                <a:lnTo>
                  <a:pt x="64236" y="119151"/>
                </a:lnTo>
                <a:close/>
              </a:path>
              <a:path w="170815" h="170814">
                <a:moveTo>
                  <a:pt x="132118" y="116344"/>
                </a:moveTo>
                <a:lnTo>
                  <a:pt x="123367" y="116344"/>
                </a:lnTo>
                <a:lnTo>
                  <a:pt x="119164" y="123532"/>
                </a:lnTo>
                <a:lnTo>
                  <a:pt x="119164" y="161302"/>
                </a:lnTo>
                <a:lnTo>
                  <a:pt x="128460" y="161302"/>
                </a:lnTo>
                <a:lnTo>
                  <a:pt x="128460" y="128079"/>
                </a:lnTo>
                <a:lnTo>
                  <a:pt x="129158" y="125628"/>
                </a:lnTo>
                <a:lnTo>
                  <a:pt x="161171" y="125628"/>
                </a:lnTo>
                <a:lnTo>
                  <a:pt x="164041" y="123626"/>
                </a:lnTo>
                <a:lnTo>
                  <a:pt x="165539" y="121246"/>
                </a:lnTo>
                <a:lnTo>
                  <a:pt x="144843" y="121246"/>
                </a:lnTo>
                <a:lnTo>
                  <a:pt x="142100" y="120446"/>
                </a:lnTo>
                <a:lnTo>
                  <a:pt x="136664" y="117043"/>
                </a:lnTo>
                <a:lnTo>
                  <a:pt x="135707" y="116611"/>
                </a:lnTo>
                <a:lnTo>
                  <a:pt x="133896" y="116611"/>
                </a:lnTo>
                <a:lnTo>
                  <a:pt x="133007" y="116433"/>
                </a:lnTo>
                <a:lnTo>
                  <a:pt x="132118" y="116344"/>
                </a:lnTo>
                <a:close/>
              </a:path>
              <a:path w="170815" h="170814">
                <a:moveTo>
                  <a:pt x="36038" y="129019"/>
                </a:moveTo>
                <a:lnTo>
                  <a:pt x="20065" y="129019"/>
                </a:lnTo>
                <a:lnTo>
                  <a:pt x="22745" y="130022"/>
                </a:lnTo>
                <a:lnTo>
                  <a:pt x="25615" y="130543"/>
                </a:lnTo>
                <a:lnTo>
                  <a:pt x="28486" y="130543"/>
                </a:lnTo>
                <a:lnTo>
                  <a:pt x="36038" y="129019"/>
                </a:lnTo>
                <a:close/>
              </a:path>
              <a:path w="170815" h="170814">
                <a:moveTo>
                  <a:pt x="153188" y="129425"/>
                </a:moveTo>
                <a:lnTo>
                  <a:pt x="140385" y="129425"/>
                </a:lnTo>
                <a:lnTo>
                  <a:pt x="142722" y="130162"/>
                </a:lnTo>
                <a:lnTo>
                  <a:pt x="145160" y="130543"/>
                </a:lnTo>
                <a:lnTo>
                  <a:pt x="147650" y="130543"/>
                </a:lnTo>
                <a:lnTo>
                  <a:pt x="153188" y="129425"/>
                </a:lnTo>
                <a:close/>
              </a:path>
              <a:path w="170815" h="170814">
                <a:moveTo>
                  <a:pt x="161171" y="125628"/>
                </a:moveTo>
                <a:lnTo>
                  <a:pt x="132219" y="125628"/>
                </a:lnTo>
                <a:lnTo>
                  <a:pt x="133464" y="126072"/>
                </a:lnTo>
                <a:lnTo>
                  <a:pt x="134873" y="126898"/>
                </a:lnTo>
                <a:lnTo>
                  <a:pt x="137426" y="128346"/>
                </a:lnTo>
                <a:lnTo>
                  <a:pt x="140360" y="129552"/>
                </a:lnTo>
                <a:lnTo>
                  <a:pt x="153188" y="129425"/>
                </a:lnTo>
                <a:lnTo>
                  <a:pt x="156761" y="128704"/>
                </a:lnTo>
                <a:lnTo>
                  <a:pt x="161171" y="125628"/>
                </a:lnTo>
                <a:close/>
              </a:path>
              <a:path w="170815" h="170814">
                <a:moveTo>
                  <a:pt x="42007" y="125628"/>
                </a:moveTo>
                <a:lnTo>
                  <a:pt x="13055" y="125628"/>
                </a:lnTo>
                <a:lnTo>
                  <a:pt x="14321" y="126072"/>
                </a:lnTo>
                <a:lnTo>
                  <a:pt x="15732" y="126898"/>
                </a:lnTo>
                <a:lnTo>
                  <a:pt x="19977" y="129260"/>
                </a:lnTo>
                <a:lnTo>
                  <a:pt x="20065" y="129019"/>
                </a:lnTo>
                <a:lnTo>
                  <a:pt x="36038" y="129019"/>
                </a:lnTo>
                <a:lnTo>
                  <a:pt x="37597" y="128704"/>
                </a:lnTo>
                <a:lnTo>
                  <a:pt x="42007" y="125628"/>
                </a:lnTo>
                <a:close/>
              </a:path>
              <a:path w="170815" h="170814">
                <a:moveTo>
                  <a:pt x="46377" y="91516"/>
                </a:moveTo>
                <a:lnTo>
                  <a:pt x="36271" y="91516"/>
                </a:lnTo>
                <a:lnTo>
                  <a:pt x="42151" y="97917"/>
                </a:lnTo>
                <a:lnTo>
                  <a:pt x="42151" y="114858"/>
                </a:lnTo>
                <a:lnTo>
                  <a:pt x="36271" y="121246"/>
                </a:lnTo>
                <a:lnTo>
                  <a:pt x="46375" y="121246"/>
                </a:lnTo>
                <a:lnTo>
                  <a:pt x="49701" y="115964"/>
                </a:lnTo>
                <a:lnTo>
                  <a:pt x="51447" y="106375"/>
                </a:lnTo>
                <a:lnTo>
                  <a:pt x="49701" y="96793"/>
                </a:lnTo>
                <a:lnTo>
                  <a:pt x="46377" y="91516"/>
                </a:lnTo>
                <a:close/>
              </a:path>
              <a:path w="170815" h="170814">
                <a:moveTo>
                  <a:pt x="165541" y="91516"/>
                </a:moveTo>
                <a:lnTo>
                  <a:pt x="155447" y="91516"/>
                </a:lnTo>
                <a:lnTo>
                  <a:pt x="161328" y="97917"/>
                </a:lnTo>
                <a:lnTo>
                  <a:pt x="161328" y="114858"/>
                </a:lnTo>
                <a:lnTo>
                  <a:pt x="155447" y="121246"/>
                </a:lnTo>
                <a:lnTo>
                  <a:pt x="165539" y="121246"/>
                </a:lnTo>
                <a:lnTo>
                  <a:pt x="168865" y="115964"/>
                </a:lnTo>
                <a:lnTo>
                  <a:pt x="170611" y="106375"/>
                </a:lnTo>
                <a:lnTo>
                  <a:pt x="168865" y="96793"/>
                </a:lnTo>
                <a:lnTo>
                  <a:pt x="165541" y="91516"/>
                </a:lnTo>
                <a:close/>
              </a:path>
              <a:path w="170815" h="170814">
                <a:moveTo>
                  <a:pt x="16865" y="116890"/>
                </a:moveTo>
                <a:lnTo>
                  <a:pt x="16675" y="117144"/>
                </a:lnTo>
                <a:lnTo>
                  <a:pt x="17322" y="117144"/>
                </a:lnTo>
                <a:lnTo>
                  <a:pt x="16865" y="116890"/>
                </a:lnTo>
                <a:close/>
              </a:path>
              <a:path w="170815" h="170814">
                <a:moveTo>
                  <a:pt x="134073" y="115874"/>
                </a:moveTo>
                <a:lnTo>
                  <a:pt x="133896" y="116611"/>
                </a:lnTo>
                <a:lnTo>
                  <a:pt x="135707" y="116611"/>
                </a:lnTo>
                <a:lnTo>
                  <a:pt x="134073" y="115874"/>
                </a:lnTo>
                <a:close/>
              </a:path>
              <a:path w="170815" h="170814">
                <a:moveTo>
                  <a:pt x="83372" y="9296"/>
                </a:moveTo>
                <a:lnTo>
                  <a:pt x="72707" y="9296"/>
                </a:lnTo>
                <a:lnTo>
                  <a:pt x="79095" y="15189"/>
                </a:lnTo>
                <a:lnTo>
                  <a:pt x="79077" y="25844"/>
                </a:lnTo>
                <a:lnTo>
                  <a:pt x="78295" y="28524"/>
                </a:lnTo>
                <a:lnTo>
                  <a:pt x="75895" y="32334"/>
                </a:lnTo>
                <a:lnTo>
                  <a:pt x="75476" y="33451"/>
                </a:lnTo>
                <a:lnTo>
                  <a:pt x="73202" y="38773"/>
                </a:lnTo>
                <a:lnTo>
                  <a:pt x="74333" y="42735"/>
                </a:lnTo>
                <a:lnTo>
                  <a:pt x="75704" y="45161"/>
                </a:lnTo>
                <a:lnTo>
                  <a:pt x="78193" y="49479"/>
                </a:lnTo>
                <a:lnTo>
                  <a:pt x="83083" y="51460"/>
                </a:lnTo>
                <a:lnTo>
                  <a:pt x="119164" y="51460"/>
                </a:lnTo>
                <a:lnTo>
                  <a:pt x="119164" y="86728"/>
                </a:lnTo>
                <a:lnTo>
                  <a:pt x="120218" y="89649"/>
                </a:lnTo>
                <a:lnTo>
                  <a:pt x="124879" y="95542"/>
                </a:lnTo>
                <a:lnTo>
                  <a:pt x="129527" y="97116"/>
                </a:lnTo>
                <a:lnTo>
                  <a:pt x="134315" y="96050"/>
                </a:lnTo>
                <a:lnTo>
                  <a:pt x="136202" y="96050"/>
                </a:lnTo>
                <a:lnTo>
                  <a:pt x="142100" y="92329"/>
                </a:lnTo>
                <a:lnTo>
                  <a:pt x="144843" y="91516"/>
                </a:lnTo>
                <a:lnTo>
                  <a:pt x="165541" y="91516"/>
                </a:lnTo>
                <a:lnTo>
                  <a:pt x="164041" y="89134"/>
                </a:lnTo>
                <a:lnTo>
                  <a:pt x="161828" y="87591"/>
                </a:lnTo>
                <a:lnTo>
                  <a:pt x="130454" y="87591"/>
                </a:lnTo>
                <a:lnTo>
                  <a:pt x="128612" y="85280"/>
                </a:lnTo>
                <a:lnTo>
                  <a:pt x="128520" y="84709"/>
                </a:lnTo>
                <a:lnTo>
                  <a:pt x="128460" y="42164"/>
                </a:lnTo>
                <a:lnTo>
                  <a:pt x="85940" y="42164"/>
                </a:lnTo>
                <a:lnTo>
                  <a:pt x="84366" y="41579"/>
                </a:lnTo>
                <a:lnTo>
                  <a:pt x="82981" y="39154"/>
                </a:lnTo>
                <a:lnTo>
                  <a:pt x="84023" y="36957"/>
                </a:lnTo>
                <a:lnTo>
                  <a:pt x="85432" y="34505"/>
                </a:lnTo>
                <a:lnTo>
                  <a:pt x="87693" y="30454"/>
                </a:lnTo>
                <a:lnTo>
                  <a:pt x="87198" y="30454"/>
                </a:lnTo>
                <a:lnTo>
                  <a:pt x="87998" y="28041"/>
                </a:lnTo>
                <a:lnTo>
                  <a:pt x="88338" y="25844"/>
                </a:lnTo>
                <a:lnTo>
                  <a:pt x="88391" y="22974"/>
                </a:lnTo>
                <a:lnTo>
                  <a:pt x="86553" y="13860"/>
                </a:lnTo>
                <a:lnTo>
                  <a:pt x="83372" y="9296"/>
                </a:lnTo>
                <a:close/>
              </a:path>
              <a:path w="170815" h="170814">
                <a:moveTo>
                  <a:pt x="136202" y="96050"/>
                </a:moveTo>
                <a:lnTo>
                  <a:pt x="134315" y="96050"/>
                </a:lnTo>
                <a:lnTo>
                  <a:pt x="134632" y="97040"/>
                </a:lnTo>
                <a:lnTo>
                  <a:pt x="136202" y="96050"/>
                </a:lnTo>
                <a:close/>
              </a:path>
              <a:path w="170815" h="170814">
                <a:moveTo>
                  <a:pt x="64236" y="0"/>
                </a:moveTo>
                <a:lnTo>
                  <a:pt x="54654" y="1748"/>
                </a:lnTo>
                <a:lnTo>
                  <a:pt x="46996" y="6577"/>
                </a:lnTo>
                <a:lnTo>
                  <a:pt x="41919" y="13860"/>
                </a:lnTo>
                <a:lnTo>
                  <a:pt x="40081" y="22974"/>
                </a:lnTo>
                <a:lnTo>
                  <a:pt x="40081" y="25844"/>
                </a:lnTo>
                <a:lnTo>
                  <a:pt x="40614" y="28740"/>
                </a:lnTo>
                <a:lnTo>
                  <a:pt x="41617" y="31432"/>
                </a:lnTo>
                <a:lnTo>
                  <a:pt x="41313" y="31584"/>
                </a:lnTo>
                <a:lnTo>
                  <a:pt x="44437" y="36957"/>
                </a:lnTo>
                <a:lnTo>
                  <a:pt x="45491" y="39154"/>
                </a:lnTo>
                <a:lnTo>
                  <a:pt x="44081" y="41592"/>
                </a:lnTo>
                <a:lnTo>
                  <a:pt x="42544" y="42164"/>
                </a:lnTo>
                <a:lnTo>
                  <a:pt x="0" y="42164"/>
                </a:lnTo>
                <a:lnTo>
                  <a:pt x="0" y="89242"/>
                </a:lnTo>
                <a:lnTo>
                  <a:pt x="4203" y="96431"/>
                </a:lnTo>
                <a:lnTo>
                  <a:pt x="13665" y="96431"/>
                </a:lnTo>
                <a:lnTo>
                  <a:pt x="15328" y="96126"/>
                </a:lnTo>
                <a:lnTo>
                  <a:pt x="17043" y="95504"/>
                </a:lnTo>
                <a:lnTo>
                  <a:pt x="17977" y="95504"/>
                </a:lnTo>
                <a:lnTo>
                  <a:pt x="20535" y="93840"/>
                </a:lnTo>
                <a:lnTo>
                  <a:pt x="22936" y="92329"/>
                </a:lnTo>
                <a:lnTo>
                  <a:pt x="25679" y="91516"/>
                </a:lnTo>
                <a:lnTo>
                  <a:pt x="46377" y="91516"/>
                </a:lnTo>
                <a:lnTo>
                  <a:pt x="44877" y="89134"/>
                </a:lnTo>
                <a:lnTo>
                  <a:pt x="42009" y="87134"/>
                </a:lnTo>
                <a:lnTo>
                  <a:pt x="9994" y="87134"/>
                </a:lnTo>
                <a:lnTo>
                  <a:pt x="9296" y="84709"/>
                </a:lnTo>
                <a:lnTo>
                  <a:pt x="9296" y="51460"/>
                </a:lnTo>
                <a:lnTo>
                  <a:pt x="45491" y="51460"/>
                </a:lnTo>
                <a:lnTo>
                  <a:pt x="50253" y="49504"/>
                </a:lnTo>
                <a:lnTo>
                  <a:pt x="53974" y="43014"/>
                </a:lnTo>
                <a:lnTo>
                  <a:pt x="55029" y="39585"/>
                </a:lnTo>
                <a:lnTo>
                  <a:pt x="53555" y="35026"/>
                </a:lnTo>
                <a:lnTo>
                  <a:pt x="54038" y="34671"/>
                </a:lnTo>
                <a:lnTo>
                  <a:pt x="51701" y="30924"/>
                </a:lnTo>
                <a:lnTo>
                  <a:pt x="50177" y="28524"/>
                </a:lnTo>
                <a:lnTo>
                  <a:pt x="49383" y="25844"/>
                </a:lnTo>
                <a:lnTo>
                  <a:pt x="49364" y="15189"/>
                </a:lnTo>
                <a:lnTo>
                  <a:pt x="55765" y="9296"/>
                </a:lnTo>
                <a:lnTo>
                  <a:pt x="83372" y="9296"/>
                </a:lnTo>
                <a:lnTo>
                  <a:pt x="81476" y="6577"/>
                </a:lnTo>
                <a:lnTo>
                  <a:pt x="73818" y="1748"/>
                </a:lnTo>
                <a:lnTo>
                  <a:pt x="64236" y="0"/>
                </a:lnTo>
                <a:close/>
              </a:path>
              <a:path w="170815" h="170814">
                <a:moveTo>
                  <a:pt x="17977" y="95504"/>
                </a:moveTo>
                <a:lnTo>
                  <a:pt x="17043" y="95504"/>
                </a:lnTo>
                <a:lnTo>
                  <a:pt x="17411" y="95872"/>
                </a:lnTo>
                <a:lnTo>
                  <a:pt x="17977" y="95504"/>
                </a:lnTo>
                <a:close/>
              </a:path>
              <a:path w="170815" h="170814">
                <a:moveTo>
                  <a:pt x="139865" y="82969"/>
                </a:moveTo>
                <a:lnTo>
                  <a:pt x="134848" y="85890"/>
                </a:lnTo>
                <a:lnTo>
                  <a:pt x="132321" y="87401"/>
                </a:lnTo>
                <a:lnTo>
                  <a:pt x="130454" y="87591"/>
                </a:lnTo>
                <a:lnTo>
                  <a:pt x="161828" y="87591"/>
                </a:lnTo>
                <a:lnTo>
                  <a:pt x="156761" y="84058"/>
                </a:lnTo>
                <a:lnTo>
                  <a:pt x="153819" y="83464"/>
                </a:lnTo>
                <a:lnTo>
                  <a:pt x="140030" y="83464"/>
                </a:lnTo>
                <a:lnTo>
                  <a:pt x="139865" y="82969"/>
                </a:lnTo>
                <a:close/>
              </a:path>
              <a:path w="170815" h="170814">
                <a:moveTo>
                  <a:pt x="19049" y="83947"/>
                </a:moveTo>
                <a:lnTo>
                  <a:pt x="14300" y="86702"/>
                </a:lnTo>
                <a:lnTo>
                  <a:pt x="13055" y="87134"/>
                </a:lnTo>
                <a:lnTo>
                  <a:pt x="42009" y="87134"/>
                </a:lnTo>
                <a:lnTo>
                  <a:pt x="37656" y="84099"/>
                </a:lnTo>
                <a:lnTo>
                  <a:pt x="19189" y="84099"/>
                </a:lnTo>
                <a:lnTo>
                  <a:pt x="19049" y="83947"/>
                </a:lnTo>
                <a:close/>
              </a:path>
              <a:path w="170815" h="170814">
                <a:moveTo>
                  <a:pt x="28486" y="82219"/>
                </a:moveTo>
                <a:lnTo>
                  <a:pt x="25298" y="82219"/>
                </a:lnTo>
                <a:lnTo>
                  <a:pt x="22123" y="82867"/>
                </a:lnTo>
                <a:lnTo>
                  <a:pt x="19189" y="84099"/>
                </a:lnTo>
                <a:lnTo>
                  <a:pt x="37656" y="84099"/>
                </a:lnTo>
                <a:lnTo>
                  <a:pt x="28486" y="82219"/>
                </a:lnTo>
                <a:close/>
              </a:path>
              <a:path w="170815" h="170814">
                <a:moveTo>
                  <a:pt x="147650" y="82219"/>
                </a:moveTo>
                <a:lnTo>
                  <a:pt x="145046" y="82219"/>
                </a:lnTo>
                <a:lnTo>
                  <a:pt x="142493" y="82638"/>
                </a:lnTo>
                <a:lnTo>
                  <a:pt x="140030" y="83464"/>
                </a:lnTo>
                <a:lnTo>
                  <a:pt x="153819" y="83464"/>
                </a:lnTo>
                <a:lnTo>
                  <a:pt x="147650" y="8221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9108283" y="3915562"/>
            <a:ext cx="94615" cy="347345"/>
          </a:xfrm>
          <a:custGeom>
            <a:avLst/>
            <a:gdLst/>
            <a:ahLst/>
            <a:cxnLst/>
            <a:rect l="l" t="t" r="r" b="b"/>
            <a:pathLst>
              <a:path w="94615" h="347345">
                <a:moveTo>
                  <a:pt x="12484" y="267449"/>
                </a:moveTo>
                <a:lnTo>
                  <a:pt x="1879" y="267449"/>
                </a:lnTo>
                <a:lnTo>
                  <a:pt x="33807" y="325945"/>
                </a:lnTo>
                <a:lnTo>
                  <a:pt x="33947" y="346824"/>
                </a:lnTo>
                <a:lnTo>
                  <a:pt x="43243" y="346748"/>
                </a:lnTo>
                <a:lnTo>
                  <a:pt x="43103" y="325920"/>
                </a:lnTo>
                <a:lnTo>
                  <a:pt x="49035" y="315061"/>
                </a:lnTo>
                <a:lnTo>
                  <a:pt x="38442" y="315061"/>
                </a:lnTo>
                <a:lnTo>
                  <a:pt x="12484" y="267449"/>
                </a:lnTo>
                <a:close/>
              </a:path>
              <a:path w="94615" h="347345">
                <a:moveTo>
                  <a:pt x="75044" y="267449"/>
                </a:moveTo>
                <a:lnTo>
                  <a:pt x="64439" y="267449"/>
                </a:lnTo>
                <a:lnTo>
                  <a:pt x="38442" y="315061"/>
                </a:lnTo>
                <a:lnTo>
                  <a:pt x="49035" y="315061"/>
                </a:lnTo>
                <a:lnTo>
                  <a:pt x="75044" y="267449"/>
                </a:lnTo>
                <a:close/>
              </a:path>
              <a:path w="94615" h="347345">
                <a:moveTo>
                  <a:pt x="38468" y="0"/>
                </a:moveTo>
                <a:lnTo>
                  <a:pt x="4338" y="21307"/>
                </a:lnTo>
                <a:lnTo>
                  <a:pt x="0" y="267449"/>
                </a:lnTo>
                <a:lnTo>
                  <a:pt x="76923" y="267449"/>
                </a:lnTo>
                <a:lnTo>
                  <a:pt x="76923" y="258152"/>
                </a:lnTo>
                <a:lnTo>
                  <a:pt x="9309" y="258152"/>
                </a:lnTo>
                <a:lnTo>
                  <a:pt x="9296" y="96050"/>
                </a:lnTo>
                <a:lnTo>
                  <a:pt x="76923" y="96050"/>
                </a:lnTo>
                <a:lnTo>
                  <a:pt x="76923" y="86741"/>
                </a:lnTo>
                <a:lnTo>
                  <a:pt x="9296" y="86741"/>
                </a:lnTo>
                <a:lnTo>
                  <a:pt x="9414" y="40304"/>
                </a:lnTo>
                <a:lnTo>
                  <a:pt x="29806" y="9271"/>
                </a:lnTo>
                <a:lnTo>
                  <a:pt x="64109" y="9271"/>
                </a:lnTo>
                <a:lnTo>
                  <a:pt x="60246" y="5990"/>
                </a:lnTo>
                <a:lnTo>
                  <a:pt x="53824" y="2654"/>
                </a:lnTo>
                <a:lnTo>
                  <a:pt x="46570" y="665"/>
                </a:lnTo>
                <a:lnTo>
                  <a:pt x="38468" y="0"/>
                </a:lnTo>
                <a:close/>
              </a:path>
              <a:path w="94615" h="347345">
                <a:moveTo>
                  <a:pt x="76923" y="96050"/>
                </a:moveTo>
                <a:lnTo>
                  <a:pt x="67627" y="96050"/>
                </a:lnTo>
                <a:lnTo>
                  <a:pt x="67627" y="258152"/>
                </a:lnTo>
                <a:lnTo>
                  <a:pt x="76923" y="258152"/>
                </a:lnTo>
                <a:lnTo>
                  <a:pt x="76923" y="96050"/>
                </a:lnTo>
                <a:close/>
              </a:path>
              <a:path w="94615" h="347345">
                <a:moveTo>
                  <a:pt x="94030" y="62699"/>
                </a:moveTo>
                <a:lnTo>
                  <a:pt x="84747" y="62699"/>
                </a:lnTo>
                <a:lnTo>
                  <a:pt x="84747" y="150926"/>
                </a:lnTo>
                <a:lnTo>
                  <a:pt x="94030" y="150926"/>
                </a:lnTo>
                <a:lnTo>
                  <a:pt x="94030" y="62699"/>
                </a:lnTo>
                <a:close/>
              </a:path>
              <a:path w="94615" h="347345">
                <a:moveTo>
                  <a:pt x="64109" y="9271"/>
                </a:moveTo>
                <a:lnTo>
                  <a:pt x="47205" y="9271"/>
                </a:lnTo>
                <a:lnTo>
                  <a:pt x="54101" y="11887"/>
                </a:lnTo>
                <a:lnTo>
                  <a:pt x="58953" y="17005"/>
                </a:lnTo>
                <a:lnTo>
                  <a:pt x="64139" y="24984"/>
                </a:lnTo>
                <a:lnTo>
                  <a:pt x="66714" y="33366"/>
                </a:lnTo>
                <a:lnTo>
                  <a:pt x="67519" y="39838"/>
                </a:lnTo>
                <a:lnTo>
                  <a:pt x="67627" y="86741"/>
                </a:lnTo>
                <a:lnTo>
                  <a:pt x="76923" y="86741"/>
                </a:lnTo>
                <a:lnTo>
                  <a:pt x="76923" y="62699"/>
                </a:lnTo>
                <a:lnTo>
                  <a:pt x="94030" y="62699"/>
                </a:lnTo>
                <a:lnTo>
                  <a:pt x="94030" y="53416"/>
                </a:lnTo>
                <a:lnTo>
                  <a:pt x="76923" y="53416"/>
                </a:lnTo>
                <a:lnTo>
                  <a:pt x="76889" y="39838"/>
                </a:lnTo>
                <a:lnTo>
                  <a:pt x="75822" y="31348"/>
                </a:lnTo>
                <a:lnTo>
                  <a:pt x="72501" y="20893"/>
                </a:lnTo>
                <a:lnTo>
                  <a:pt x="65709" y="10629"/>
                </a:lnTo>
                <a:lnTo>
                  <a:pt x="64109" y="927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8088362" y="3949144"/>
            <a:ext cx="109855" cy="278765"/>
          </a:xfrm>
          <a:custGeom>
            <a:avLst/>
            <a:gdLst/>
            <a:ahLst/>
            <a:cxnLst/>
            <a:rect l="l" t="t" r="r" b="b"/>
            <a:pathLst>
              <a:path w="109854" h="278764">
                <a:moveTo>
                  <a:pt x="35610" y="217449"/>
                </a:moveTo>
                <a:lnTo>
                  <a:pt x="26327" y="217449"/>
                </a:lnTo>
                <a:lnTo>
                  <a:pt x="26327" y="278688"/>
                </a:lnTo>
                <a:lnTo>
                  <a:pt x="83362" y="278688"/>
                </a:lnTo>
                <a:lnTo>
                  <a:pt x="83362" y="269379"/>
                </a:lnTo>
                <a:lnTo>
                  <a:pt x="35610" y="269379"/>
                </a:lnTo>
                <a:lnTo>
                  <a:pt x="35610" y="217449"/>
                </a:lnTo>
                <a:close/>
              </a:path>
              <a:path w="109854" h="278764">
                <a:moveTo>
                  <a:pt x="83362" y="217449"/>
                </a:moveTo>
                <a:lnTo>
                  <a:pt x="74079" y="217449"/>
                </a:lnTo>
                <a:lnTo>
                  <a:pt x="74079" y="269379"/>
                </a:lnTo>
                <a:lnTo>
                  <a:pt x="83362" y="269379"/>
                </a:lnTo>
                <a:lnTo>
                  <a:pt x="83362" y="217449"/>
                </a:lnTo>
                <a:close/>
              </a:path>
              <a:path w="109854" h="278764">
                <a:moveTo>
                  <a:pt x="56070" y="0"/>
                </a:moveTo>
                <a:lnTo>
                  <a:pt x="53619" y="0"/>
                </a:lnTo>
                <a:lnTo>
                  <a:pt x="32768" y="4222"/>
                </a:lnTo>
                <a:lnTo>
                  <a:pt x="15722" y="15728"/>
                </a:lnTo>
                <a:lnTo>
                  <a:pt x="4220" y="32779"/>
                </a:lnTo>
                <a:lnTo>
                  <a:pt x="0" y="53632"/>
                </a:lnTo>
                <a:lnTo>
                  <a:pt x="0" y="217449"/>
                </a:lnTo>
                <a:lnTo>
                  <a:pt x="109715" y="217449"/>
                </a:lnTo>
                <a:lnTo>
                  <a:pt x="109715" y="208153"/>
                </a:lnTo>
                <a:lnTo>
                  <a:pt x="9283" y="208153"/>
                </a:lnTo>
                <a:lnTo>
                  <a:pt x="9283" y="53632"/>
                </a:lnTo>
                <a:lnTo>
                  <a:pt x="12773" y="36390"/>
                </a:lnTo>
                <a:lnTo>
                  <a:pt x="22283" y="22296"/>
                </a:lnTo>
                <a:lnTo>
                  <a:pt x="36378" y="12785"/>
                </a:lnTo>
                <a:lnTo>
                  <a:pt x="53619" y="9296"/>
                </a:lnTo>
                <a:lnTo>
                  <a:pt x="84451" y="9296"/>
                </a:lnTo>
                <a:lnTo>
                  <a:pt x="76930" y="4222"/>
                </a:lnTo>
                <a:lnTo>
                  <a:pt x="56070" y="0"/>
                </a:lnTo>
                <a:close/>
              </a:path>
              <a:path w="109854" h="278764">
                <a:moveTo>
                  <a:pt x="84451" y="9296"/>
                </a:moveTo>
                <a:lnTo>
                  <a:pt x="56070" y="9296"/>
                </a:lnTo>
                <a:lnTo>
                  <a:pt x="73311" y="12785"/>
                </a:lnTo>
                <a:lnTo>
                  <a:pt x="87406" y="22296"/>
                </a:lnTo>
                <a:lnTo>
                  <a:pt x="96916" y="36390"/>
                </a:lnTo>
                <a:lnTo>
                  <a:pt x="100406" y="53632"/>
                </a:lnTo>
                <a:lnTo>
                  <a:pt x="100406" y="208153"/>
                </a:lnTo>
                <a:lnTo>
                  <a:pt x="109715" y="208153"/>
                </a:lnTo>
                <a:lnTo>
                  <a:pt x="109715" y="53632"/>
                </a:lnTo>
                <a:lnTo>
                  <a:pt x="105492" y="32779"/>
                </a:lnTo>
                <a:lnTo>
                  <a:pt x="93984" y="15728"/>
                </a:lnTo>
                <a:lnTo>
                  <a:pt x="84451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8148358" y="420542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83" y="0"/>
                </a:lnTo>
              </a:path>
            </a:pathLst>
          </a:custGeom>
          <a:ln w="1889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8128774" y="4205427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83" y="0"/>
                </a:lnTo>
              </a:path>
            </a:pathLst>
          </a:custGeom>
          <a:ln w="1889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8366488" y="3784794"/>
            <a:ext cx="159385" cy="93345"/>
          </a:xfrm>
          <a:custGeom>
            <a:avLst/>
            <a:gdLst/>
            <a:ahLst/>
            <a:cxnLst/>
            <a:rect l="l" t="t" r="r" b="b"/>
            <a:pathLst>
              <a:path w="159384" h="93345">
                <a:moveTo>
                  <a:pt x="79667" y="0"/>
                </a:moveTo>
                <a:lnTo>
                  <a:pt x="45862" y="5893"/>
                </a:lnTo>
                <a:lnTo>
                  <a:pt x="20850" y="23060"/>
                </a:lnTo>
                <a:lnTo>
                  <a:pt x="5329" y="50727"/>
                </a:lnTo>
                <a:lnTo>
                  <a:pt x="0" y="88125"/>
                </a:lnTo>
                <a:lnTo>
                  <a:pt x="0" y="92773"/>
                </a:lnTo>
                <a:lnTo>
                  <a:pt x="159346" y="92773"/>
                </a:lnTo>
                <a:lnTo>
                  <a:pt x="159346" y="88125"/>
                </a:lnTo>
                <a:lnTo>
                  <a:pt x="158684" y="83477"/>
                </a:lnTo>
                <a:lnTo>
                  <a:pt x="9372" y="83477"/>
                </a:lnTo>
                <a:lnTo>
                  <a:pt x="14808" y="51690"/>
                </a:lnTo>
                <a:lnTo>
                  <a:pt x="28613" y="28430"/>
                </a:lnTo>
                <a:lnTo>
                  <a:pt x="50370" y="14145"/>
                </a:lnTo>
                <a:lnTo>
                  <a:pt x="79667" y="9283"/>
                </a:lnTo>
                <a:lnTo>
                  <a:pt x="118419" y="9283"/>
                </a:lnTo>
                <a:lnTo>
                  <a:pt x="113478" y="5893"/>
                </a:lnTo>
                <a:lnTo>
                  <a:pt x="79667" y="0"/>
                </a:lnTo>
                <a:close/>
              </a:path>
              <a:path w="159384" h="93345">
                <a:moveTo>
                  <a:pt x="118419" y="9283"/>
                </a:moveTo>
                <a:lnTo>
                  <a:pt x="79667" y="9283"/>
                </a:lnTo>
                <a:lnTo>
                  <a:pt x="108985" y="14145"/>
                </a:lnTo>
                <a:lnTo>
                  <a:pt x="130752" y="28430"/>
                </a:lnTo>
                <a:lnTo>
                  <a:pt x="144557" y="51690"/>
                </a:lnTo>
                <a:lnTo>
                  <a:pt x="149987" y="83477"/>
                </a:lnTo>
                <a:lnTo>
                  <a:pt x="158684" y="83477"/>
                </a:lnTo>
                <a:lnTo>
                  <a:pt x="154017" y="50727"/>
                </a:lnTo>
                <a:lnTo>
                  <a:pt x="138495" y="23060"/>
                </a:lnTo>
                <a:lnTo>
                  <a:pt x="118419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8271489" y="3717161"/>
            <a:ext cx="349885" cy="228600"/>
          </a:xfrm>
          <a:custGeom>
            <a:avLst/>
            <a:gdLst/>
            <a:ahLst/>
            <a:cxnLst/>
            <a:rect l="l" t="t" r="r" b="b"/>
            <a:pathLst>
              <a:path w="349884" h="228600">
                <a:moveTo>
                  <a:pt x="174663" y="0"/>
                </a:moveTo>
                <a:lnTo>
                  <a:pt x="126385" y="7029"/>
                </a:lnTo>
                <a:lnTo>
                  <a:pt x="86100" y="27132"/>
                </a:lnTo>
                <a:lnTo>
                  <a:pt x="55232" y="58830"/>
                </a:lnTo>
                <a:lnTo>
                  <a:pt x="35202" y="100647"/>
                </a:lnTo>
                <a:lnTo>
                  <a:pt x="27432" y="151104"/>
                </a:lnTo>
                <a:lnTo>
                  <a:pt x="0" y="151104"/>
                </a:lnTo>
                <a:lnTo>
                  <a:pt x="0" y="228028"/>
                </a:lnTo>
                <a:lnTo>
                  <a:pt x="349351" y="228028"/>
                </a:lnTo>
                <a:lnTo>
                  <a:pt x="349351" y="218744"/>
                </a:lnTo>
                <a:lnTo>
                  <a:pt x="9296" y="218744"/>
                </a:lnTo>
                <a:lnTo>
                  <a:pt x="9296" y="160400"/>
                </a:lnTo>
                <a:lnTo>
                  <a:pt x="36677" y="160400"/>
                </a:lnTo>
                <a:lnTo>
                  <a:pt x="36677" y="155752"/>
                </a:lnTo>
                <a:lnTo>
                  <a:pt x="43105" y="106886"/>
                </a:lnTo>
                <a:lnTo>
                  <a:pt x="61481" y="66360"/>
                </a:lnTo>
                <a:lnTo>
                  <a:pt x="90441" y="35622"/>
                </a:lnTo>
                <a:lnTo>
                  <a:pt x="128623" y="16119"/>
                </a:lnTo>
                <a:lnTo>
                  <a:pt x="174663" y="9296"/>
                </a:lnTo>
                <a:lnTo>
                  <a:pt x="227504" y="9296"/>
                </a:lnTo>
                <a:lnTo>
                  <a:pt x="222959" y="7029"/>
                </a:lnTo>
                <a:lnTo>
                  <a:pt x="174663" y="0"/>
                </a:lnTo>
                <a:close/>
              </a:path>
              <a:path w="349884" h="228600">
                <a:moveTo>
                  <a:pt x="61722" y="198793"/>
                </a:moveTo>
                <a:lnTo>
                  <a:pt x="52425" y="198793"/>
                </a:lnTo>
                <a:lnTo>
                  <a:pt x="52425" y="218744"/>
                </a:lnTo>
                <a:lnTo>
                  <a:pt x="61722" y="218744"/>
                </a:lnTo>
                <a:lnTo>
                  <a:pt x="61722" y="198793"/>
                </a:lnTo>
                <a:close/>
              </a:path>
              <a:path w="349884" h="228600">
                <a:moveTo>
                  <a:pt x="121234" y="198793"/>
                </a:moveTo>
                <a:lnTo>
                  <a:pt x="111950" y="198793"/>
                </a:lnTo>
                <a:lnTo>
                  <a:pt x="111950" y="218744"/>
                </a:lnTo>
                <a:lnTo>
                  <a:pt x="121234" y="218744"/>
                </a:lnTo>
                <a:lnTo>
                  <a:pt x="121234" y="198793"/>
                </a:lnTo>
                <a:close/>
              </a:path>
              <a:path w="349884" h="228600">
                <a:moveTo>
                  <a:pt x="180746" y="198793"/>
                </a:moveTo>
                <a:lnTo>
                  <a:pt x="171450" y="198793"/>
                </a:lnTo>
                <a:lnTo>
                  <a:pt x="171450" y="218744"/>
                </a:lnTo>
                <a:lnTo>
                  <a:pt x="180746" y="218744"/>
                </a:lnTo>
                <a:lnTo>
                  <a:pt x="180746" y="198793"/>
                </a:lnTo>
                <a:close/>
              </a:path>
              <a:path w="349884" h="228600">
                <a:moveTo>
                  <a:pt x="240258" y="198793"/>
                </a:moveTo>
                <a:lnTo>
                  <a:pt x="230949" y="198793"/>
                </a:lnTo>
                <a:lnTo>
                  <a:pt x="230949" y="218744"/>
                </a:lnTo>
                <a:lnTo>
                  <a:pt x="240258" y="218744"/>
                </a:lnTo>
                <a:lnTo>
                  <a:pt x="240258" y="198793"/>
                </a:lnTo>
                <a:close/>
              </a:path>
              <a:path w="349884" h="228600">
                <a:moveTo>
                  <a:pt x="299758" y="198793"/>
                </a:moveTo>
                <a:lnTo>
                  <a:pt x="290461" y="198793"/>
                </a:lnTo>
                <a:lnTo>
                  <a:pt x="290461" y="218744"/>
                </a:lnTo>
                <a:lnTo>
                  <a:pt x="299758" y="218744"/>
                </a:lnTo>
                <a:lnTo>
                  <a:pt x="299758" y="198793"/>
                </a:lnTo>
                <a:close/>
              </a:path>
              <a:path w="349884" h="228600">
                <a:moveTo>
                  <a:pt x="227504" y="9296"/>
                </a:moveTo>
                <a:lnTo>
                  <a:pt x="174663" y="9296"/>
                </a:lnTo>
                <a:lnTo>
                  <a:pt x="220715" y="16119"/>
                </a:lnTo>
                <a:lnTo>
                  <a:pt x="258904" y="35622"/>
                </a:lnTo>
                <a:lnTo>
                  <a:pt x="287868" y="66360"/>
                </a:lnTo>
                <a:lnTo>
                  <a:pt x="306245" y="106886"/>
                </a:lnTo>
                <a:lnTo>
                  <a:pt x="312674" y="155752"/>
                </a:lnTo>
                <a:lnTo>
                  <a:pt x="312674" y="160400"/>
                </a:lnTo>
                <a:lnTo>
                  <a:pt x="340067" y="160400"/>
                </a:lnTo>
                <a:lnTo>
                  <a:pt x="340067" y="218744"/>
                </a:lnTo>
                <a:lnTo>
                  <a:pt x="349351" y="218744"/>
                </a:lnTo>
                <a:lnTo>
                  <a:pt x="349351" y="151104"/>
                </a:lnTo>
                <a:lnTo>
                  <a:pt x="321932" y="151104"/>
                </a:lnTo>
                <a:lnTo>
                  <a:pt x="314161" y="100647"/>
                </a:lnTo>
                <a:lnTo>
                  <a:pt x="294129" y="58830"/>
                </a:lnTo>
                <a:lnTo>
                  <a:pt x="263255" y="27132"/>
                </a:lnTo>
                <a:lnTo>
                  <a:pt x="227504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8682530" y="3854357"/>
            <a:ext cx="392430" cy="361315"/>
          </a:xfrm>
          <a:custGeom>
            <a:avLst/>
            <a:gdLst/>
            <a:ahLst/>
            <a:cxnLst/>
            <a:rect l="l" t="t" r="r" b="b"/>
            <a:pathLst>
              <a:path w="392429" h="361314">
                <a:moveTo>
                  <a:pt x="105338" y="319011"/>
                </a:moveTo>
                <a:lnTo>
                  <a:pt x="90703" y="319011"/>
                </a:lnTo>
                <a:lnTo>
                  <a:pt x="113701" y="337010"/>
                </a:lnTo>
                <a:lnTo>
                  <a:pt x="139306" y="350169"/>
                </a:lnTo>
                <a:lnTo>
                  <a:pt x="166916" y="358248"/>
                </a:lnTo>
                <a:lnTo>
                  <a:pt x="195910" y="360997"/>
                </a:lnTo>
                <a:lnTo>
                  <a:pt x="224906" y="358248"/>
                </a:lnTo>
                <a:lnTo>
                  <a:pt x="245024" y="352361"/>
                </a:lnTo>
                <a:lnTo>
                  <a:pt x="191630" y="352361"/>
                </a:lnTo>
                <a:lnTo>
                  <a:pt x="148151" y="344182"/>
                </a:lnTo>
                <a:lnTo>
                  <a:pt x="110144" y="323819"/>
                </a:lnTo>
                <a:lnTo>
                  <a:pt x="105338" y="319011"/>
                </a:lnTo>
                <a:close/>
              </a:path>
              <a:path w="392429" h="361314">
                <a:moveTo>
                  <a:pt x="200164" y="336118"/>
                </a:moveTo>
                <a:lnTo>
                  <a:pt x="191630" y="336118"/>
                </a:lnTo>
                <a:lnTo>
                  <a:pt x="191630" y="352361"/>
                </a:lnTo>
                <a:lnTo>
                  <a:pt x="200164" y="352361"/>
                </a:lnTo>
                <a:lnTo>
                  <a:pt x="200164" y="336118"/>
                </a:lnTo>
                <a:close/>
              </a:path>
              <a:path w="392429" h="361314">
                <a:moveTo>
                  <a:pt x="244689" y="63207"/>
                </a:moveTo>
                <a:lnTo>
                  <a:pt x="200164" y="63207"/>
                </a:lnTo>
                <a:lnTo>
                  <a:pt x="243631" y="71389"/>
                </a:lnTo>
                <a:lnTo>
                  <a:pt x="281633" y="91745"/>
                </a:lnTo>
                <a:lnTo>
                  <a:pt x="311934" y="122038"/>
                </a:lnTo>
                <a:lnTo>
                  <a:pt x="332297" y="160033"/>
                </a:lnTo>
                <a:lnTo>
                  <a:pt x="340486" y="203492"/>
                </a:lnTo>
                <a:lnTo>
                  <a:pt x="324269" y="203492"/>
                </a:lnTo>
                <a:lnTo>
                  <a:pt x="324269" y="212026"/>
                </a:lnTo>
                <a:lnTo>
                  <a:pt x="340486" y="212026"/>
                </a:lnTo>
                <a:lnTo>
                  <a:pt x="332322" y="255506"/>
                </a:lnTo>
                <a:lnTo>
                  <a:pt x="311971" y="293518"/>
                </a:lnTo>
                <a:lnTo>
                  <a:pt x="281670" y="323822"/>
                </a:lnTo>
                <a:lnTo>
                  <a:pt x="243655" y="344183"/>
                </a:lnTo>
                <a:lnTo>
                  <a:pt x="200164" y="352361"/>
                </a:lnTo>
                <a:lnTo>
                  <a:pt x="245024" y="352361"/>
                </a:lnTo>
                <a:lnTo>
                  <a:pt x="252520" y="350167"/>
                </a:lnTo>
                <a:lnTo>
                  <a:pt x="278130" y="337005"/>
                </a:lnTo>
                <a:lnTo>
                  <a:pt x="301104" y="319024"/>
                </a:lnTo>
                <a:lnTo>
                  <a:pt x="313166" y="319024"/>
                </a:lnTo>
                <a:lnTo>
                  <a:pt x="307136" y="312991"/>
                </a:lnTo>
                <a:lnTo>
                  <a:pt x="325125" y="290018"/>
                </a:lnTo>
                <a:lnTo>
                  <a:pt x="338288" y="264414"/>
                </a:lnTo>
                <a:lnTo>
                  <a:pt x="346372" y="236799"/>
                </a:lnTo>
                <a:lnTo>
                  <a:pt x="349122" y="207797"/>
                </a:lnTo>
                <a:lnTo>
                  <a:pt x="346372" y="178794"/>
                </a:lnTo>
                <a:lnTo>
                  <a:pt x="338288" y="151179"/>
                </a:lnTo>
                <a:lnTo>
                  <a:pt x="325125" y="125571"/>
                </a:lnTo>
                <a:lnTo>
                  <a:pt x="307136" y="102590"/>
                </a:lnTo>
                <a:lnTo>
                  <a:pt x="313156" y="96570"/>
                </a:lnTo>
                <a:lnTo>
                  <a:pt x="301104" y="96570"/>
                </a:lnTo>
                <a:lnTo>
                  <a:pt x="279040" y="79189"/>
                </a:lnTo>
                <a:lnTo>
                  <a:pt x="254477" y="66255"/>
                </a:lnTo>
                <a:lnTo>
                  <a:pt x="244689" y="63207"/>
                </a:lnTo>
                <a:close/>
              </a:path>
              <a:path w="392429" h="361314">
                <a:moveTo>
                  <a:pt x="83103" y="88963"/>
                </a:moveTo>
                <a:lnTo>
                  <a:pt x="71043" y="88963"/>
                </a:lnTo>
                <a:lnTo>
                  <a:pt x="84670" y="102603"/>
                </a:lnTo>
                <a:lnTo>
                  <a:pt x="66689" y="125576"/>
                </a:lnTo>
                <a:lnTo>
                  <a:pt x="53530" y="151180"/>
                </a:lnTo>
                <a:lnTo>
                  <a:pt x="45448" y="178794"/>
                </a:lnTo>
                <a:lnTo>
                  <a:pt x="42697" y="207797"/>
                </a:lnTo>
                <a:lnTo>
                  <a:pt x="45448" y="236799"/>
                </a:lnTo>
                <a:lnTo>
                  <a:pt x="53530" y="264414"/>
                </a:lnTo>
                <a:lnTo>
                  <a:pt x="66689" y="290018"/>
                </a:lnTo>
                <a:lnTo>
                  <a:pt x="84670" y="312991"/>
                </a:lnTo>
                <a:lnTo>
                  <a:pt x="60553" y="337121"/>
                </a:lnTo>
                <a:lnTo>
                  <a:pt x="66573" y="343141"/>
                </a:lnTo>
                <a:lnTo>
                  <a:pt x="90703" y="319011"/>
                </a:lnTo>
                <a:lnTo>
                  <a:pt x="105338" y="319011"/>
                </a:lnTo>
                <a:lnTo>
                  <a:pt x="79847" y="293512"/>
                </a:lnTo>
                <a:lnTo>
                  <a:pt x="59497" y="255501"/>
                </a:lnTo>
                <a:lnTo>
                  <a:pt x="51333" y="212026"/>
                </a:lnTo>
                <a:lnTo>
                  <a:pt x="67538" y="212026"/>
                </a:lnTo>
                <a:lnTo>
                  <a:pt x="67538" y="203492"/>
                </a:lnTo>
                <a:lnTo>
                  <a:pt x="51333" y="203492"/>
                </a:lnTo>
                <a:lnTo>
                  <a:pt x="59516" y="160033"/>
                </a:lnTo>
                <a:lnTo>
                  <a:pt x="79875" y="122038"/>
                </a:lnTo>
                <a:lnTo>
                  <a:pt x="105346" y="96570"/>
                </a:lnTo>
                <a:lnTo>
                  <a:pt x="90703" y="96570"/>
                </a:lnTo>
                <a:lnTo>
                  <a:pt x="83103" y="88963"/>
                </a:lnTo>
                <a:close/>
              </a:path>
              <a:path w="392429" h="361314">
                <a:moveTo>
                  <a:pt x="313166" y="319024"/>
                </a:moveTo>
                <a:lnTo>
                  <a:pt x="301104" y="319024"/>
                </a:lnTo>
                <a:lnTo>
                  <a:pt x="325234" y="343141"/>
                </a:lnTo>
                <a:lnTo>
                  <a:pt x="331254" y="337121"/>
                </a:lnTo>
                <a:lnTo>
                  <a:pt x="313166" y="319024"/>
                </a:lnTo>
                <a:close/>
              </a:path>
              <a:path w="392429" h="361314">
                <a:moveTo>
                  <a:pt x="70561" y="12827"/>
                </a:moveTo>
                <a:lnTo>
                  <a:pt x="31445" y="24646"/>
                </a:lnTo>
                <a:lnTo>
                  <a:pt x="5332" y="56399"/>
                </a:lnTo>
                <a:lnTo>
                  <a:pt x="0" y="83400"/>
                </a:lnTo>
                <a:lnTo>
                  <a:pt x="1353" y="97273"/>
                </a:lnTo>
                <a:lnTo>
                  <a:pt x="5330" y="110416"/>
                </a:lnTo>
                <a:lnTo>
                  <a:pt x="11808" y="122527"/>
                </a:lnTo>
                <a:lnTo>
                  <a:pt x="20662" y="133299"/>
                </a:lnTo>
                <a:lnTo>
                  <a:pt x="23672" y="136334"/>
                </a:lnTo>
                <a:lnTo>
                  <a:pt x="35839" y="124167"/>
                </a:lnTo>
                <a:lnTo>
                  <a:pt x="23787" y="124167"/>
                </a:lnTo>
                <a:lnTo>
                  <a:pt x="17244" y="115156"/>
                </a:lnTo>
                <a:lnTo>
                  <a:pt x="12458" y="105208"/>
                </a:lnTo>
                <a:lnTo>
                  <a:pt x="9521" y="94548"/>
                </a:lnTo>
                <a:lnTo>
                  <a:pt x="8521" y="83400"/>
                </a:lnTo>
                <a:lnTo>
                  <a:pt x="9714" y="71208"/>
                </a:lnTo>
                <a:lnTo>
                  <a:pt x="36169" y="31755"/>
                </a:lnTo>
                <a:lnTo>
                  <a:pt x="70561" y="21361"/>
                </a:lnTo>
                <a:lnTo>
                  <a:pt x="103567" y="21361"/>
                </a:lnTo>
                <a:lnTo>
                  <a:pt x="97593" y="18164"/>
                </a:lnTo>
                <a:lnTo>
                  <a:pt x="84442" y="14182"/>
                </a:lnTo>
                <a:lnTo>
                  <a:pt x="70561" y="12827"/>
                </a:lnTo>
                <a:close/>
              </a:path>
              <a:path w="392429" h="361314">
                <a:moveTo>
                  <a:pt x="332821" y="88963"/>
                </a:moveTo>
                <a:lnTo>
                  <a:pt x="320763" y="88963"/>
                </a:lnTo>
                <a:lnTo>
                  <a:pt x="368122" y="136321"/>
                </a:lnTo>
                <a:lnTo>
                  <a:pt x="371144" y="133299"/>
                </a:lnTo>
                <a:lnTo>
                  <a:pt x="378645" y="124167"/>
                </a:lnTo>
                <a:lnTo>
                  <a:pt x="368020" y="124167"/>
                </a:lnTo>
                <a:lnTo>
                  <a:pt x="332821" y="88963"/>
                </a:lnTo>
                <a:close/>
              </a:path>
              <a:path w="392429" h="361314">
                <a:moveTo>
                  <a:pt x="103567" y="21361"/>
                </a:moveTo>
                <a:lnTo>
                  <a:pt x="70561" y="21361"/>
                </a:lnTo>
                <a:lnTo>
                  <a:pt x="81708" y="22358"/>
                </a:lnTo>
                <a:lnTo>
                  <a:pt x="92368" y="25293"/>
                </a:lnTo>
                <a:lnTo>
                  <a:pt x="102316" y="30078"/>
                </a:lnTo>
                <a:lnTo>
                  <a:pt x="111328" y="36626"/>
                </a:lnTo>
                <a:lnTo>
                  <a:pt x="23787" y="124167"/>
                </a:lnTo>
                <a:lnTo>
                  <a:pt x="35839" y="124167"/>
                </a:lnTo>
                <a:lnTo>
                  <a:pt x="71043" y="88963"/>
                </a:lnTo>
                <a:lnTo>
                  <a:pt x="83103" y="88963"/>
                </a:lnTo>
                <a:lnTo>
                  <a:pt x="77076" y="82931"/>
                </a:lnTo>
                <a:lnTo>
                  <a:pt x="123482" y="36512"/>
                </a:lnTo>
                <a:lnTo>
                  <a:pt x="120472" y="33502"/>
                </a:lnTo>
                <a:lnTo>
                  <a:pt x="109705" y="24646"/>
                </a:lnTo>
                <a:lnTo>
                  <a:pt x="103567" y="21361"/>
                </a:lnTo>
                <a:close/>
              </a:path>
              <a:path w="392429" h="361314">
                <a:moveTo>
                  <a:pt x="354235" y="21361"/>
                </a:moveTo>
                <a:lnTo>
                  <a:pt x="321246" y="21361"/>
                </a:lnTo>
                <a:lnTo>
                  <a:pt x="333445" y="22552"/>
                </a:lnTo>
                <a:lnTo>
                  <a:pt x="345003" y="26054"/>
                </a:lnTo>
                <a:lnTo>
                  <a:pt x="378594" y="59655"/>
                </a:lnTo>
                <a:lnTo>
                  <a:pt x="383285" y="83400"/>
                </a:lnTo>
                <a:lnTo>
                  <a:pt x="382288" y="94549"/>
                </a:lnTo>
                <a:lnTo>
                  <a:pt x="379353" y="105213"/>
                </a:lnTo>
                <a:lnTo>
                  <a:pt x="374568" y="115162"/>
                </a:lnTo>
                <a:lnTo>
                  <a:pt x="368020" y="124167"/>
                </a:lnTo>
                <a:lnTo>
                  <a:pt x="378645" y="124167"/>
                </a:lnTo>
                <a:lnTo>
                  <a:pt x="379993" y="122527"/>
                </a:lnTo>
                <a:lnTo>
                  <a:pt x="386472" y="110416"/>
                </a:lnTo>
                <a:lnTo>
                  <a:pt x="390452" y="97273"/>
                </a:lnTo>
                <a:lnTo>
                  <a:pt x="391807" y="83400"/>
                </a:lnTo>
                <a:lnTo>
                  <a:pt x="390452" y="69535"/>
                </a:lnTo>
                <a:lnTo>
                  <a:pt x="386472" y="56394"/>
                </a:lnTo>
                <a:lnTo>
                  <a:pt x="379993" y="44281"/>
                </a:lnTo>
                <a:lnTo>
                  <a:pt x="371144" y="33502"/>
                </a:lnTo>
                <a:lnTo>
                  <a:pt x="360372" y="24646"/>
                </a:lnTo>
                <a:lnTo>
                  <a:pt x="354235" y="21361"/>
                </a:lnTo>
                <a:close/>
              </a:path>
              <a:path w="392429" h="361314">
                <a:moveTo>
                  <a:pt x="200164" y="8521"/>
                </a:moveTo>
                <a:lnTo>
                  <a:pt x="191655" y="8521"/>
                </a:lnTo>
                <a:lnTo>
                  <a:pt x="191655" y="54686"/>
                </a:lnTo>
                <a:lnTo>
                  <a:pt x="163812" y="58010"/>
                </a:lnTo>
                <a:lnTo>
                  <a:pt x="137321" y="66260"/>
                </a:lnTo>
                <a:lnTo>
                  <a:pt x="112760" y="79194"/>
                </a:lnTo>
                <a:lnTo>
                  <a:pt x="90703" y="96570"/>
                </a:lnTo>
                <a:lnTo>
                  <a:pt x="105346" y="96570"/>
                </a:lnTo>
                <a:lnTo>
                  <a:pt x="110172" y="91745"/>
                </a:lnTo>
                <a:lnTo>
                  <a:pt x="148169" y="71389"/>
                </a:lnTo>
                <a:lnTo>
                  <a:pt x="191630" y="63207"/>
                </a:lnTo>
                <a:lnTo>
                  <a:pt x="244689" y="63207"/>
                </a:lnTo>
                <a:lnTo>
                  <a:pt x="227993" y="58008"/>
                </a:lnTo>
                <a:lnTo>
                  <a:pt x="200164" y="54686"/>
                </a:lnTo>
                <a:lnTo>
                  <a:pt x="200164" y="8521"/>
                </a:lnTo>
                <a:close/>
              </a:path>
              <a:path w="392429" h="361314">
                <a:moveTo>
                  <a:pt x="321246" y="12827"/>
                </a:moveTo>
                <a:lnTo>
                  <a:pt x="282121" y="24646"/>
                </a:lnTo>
                <a:lnTo>
                  <a:pt x="268325" y="36512"/>
                </a:lnTo>
                <a:lnTo>
                  <a:pt x="314744" y="82931"/>
                </a:lnTo>
                <a:lnTo>
                  <a:pt x="301104" y="96570"/>
                </a:lnTo>
                <a:lnTo>
                  <a:pt x="313156" y="96570"/>
                </a:lnTo>
                <a:lnTo>
                  <a:pt x="320763" y="88963"/>
                </a:lnTo>
                <a:lnTo>
                  <a:pt x="332821" y="88963"/>
                </a:lnTo>
                <a:lnTo>
                  <a:pt x="280492" y="36626"/>
                </a:lnTo>
                <a:lnTo>
                  <a:pt x="289496" y="30078"/>
                </a:lnTo>
                <a:lnTo>
                  <a:pt x="299440" y="25293"/>
                </a:lnTo>
                <a:lnTo>
                  <a:pt x="310099" y="22358"/>
                </a:lnTo>
                <a:lnTo>
                  <a:pt x="321246" y="21361"/>
                </a:lnTo>
                <a:lnTo>
                  <a:pt x="354235" y="21361"/>
                </a:lnTo>
                <a:lnTo>
                  <a:pt x="348262" y="18164"/>
                </a:lnTo>
                <a:lnTo>
                  <a:pt x="335118" y="14182"/>
                </a:lnTo>
                <a:lnTo>
                  <a:pt x="321246" y="12827"/>
                </a:lnTo>
                <a:close/>
              </a:path>
              <a:path w="392429" h="361314">
                <a:moveTo>
                  <a:pt x="200164" y="63207"/>
                </a:moveTo>
                <a:lnTo>
                  <a:pt x="191630" y="63207"/>
                </a:lnTo>
                <a:lnTo>
                  <a:pt x="191630" y="79387"/>
                </a:lnTo>
                <a:lnTo>
                  <a:pt x="200164" y="79387"/>
                </a:lnTo>
                <a:lnTo>
                  <a:pt x="200164" y="63207"/>
                </a:lnTo>
                <a:close/>
              </a:path>
              <a:path w="392429" h="361314">
                <a:moveTo>
                  <a:pt x="225285" y="0"/>
                </a:moveTo>
                <a:lnTo>
                  <a:pt x="166522" y="0"/>
                </a:lnTo>
                <a:lnTo>
                  <a:pt x="166522" y="8521"/>
                </a:lnTo>
                <a:lnTo>
                  <a:pt x="225285" y="8521"/>
                </a:lnTo>
                <a:lnTo>
                  <a:pt x="22528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8873325" y="3931360"/>
            <a:ext cx="92710" cy="137160"/>
          </a:xfrm>
          <a:custGeom>
            <a:avLst/>
            <a:gdLst/>
            <a:ahLst/>
            <a:cxnLst/>
            <a:rect l="l" t="t" r="r" b="b"/>
            <a:pathLst>
              <a:path w="92709" h="137160">
                <a:moveTo>
                  <a:pt x="24942" y="0"/>
                </a:moveTo>
                <a:lnTo>
                  <a:pt x="0" y="134962"/>
                </a:lnTo>
                <a:lnTo>
                  <a:pt x="92481" y="136550"/>
                </a:lnTo>
                <a:lnTo>
                  <a:pt x="92646" y="128028"/>
                </a:lnTo>
                <a:lnTo>
                  <a:pt x="10223" y="126606"/>
                </a:lnTo>
                <a:lnTo>
                  <a:pt x="33324" y="1549"/>
                </a:lnTo>
                <a:lnTo>
                  <a:pt x="2494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9305023" y="2924105"/>
            <a:ext cx="283845" cy="259715"/>
          </a:xfrm>
          <a:custGeom>
            <a:avLst/>
            <a:gdLst/>
            <a:ahLst/>
            <a:cxnLst/>
            <a:rect l="l" t="t" r="r" b="b"/>
            <a:pathLst>
              <a:path w="283845" h="259714">
                <a:moveTo>
                  <a:pt x="182880" y="0"/>
                </a:moveTo>
                <a:lnTo>
                  <a:pt x="0" y="188810"/>
                </a:lnTo>
                <a:lnTo>
                  <a:pt x="69723" y="259333"/>
                </a:lnTo>
                <a:lnTo>
                  <a:pt x="127723" y="258406"/>
                </a:lnTo>
                <a:lnTo>
                  <a:pt x="135891" y="249974"/>
                </a:lnTo>
                <a:lnTo>
                  <a:pt x="73545" y="249974"/>
                </a:lnTo>
                <a:lnTo>
                  <a:pt x="13017" y="188747"/>
                </a:lnTo>
                <a:lnTo>
                  <a:pt x="97663" y="101345"/>
                </a:lnTo>
                <a:lnTo>
                  <a:pt x="111022" y="101345"/>
                </a:lnTo>
                <a:lnTo>
                  <a:pt x="104127" y="94665"/>
                </a:lnTo>
                <a:lnTo>
                  <a:pt x="183095" y="13144"/>
                </a:lnTo>
                <a:lnTo>
                  <a:pt x="196452" y="13144"/>
                </a:lnTo>
                <a:lnTo>
                  <a:pt x="182880" y="0"/>
                </a:lnTo>
                <a:close/>
              </a:path>
              <a:path w="283845" h="259714">
                <a:moveTo>
                  <a:pt x="111022" y="101345"/>
                </a:moveTo>
                <a:lnTo>
                  <a:pt x="97663" y="101345"/>
                </a:lnTo>
                <a:lnTo>
                  <a:pt x="184975" y="185940"/>
                </a:lnTo>
                <a:lnTo>
                  <a:pt x="123723" y="249173"/>
                </a:lnTo>
                <a:lnTo>
                  <a:pt x="73545" y="249974"/>
                </a:lnTo>
                <a:lnTo>
                  <a:pt x="135891" y="249974"/>
                </a:lnTo>
                <a:lnTo>
                  <a:pt x="204383" y="179260"/>
                </a:lnTo>
                <a:lnTo>
                  <a:pt x="191439" y="179260"/>
                </a:lnTo>
                <a:lnTo>
                  <a:pt x="111022" y="101345"/>
                </a:lnTo>
                <a:close/>
              </a:path>
              <a:path w="283845" h="259714">
                <a:moveTo>
                  <a:pt x="196452" y="13144"/>
                </a:moveTo>
                <a:lnTo>
                  <a:pt x="183095" y="13144"/>
                </a:lnTo>
                <a:lnTo>
                  <a:pt x="270408" y="97726"/>
                </a:lnTo>
                <a:lnTo>
                  <a:pt x="191439" y="179260"/>
                </a:lnTo>
                <a:lnTo>
                  <a:pt x="204383" y="179260"/>
                </a:lnTo>
                <a:lnTo>
                  <a:pt x="283565" y="97510"/>
                </a:lnTo>
                <a:lnTo>
                  <a:pt x="196452" y="1314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9318814" y="315703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818" y="0"/>
                </a:moveTo>
                <a:lnTo>
                  <a:pt x="13275" y="0"/>
                </a:lnTo>
                <a:lnTo>
                  <a:pt x="9655" y="50"/>
                </a:lnTo>
                <a:lnTo>
                  <a:pt x="6290" y="1511"/>
                </a:lnTo>
                <a:lnTo>
                  <a:pt x="1260" y="6705"/>
                </a:lnTo>
                <a:lnTo>
                  <a:pt x="49" y="9779"/>
                </a:lnTo>
                <a:lnTo>
                  <a:pt x="0" y="15760"/>
                </a:lnTo>
                <a:lnTo>
                  <a:pt x="79" y="21043"/>
                </a:lnTo>
                <a:lnTo>
                  <a:pt x="6137" y="27012"/>
                </a:lnTo>
                <a:lnTo>
                  <a:pt x="13478" y="27012"/>
                </a:lnTo>
                <a:lnTo>
                  <a:pt x="17301" y="26962"/>
                </a:lnTo>
                <a:lnTo>
                  <a:pt x="20666" y="25501"/>
                </a:lnTo>
                <a:lnTo>
                  <a:pt x="21232" y="24917"/>
                </a:lnTo>
                <a:lnTo>
                  <a:pt x="13478" y="24917"/>
                </a:lnTo>
                <a:lnTo>
                  <a:pt x="21244" y="24904"/>
                </a:lnTo>
                <a:lnTo>
                  <a:pt x="25695" y="20307"/>
                </a:lnTo>
                <a:lnTo>
                  <a:pt x="26717" y="17729"/>
                </a:lnTo>
                <a:lnTo>
                  <a:pt x="11192" y="17729"/>
                </a:lnTo>
                <a:lnTo>
                  <a:pt x="9300" y="15862"/>
                </a:lnTo>
                <a:lnTo>
                  <a:pt x="13414" y="9296"/>
                </a:lnTo>
                <a:lnTo>
                  <a:pt x="13491" y="7213"/>
                </a:lnTo>
                <a:lnTo>
                  <a:pt x="26897" y="7213"/>
                </a:lnTo>
                <a:lnTo>
                  <a:pt x="26876" y="5956"/>
                </a:lnTo>
                <a:lnTo>
                  <a:pt x="20818" y="0"/>
                </a:lnTo>
                <a:close/>
              </a:path>
              <a:path w="27304" h="27305">
                <a:moveTo>
                  <a:pt x="21244" y="24904"/>
                </a:moveTo>
                <a:lnTo>
                  <a:pt x="13478" y="24904"/>
                </a:lnTo>
                <a:lnTo>
                  <a:pt x="21244" y="24904"/>
                </a:lnTo>
                <a:close/>
              </a:path>
              <a:path w="27304" h="27305">
                <a:moveTo>
                  <a:pt x="26897" y="7213"/>
                </a:moveTo>
                <a:lnTo>
                  <a:pt x="13491" y="7213"/>
                </a:lnTo>
                <a:lnTo>
                  <a:pt x="13491" y="9296"/>
                </a:lnTo>
                <a:lnTo>
                  <a:pt x="15777" y="9309"/>
                </a:lnTo>
                <a:lnTo>
                  <a:pt x="17656" y="11163"/>
                </a:lnTo>
                <a:lnTo>
                  <a:pt x="17634" y="15862"/>
                </a:lnTo>
                <a:lnTo>
                  <a:pt x="15865" y="17691"/>
                </a:lnTo>
                <a:lnTo>
                  <a:pt x="13491" y="17729"/>
                </a:lnTo>
                <a:lnTo>
                  <a:pt x="26717" y="17729"/>
                </a:lnTo>
                <a:lnTo>
                  <a:pt x="27054" y="16878"/>
                </a:lnTo>
                <a:lnTo>
                  <a:pt x="26897" y="721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9300690" y="3133387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955" y="0"/>
                </a:moveTo>
                <a:lnTo>
                  <a:pt x="13398" y="0"/>
                </a:lnTo>
                <a:lnTo>
                  <a:pt x="5956" y="126"/>
                </a:lnTo>
                <a:lnTo>
                  <a:pt x="0" y="6273"/>
                </a:lnTo>
                <a:lnTo>
                  <a:pt x="241" y="21056"/>
                </a:lnTo>
                <a:lnTo>
                  <a:pt x="6299" y="27025"/>
                </a:lnTo>
                <a:lnTo>
                  <a:pt x="13830" y="27025"/>
                </a:lnTo>
                <a:lnTo>
                  <a:pt x="17437" y="26974"/>
                </a:lnTo>
                <a:lnTo>
                  <a:pt x="20802" y="25514"/>
                </a:lnTo>
                <a:lnTo>
                  <a:pt x="21368" y="24930"/>
                </a:lnTo>
                <a:lnTo>
                  <a:pt x="13614" y="24930"/>
                </a:lnTo>
                <a:lnTo>
                  <a:pt x="21380" y="24917"/>
                </a:lnTo>
                <a:lnTo>
                  <a:pt x="25831" y="20319"/>
                </a:lnTo>
                <a:lnTo>
                  <a:pt x="26862" y="17729"/>
                </a:lnTo>
                <a:lnTo>
                  <a:pt x="11328" y="17729"/>
                </a:lnTo>
                <a:lnTo>
                  <a:pt x="9436" y="15874"/>
                </a:lnTo>
                <a:lnTo>
                  <a:pt x="9458" y="11163"/>
                </a:lnTo>
                <a:lnTo>
                  <a:pt x="11214" y="9347"/>
                </a:lnTo>
                <a:lnTo>
                  <a:pt x="13550" y="9309"/>
                </a:lnTo>
                <a:lnTo>
                  <a:pt x="13627" y="7226"/>
                </a:lnTo>
                <a:lnTo>
                  <a:pt x="27033" y="7226"/>
                </a:lnTo>
                <a:lnTo>
                  <a:pt x="27012" y="5968"/>
                </a:lnTo>
                <a:lnTo>
                  <a:pt x="20955" y="0"/>
                </a:lnTo>
                <a:close/>
              </a:path>
              <a:path w="27304" h="27305">
                <a:moveTo>
                  <a:pt x="21380" y="24917"/>
                </a:moveTo>
                <a:lnTo>
                  <a:pt x="13614" y="24917"/>
                </a:lnTo>
                <a:lnTo>
                  <a:pt x="21380" y="24917"/>
                </a:lnTo>
                <a:close/>
              </a:path>
              <a:path w="27304" h="27305">
                <a:moveTo>
                  <a:pt x="27033" y="7226"/>
                </a:moveTo>
                <a:lnTo>
                  <a:pt x="13627" y="7226"/>
                </a:lnTo>
                <a:lnTo>
                  <a:pt x="13627" y="9309"/>
                </a:lnTo>
                <a:lnTo>
                  <a:pt x="15900" y="9309"/>
                </a:lnTo>
                <a:lnTo>
                  <a:pt x="17792" y="11163"/>
                </a:lnTo>
                <a:lnTo>
                  <a:pt x="17769" y="15874"/>
                </a:lnTo>
                <a:lnTo>
                  <a:pt x="16002" y="17691"/>
                </a:lnTo>
                <a:lnTo>
                  <a:pt x="13601" y="17729"/>
                </a:lnTo>
                <a:lnTo>
                  <a:pt x="26862" y="17729"/>
                </a:lnTo>
                <a:lnTo>
                  <a:pt x="27190" y="16903"/>
                </a:lnTo>
                <a:lnTo>
                  <a:pt x="27033" y="722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9278880" y="3151106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904" y="0"/>
                </a:moveTo>
                <a:lnTo>
                  <a:pt x="13360" y="0"/>
                </a:lnTo>
                <a:lnTo>
                  <a:pt x="9753" y="50"/>
                </a:lnTo>
                <a:lnTo>
                  <a:pt x="6375" y="1511"/>
                </a:lnTo>
                <a:lnTo>
                  <a:pt x="1346" y="6705"/>
                </a:lnTo>
                <a:lnTo>
                  <a:pt x="0" y="10134"/>
                </a:lnTo>
                <a:lnTo>
                  <a:pt x="165" y="21069"/>
                </a:lnTo>
                <a:lnTo>
                  <a:pt x="6222" y="27025"/>
                </a:lnTo>
                <a:lnTo>
                  <a:pt x="13563" y="27025"/>
                </a:lnTo>
                <a:lnTo>
                  <a:pt x="21247" y="26911"/>
                </a:lnTo>
                <a:lnTo>
                  <a:pt x="23167" y="24930"/>
                </a:lnTo>
                <a:lnTo>
                  <a:pt x="13563" y="24930"/>
                </a:lnTo>
                <a:lnTo>
                  <a:pt x="23179" y="24917"/>
                </a:lnTo>
                <a:lnTo>
                  <a:pt x="27216" y="20751"/>
                </a:lnTo>
                <a:lnTo>
                  <a:pt x="27166" y="17729"/>
                </a:lnTo>
                <a:lnTo>
                  <a:pt x="11264" y="17716"/>
                </a:lnTo>
                <a:lnTo>
                  <a:pt x="9385" y="15874"/>
                </a:lnTo>
                <a:lnTo>
                  <a:pt x="9395" y="11163"/>
                </a:lnTo>
                <a:lnTo>
                  <a:pt x="11175" y="9334"/>
                </a:lnTo>
                <a:lnTo>
                  <a:pt x="13500" y="9296"/>
                </a:lnTo>
                <a:lnTo>
                  <a:pt x="13576" y="7226"/>
                </a:lnTo>
                <a:lnTo>
                  <a:pt x="26995" y="7226"/>
                </a:lnTo>
                <a:lnTo>
                  <a:pt x="26974" y="5968"/>
                </a:lnTo>
                <a:lnTo>
                  <a:pt x="20904" y="0"/>
                </a:lnTo>
                <a:close/>
              </a:path>
              <a:path w="27304" h="27305">
                <a:moveTo>
                  <a:pt x="23179" y="24917"/>
                </a:moveTo>
                <a:lnTo>
                  <a:pt x="13563" y="24917"/>
                </a:lnTo>
                <a:lnTo>
                  <a:pt x="23179" y="24917"/>
                </a:lnTo>
                <a:close/>
              </a:path>
              <a:path w="27304" h="27305">
                <a:moveTo>
                  <a:pt x="26995" y="7226"/>
                </a:moveTo>
                <a:lnTo>
                  <a:pt x="13576" y="7226"/>
                </a:lnTo>
                <a:lnTo>
                  <a:pt x="13576" y="9296"/>
                </a:lnTo>
                <a:lnTo>
                  <a:pt x="15874" y="9296"/>
                </a:lnTo>
                <a:lnTo>
                  <a:pt x="17767" y="11163"/>
                </a:lnTo>
                <a:lnTo>
                  <a:pt x="13576" y="17729"/>
                </a:lnTo>
                <a:lnTo>
                  <a:pt x="27166" y="17729"/>
                </a:lnTo>
                <a:lnTo>
                  <a:pt x="26995" y="722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7972882" y="2178221"/>
            <a:ext cx="257175" cy="372110"/>
          </a:xfrm>
          <a:custGeom>
            <a:avLst/>
            <a:gdLst/>
            <a:ahLst/>
            <a:cxnLst/>
            <a:rect l="l" t="t" r="r" b="b"/>
            <a:pathLst>
              <a:path w="257175" h="372110">
                <a:moveTo>
                  <a:pt x="93725" y="9626"/>
                </a:moveTo>
                <a:lnTo>
                  <a:pt x="84112" y="9626"/>
                </a:lnTo>
                <a:lnTo>
                  <a:pt x="84063" y="122834"/>
                </a:lnTo>
                <a:lnTo>
                  <a:pt x="49694" y="141884"/>
                </a:lnTo>
                <a:lnTo>
                  <a:pt x="23156" y="169825"/>
                </a:lnTo>
                <a:lnTo>
                  <a:pt x="6056" y="204389"/>
                </a:lnTo>
                <a:lnTo>
                  <a:pt x="0" y="243306"/>
                </a:lnTo>
                <a:lnTo>
                  <a:pt x="10098" y="293197"/>
                </a:lnTo>
                <a:lnTo>
                  <a:pt x="37622" y="333987"/>
                </a:lnTo>
                <a:lnTo>
                  <a:pt x="78411" y="361514"/>
                </a:lnTo>
                <a:lnTo>
                  <a:pt x="128308" y="371614"/>
                </a:lnTo>
                <a:lnTo>
                  <a:pt x="175856" y="361988"/>
                </a:lnTo>
                <a:lnTo>
                  <a:pt x="128308" y="361988"/>
                </a:lnTo>
                <a:lnTo>
                  <a:pt x="82149" y="352645"/>
                </a:lnTo>
                <a:lnTo>
                  <a:pt x="44421" y="327183"/>
                </a:lnTo>
                <a:lnTo>
                  <a:pt x="18965" y="289454"/>
                </a:lnTo>
                <a:lnTo>
                  <a:pt x="9626" y="243306"/>
                </a:lnTo>
                <a:lnTo>
                  <a:pt x="10242" y="231208"/>
                </a:lnTo>
                <a:lnTo>
                  <a:pt x="12084" y="219305"/>
                </a:lnTo>
                <a:lnTo>
                  <a:pt x="15145" y="207632"/>
                </a:lnTo>
                <a:lnTo>
                  <a:pt x="19418" y="196227"/>
                </a:lnTo>
                <a:lnTo>
                  <a:pt x="246508" y="196227"/>
                </a:lnTo>
                <a:lnTo>
                  <a:pt x="241745" y="186601"/>
                </a:lnTo>
                <a:lnTo>
                  <a:pt x="24015" y="186601"/>
                </a:lnTo>
                <a:lnTo>
                  <a:pt x="36410" y="168078"/>
                </a:lnTo>
                <a:lnTo>
                  <a:pt x="51858" y="152388"/>
                </a:lnTo>
                <a:lnTo>
                  <a:pt x="69991" y="139854"/>
                </a:lnTo>
                <a:lnTo>
                  <a:pt x="90436" y="130797"/>
                </a:lnTo>
                <a:lnTo>
                  <a:pt x="93675" y="129705"/>
                </a:lnTo>
                <a:lnTo>
                  <a:pt x="93725" y="9626"/>
                </a:lnTo>
                <a:close/>
              </a:path>
              <a:path w="257175" h="372110">
                <a:moveTo>
                  <a:pt x="246508" y="196227"/>
                </a:moveTo>
                <a:lnTo>
                  <a:pt x="237185" y="196227"/>
                </a:lnTo>
                <a:lnTo>
                  <a:pt x="241460" y="207632"/>
                </a:lnTo>
                <a:lnTo>
                  <a:pt x="244525" y="219305"/>
                </a:lnTo>
                <a:lnTo>
                  <a:pt x="246372" y="231208"/>
                </a:lnTo>
                <a:lnTo>
                  <a:pt x="246989" y="243306"/>
                </a:lnTo>
                <a:lnTo>
                  <a:pt x="237648" y="289454"/>
                </a:lnTo>
                <a:lnTo>
                  <a:pt x="212190" y="327183"/>
                </a:lnTo>
                <a:lnTo>
                  <a:pt x="174460" y="352645"/>
                </a:lnTo>
                <a:lnTo>
                  <a:pt x="128308" y="361988"/>
                </a:lnTo>
                <a:lnTo>
                  <a:pt x="175856" y="361988"/>
                </a:lnTo>
                <a:lnTo>
                  <a:pt x="178197" y="361514"/>
                </a:lnTo>
                <a:lnTo>
                  <a:pt x="218982" y="333987"/>
                </a:lnTo>
                <a:lnTo>
                  <a:pt x="246505" y="293197"/>
                </a:lnTo>
                <a:lnTo>
                  <a:pt x="256603" y="243306"/>
                </a:lnTo>
                <a:lnTo>
                  <a:pt x="250545" y="204387"/>
                </a:lnTo>
                <a:lnTo>
                  <a:pt x="246508" y="196227"/>
                </a:lnTo>
                <a:close/>
              </a:path>
              <a:path w="257175" h="372110">
                <a:moveTo>
                  <a:pt x="172504" y="9626"/>
                </a:moveTo>
                <a:lnTo>
                  <a:pt x="162890" y="9626"/>
                </a:lnTo>
                <a:lnTo>
                  <a:pt x="162928" y="129705"/>
                </a:lnTo>
                <a:lnTo>
                  <a:pt x="166204" y="130809"/>
                </a:lnTo>
                <a:lnTo>
                  <a:pt x="186635" y="139879"/>
                </a:lnTo>
                <a:lnTo>
                  <a:pt x="204758" y="152414"/>
                </a:lnTo>
                <a:lnTo>
                  <a:pt x="220200" y="168095"/>
                </a:lnTo>
                <a:lnTo>
                  <a:pt x="232587" y="186601"/>
                </a:lnTo>
                <a:lnTo>
                  <a:pt x="241745" y="186601"/>
                </a:lnTo>
                <a:lnTo>
                  <a:pt x="233439" y="169819"/>
                </a:lnTo>
                <a:lnTo>
                  <a:pt x="206885" y="141874"/>
                </a:lnTo>
                <a:lnTo>
                  <a:pt x="172529" y="122834"/>
                </a:lnTo>
                <a:lnTo>
                  <a:pt x="172504" y="9626"/>
                </a:lnTo>
                <a:close/>
              </a:path>
              <a:path w="257175" h="372110">
                <a:moveTo>
                  <a:pt x="199262" y="0"/>
                </a:moveTo>
                <a:lnTo>
                  <a:pt x="57340" y="0"/>
                </a:lnTo>
                <a:lnTo>
                  <a:pt x="57340" y="9626"/>
                </a:lnTo>
                <a:lnTo>
                  <a:pt x="199262" y="9626"/>
                </a:lnTo>
                <a:lnTo>
                  <a:pt x="19926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9250304" y="2624651"/>
            <a:ext cx="213995" cy="349885"/>
          </a:xfrm>
          <a:custGeom>
            <a:avLst/>
            <a:gdLst/>
            <a:ahLst/>
            <a:cxnLst/>
            <a:rect l="l" t="t" r="r" b="b"/>
            <a:pathLst>
              <a:path w="213995" h="349885">
                <a:moveTo>
                  <a:pt x="106946" y="0"/>
                </a:moveTo>
                <a:lnTo>
                  <a:pt x="65359" y="8788"/>
                </a:lnTo>
                <a:lnTo>
                  <a:pt x="31361" y="32739"/>
                </a:lnTo>
                <a:lnTo>
                  <a:pt x="8418" y="68231"/>
                </a:lnTo>
                <a:lnTo>
                  <a:pt x="0" y="111645"/>
                </a:lnTo>
                <a:lnTo>
                  <a:pt x="503" y="122172"/>
                </a:lnTo>
                <a:lnTo>
                  <a:pt x="592" y="123393"/>
                </a:lnTo>
                <a:lnTo>
                  <a:pt x="2201" y="134331"/>
                </a:lnTo>
                <a:lnTo>
                  <a:pt x="4870" y="145032"/>
                </a:lnTo>
                <a:lnTo>
                  <a:pt x="8644" y="155549"/>
                </a:lnTo>
                <a:lnTo>
                  <a:pt x="8928" y="156603"/>
                </a:lnTo>
                <a:lnTo>
                  <a:pt x="9359" y="157937"/>
                </a:lnTo>
                <a:lnTo>
                  <a:pt x="10375" y="159384"/>
                </a:lnTo>
                <a:lnTo>
                  <a:pt x="13636" y="166015"/>
                </a:lnTo>
                <a:lnTo>
                  <a:pt x="17300" y="172389"/>
                </a:lnTo>
                <a:lnTo>
                  <a:pt x="21200" y="178244"/>
                </a:lnTo>
                <a:lnTo>
                  <a:pt x="25272" y="183540"/>
                </a:lnTo>
                <a:lnTo>
                  <a:pt x="50390" y="231871"/>
                </a:lnTo>
                <a:lnTo>
                  <a:pt x="62307" y="265177"/>
                </a:lnTo>
                <a:lnTo>
                  <a:pt x="65854" y="284722"/>
                </a:lnTo>
                <a:lnTo>
                  <a:pt x="65862" y="349351"/>
                </a:lnTo>
                <a:lnTo>
                  <a:pt x="148031" y="349351"/>
                </a:lnTo>
                <a:lnTo>
                  <a:pt x="148021" y="340055"/>
                </a:lnTo>
                <a:lnTo>
                  <a:pt x="75171" y="340055"/>
                </a:lnTo>
                <a:lnTo>
                  <a:pt x="75133" y="310883"/>
                </a:lnTo>
                <a:lnTo>
                  <a:pt x="147989" y="310883"/>
                </a:lnTo>
                <a:lnTo>
                  <a:pt x="147979" y="301574"/>
                </a:lnTo>
                <a:lnTo>
                  <a:pt x="75120" y="301574"/>
                </a:lnTo>
                <a:lnTo>
                  <a:pt x="75135" y="290969"/>
                </a:lnTo>
                <a:lnTo>
                  <a:pt x="59669" y="229932"/>
                </a:lnTo>
                <a:lnTo>
                  <a:pt x="32867" y="178244"/>
                </a:lnTo>
                <a:lnTo>
                  <a:pt x="28872" y="173010"/>
                </a:lnTo>
                <a:lnTo>
                  <a:pt x="25179" y="167446"/>
                </a:lnTo>
                <a:lnTo>
                  <a:pt x="21793" y="161553"/>
                </a:lnTo>
                <a:lnTo>
                  <a:pt x="18719" y="155333"/>
                </a:lnTo>
                <a:lnTo>
                  <a:pt x="17881" y="153962"/>
                </a:lnTo>
                <a:lnTo>
                  <a:pt x="17754" y="153644"/>
                </a:lnTo>
                <a:lnTo>
                  <a:pt x="17411" y="152476"/>
                </a:lnTo>
                <a:lnTo>
                  <a:pt x="13871" y="142620"/>
                </a:lnTo>
                <a:lnTo>
                  <a:pt x="11334" y="132508"/>
                </a:lnTo>
                <a:lnTo>
                  <a:pt x="9807" y="122172"/>
                </a:lnTo>
                <a:lnTo>
                  <a:pt x="9296" y="111645"/>
                </a:lnTo>
                <a:lnTo>
                  <a:pt x="16981" y="71848"/>
                </a:lnTo>
                <a:lnTo>
                  <a:pt x="37928" y="39311"/>
                </a:lnTo>
                <a:lnTo>
                  <a:pt x="68971" y="17353"/>
                </a:lnTo>
                <a:lnTo>
                  <a:pt x="106946" y="9296"/>
                </a:lnTo>
                <a:lnTo>
                  <a:pt x="149260" y="9296"/>
                </a:lnTo>
                <a:lnTo>
                  <a:pt x="148538" y="8788"/>
                </a:lnTo>
                <a:lnTo>
                  <a:pt x="106946" y="0"/>
                </a:lnTo>
                <a:close/>
              </a:path>
              <a:path w="213995" h="349885">
                <a:moveTo>
                  <a:pt x="147989" y="310883"/>
                </a:moveTo>
                <a:lnTo>
                  <a:pt x="138734" y="310883"/>
                </a:lnTo>
                <a:lnTo>
                  <a:pt x="138734" y="340055"/>
                </a:lnTo>
                <a:lnTo>
                  <a:pt x="148021" y="340055"/>
                </a:lnTo>
                <a:lnTo>
                  <a:pt x="147989" y="310883"/>
                </a:lnTo>
                <a:close/>
              </a:path>
              <a:path w="213995" h="349885">
                <a:moveTo>
                  <a:pt x="111582" y="123393"/>
                </a:moveTo>
                <a:lnTo>
                  <a:pt x="102298" y="123393"/>
                </a:lnTo>
                <a:lnTo>
                  <a:pt x="102298" y="301574"/>
                </a:lnTo>
                <a:lnTo>
                  <a:pt x="111582" y="301574"/>
                </a:lnTo>
                <a:lnTo>
                  <a:pt x="111582" y="123393"/>
                </a:lnTo>
                <a:close/>
              </a:path>
              <a:path w="213995" h="349885">
                <a:moveTo>
                  <a:pt x="149260" y="9296"/>
                </a:moveTo>
                <a:lnTo>
                  <a:pt x="106946" y="9296"/>
                </a:lnTo>
                <a:lnTo>
                  <a:pt x="144916" y="17353"/>
                </a:lnTo>
                <a:lnTo>
                  <a:pt x="175960" y="39311"/>
                </a:lnTo>
                <a:lnTo>
                  <a:pt x="196909" y="71848"/>
                </a:lnTo>
                <a:lnTo>
                  <a:pt x="204596" y="111645"/>
                </a:lnTo>
                <a:lnTo>
                  <a:pt x="204077" y="122188"/>
                </a:lnTo>
                <a:lnTo>
                  <a:pt x="202517" y="132627"/>
                </a:lnTo>
                <a:lnTo>
                  <a:pt x="199914" y="142954"/>
                </a:lnTo>
                <a:lnTo>
                  <a:pt x="196265" y="153161"/>
                </a:lnTo>
                <a:lnTo>
                  <a:pt x="196087" y="153835"/>
                </a:lnTo>
                <a:lnTo>
                  <a:pt x="195516" y="154749"/>
                </a:lnTo>
                <a:lnTo>
                  <a:pt x="195059" y="155549"/>
                </a:lnTo>
                <a:lnTo>
                  <a:pt x="192058" y="161631"/>
                </a:lnTo>
                <a:lnTo>
                  <a:pt x="188655" y="167535"/>
                </a:lnTo>
                <a:lnTo>
                  <a:pt x="184847" y="173262"/>
                </a:lnTo>
                <a:lnTo>
                  <a:pt x="180632" y="178815"/>
                </a:lnTo>
                <a:lnTo>
                  <a:pt x="153692" y="230867"/>
                </a:lnTo>
                <a:lnTo>
                  <a:pt x="141543" y="265872"/>
                </a:lnTo>
                <a:lnTo>
                  <a:pt x="138464" y="285588"/>
                </a:lnTo>
                <a:lnTo>
                  <a:pt x="138699" y="290969"/>
                </a:lnTo>
                <a:lnTo>
                  <a:pt x="138734" y="301574"/>
                </a:lnTo>
                <a:lnTo>
                  <a:pt x="147979" y="301574"/>
                </a:lnTo>
                <a:lnTo>
                  <a:pt x="147975" y="284722"/>
                </a:lnTo>
                <a:lnTo>
                  <a:pt x="151379" y="265641"/>
                </a:lnTo>
                <a:lnTo>
                  <a:pt x="163139" y="232510"/>
                </a:lnTo>
                <a:lnTo>
                  <a:pt x="188213" y="184124"/>
                </a:lnTo>
                <a:lnTo>
                  <a:pt x="192560" y="178440"/>
                </a:lnTo>
                <a:lnTo>
                  <a:pt x="196662" y="172267"/>
                </a:lnTo>
                <a:lnTo>
                  <a:pt x="200287" y="166004"/>
                </a:lnTo>
                <a:lnTo>
                  <a:pt x="203606" y="159359"/>
                </a:lnTo>
                <a:lnTo>
                  <a:pt x="204533" y="157899"/>
                </a:lnTo>
                <a:lnTo>
                  <a:pt x="204992" y="156603"/>
                </a:lnTo>
                <a:lnTo>
                  <a:pt x="205066" y="156044"/>
                </a:lnTo>
                <a:lnTo>
                  <a:pt x="208921" y="145328"/>
                </a:lnTo>
                <a:lnTo>
                  <a:pt x="211695" y="134229"/>
                </a:lnTo>
                <a:lnTo>
                  <a:pt x="213294" y="123393"/>
                </a:lnTo>
                <a:lnTo>
                  <a:pt x="213383" y="122172"/>
                </a:lnTo>
                <a:lnTo>
                  <a:pt x="213893" y="111645"/>
                </a:lnTo>
                <a:lnTo>
                  <a:pt x="205476" y="68231"/>
                </a:lnTo>
                <a:lnTo>
                  <a:pt x="182537" y="32739"/>
                </a:lnTo>
                <a:lnTo>
                  <a:pt x="149260" y="9296"/>
                </a:lnTo>
                <a:close/>
              </a:path>
              <a:path w="213995" h="349885">
                <a:moveTo>
                  <a:pt x="134277" y="114096"/>
                </a:moveTo>
                <a:lnTo>
                  <a:pt x="79628" y="114096"/>
                </a:lnTo>
                <a:lnTo>
                  <a:pt x="79628" y="123393"/>
                </a:lnTo>
                <a:lnTo>
                  <a:pt x="134277" y="123393"/>
                </a:lnTo>
                <a:lnTo>
                  <a:pt x="134277" y="1140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8276970" y="3394011"/>
            <a:ext cx="349885" cy="274320"/>
          </a:xfrm>
          <a:custGeom>
            <a:avLst/>
            <a:gdLst/>
            <a:ahLst/>
            <a:cxnLst/>
            <a:rect l="l" t="t" r="r" b="b"/>
            <a:pathLst>
              <a:path w="349884" h="274320">
                <a:moveTo>
                  <a:pt x="349351" y="182219"/>
                </a:moveTo>
                <a:lnTo>
                  <a:pt x="0" y="182219"/>
                </a:lnTo>
                <a:lnTo>
                  <a:pt x="0" y="274142"/>
                </a:lnTo>
                <a:lnTo>
                  <a:pt x="349351" y="274142"/>
                </a:lnTo>
                <a:lnTo>
                  <a:pt x="349351" y="264845"/>
                </a:lnTo>
                <a:lnTo>
                  <a:pt x="9296" y="264845"/>
                </a:lnTo>
                <a:lnTo>
                  <a:pt x="9296" y="191515"/>
                </a:lnTo>
                <a:lnTo>
                  <a:pt x="349351" y="191515"/>
                </a:lnTo>
                <a:lnTo>
                  <a:pt x="349351" y="182219"/>
                </a:lnTo>
                <a:close/>
              </a:path>
              <a:path w="349884" h="274320">
                <a:moveTo>
                  <a:pt x="51663" y="191515"/>
                </a:moveTo>
                <a:lnTo>
                  <a:pt x="42367" y="191515"/>
                </a:lnTo>
                <a:lnTo>
                  <a:pt x="42367" y="264845"/>
                </a:lnTo>
                <a:lnTo>
                  <a:pt x="51663" y="264845"/>
                </a:lnTo>
                <a:lnTo>
                  <a:pt x="51663" y="191515"/>
                </a:lnTo>
                <a:close/>
              </a:path>
              <a:path w="349884" h="274320">
                <a:moveTo>
                  <a:pt x="77088" y="191515"/>
                </a:moveTo>
                <a:lnTo>
                  <a:pt x="67805" y="191515"/>
                </a:lnTo>
                <a:lnTo>
                  <a:pt x="67805" y="264845"/>
                </a:lnTo>
                <a:lnTo>
                  <a:pt x="77088" y="264845"/>
                </a:lnTo>
                <a:lnTo>
                  <a:pt x="77088" y="191515"/>
                </a:lnTo>
                <a:close/>
              </a:path>
              <a:path w="349884" h="274320">
                <a:moveTo>
                  <a:pt x="349351" y="191515"/>
                </a:moveTo>
                <a:lnTo>
                  <a:pt x="340080" y="191515"/>
                </a:lnTo>
                <a:lnTo>
                  <a:pt x="340080" y="264845"/>
                </a:lnTo>
                <a:lnTo>
                  <a:pt x="349351" y="264845"/>
                </a:lnTo>
                <a:lnTo>
                  <a:pt x="349351" y="191515"/>
                </a:lnTo>
                <a:close/>
              </a:path>
              <a:path w="349884" h="274320">
                <a:moveTo>
                  <a:pt x="128041" y="35534"/>
                </a:moveTo>
                <a:lnTo>
                  <a:pt x="88584" y="66504"/>
                </a:lnTo>
                <a:lnTo>
                  <a:pt x="85929" y="88053"/>
                </a:lnTo>
                <a:lnTo>
                  <a:pt x="88282" y="114868"/>
                </a:lnTo>
                <a:lnTo>
                  <a:pt x="99738" y="157818"/>
                </a:lnTo>
                <a:lnTo>
                  <a:pt x="120205" y="182219"/>
                </a:lnTo>
                <a:lnTo>
                  <a:pt x="166141" y="182219"/>
                </a:lnTo>
                <a:lnTo>
                  <a:pt x="169087" y="180428"/>
                </a:lnTo>
                <a:lnTo>
                  <a:pt x="169753" y="179933"/>
                </a:lnTo>
                <a:lnTo>
                  <a:pt x="142900" y="179933"/>
                </a:lnTo>
                <a:lnTo>
                  <a:pt x="130664" y="177362"/>
                </a:lnTo>
                <a:lnTo>
                  <a:pt x="104584" y="144310"/>
                </a:lnTo>
                <a:lnTo>
                  <a:pt x="95235" y="89906"/>
                </a:lnTo>
                <a:lnTo>
                  <a:pt x="97228" y="70200"/>
                </a:lnTo>
                <a:lnTo>
                  <a:pt x="128041" y="44843"/>
                </a:lnTo>
                <a:lnTo>
                  <a:pt x="161853" y="44843"/>
                </a:lnTo>
                <a:lnTo>
                  <a:pt x="161470" y="44610"/>
                </a:lnTo>
                <a:lnTo>
                  <a:pt x="151269" y="40030"/>
                </a:lnTo>
                <a:lnTo>
                  <a:pt x="139954" y="36774"/>
                </a:lnTo>
                <a:lnTo>
                  <a:pt x="128041" y="35534"/>
                </a:lnTo>
                <a:close/>
              </a:path>
              <a:path w="349884" h="274320">
                <a:moveTo>
                  <a:pt x="191023" y="175895"/>
                </a:moveTo>
                <a:lnTo>
                  <a:pt x="174675" y="175895"/>
                </a:lnTo>
                <a:lnTo>
                  <a:pt x="177419" y="178320"/>
                </a:lnTo>
                <a:lnTo>
                  <a:pt x="180276" y="180428"/>
                </a:lnTo>
                <a:lnTo>
                  <a:pt x="183210" y="182219"/>
                </a:lnTo>
                <a:lnTo>
                  <a:pt x="229146" y="182219"/>
                </a:lnTo>
                <a:lnTo>
                  <a:pt x="231960" y="179933"/>
                </a:lnTo>
                <a:lnTo>
                  <a:pt x="206463" y="179933"/>
                </a:lnTo>
                <a:lnTo>
                  <a:pt x="199181" y="179053"/>
                </a:lnTo>
                <a:lnTo>
                  <a:pt x="191936" y="176445"/>
                </a:lnTo>
                <a:lnTo>
                  <a:pt x="191023" y="175895"/>
                </a:lnTo>
                <a:close/>
              </a:path>
              <a:path w="349884" h="274320">
                <a:moveTo>
                  <a:pt x="174675" y="162953"/>
                </a:moveTo>
                <a:lnTo>
                  <a:pt x="142900" y="179933"/>
                </a:lnTo>
                <a:lnTo>
                  <a:pt x="169753" y="179933"/>
                </a:lnTo>
                <a:lnTo>
                  <a:pt x="171919" y="178320"/>
                </a:lnTo>
                <a:lnTo>
                  <a:pt x="174675" y="175895"/>
                </a:lnTo>
                <a:lnTo>
                  <a:pt x="191023" y="175895"/>
                </a:lnTo>
                <a:lnTo>
                  <a:pt x="184827" y="172159"/>
                </a:lnTo>
                <a:lnTo>
                  <a:pt x="177952" y="166242"/>
                </a:lnTo>
                <a:lnTo>
                  <a:pt x="174675" y="162953"/>
                </a:lnTo>
                <a:close/>
              </a:path>
              <a:path w="349884" h="274320">
                <a:moveTo>
                  <a:pt x="247832" y="44843"/>
                </a:moveTo>
                <a:lnTo>
                  <a:pt x="221297" y="44843"/>
                </a:lnTo>
                <a:lnTo>
                  <a:pt x="228816" y="45539"/>
                </a:lnTo>
                <a:lnTo>
                  <a:pt x="235397" y="47621"/>
                </a:lnTo>
                <a:lnTo>
                  <a:pt x="241021" y="51080"/>
                </a:lnTo>
                <a:lnTo>
                  <a:pt x="245668" y="55905"/>
                </a:lnTo>
                <a:lnTo>
                  <a:pt x="252111" y="70200"/>
                </a:lnTo>
                <a:lnTo>
                  <a:pt x="254106" y="89906"/>
                </a:lnTo>
                <a:lnTo>
                  <a:pt x="251660" y="114712"/>
                </a:lnTo>
                <a:lnTo>
                  <a:pt x="238585" y="158861"/>
                </a:lnTo>
                <a:lnTo>
                  <a:pt x="206463" y="179933"/>
                </a:lnTo>
                <a:lnTo>
                  <a:pt x="231960" y="179933"/>
                </a:lnTo>
                <a:lnTo>
                  <a:pt x="253695" y="146862"/>
                </a:lnTo>
                <a:lnTo>
                  <a:pt x="263419" y="88044"/>
                </a:lnTo>
                <a:lnTo>
                  <a:pt x="260756" y="66497"/>
                </a:lnTo>
                <a:lnTo>
                  <a:pt x="253085" y="50304"/>
                </a:lnTo>
                <a:lnTo>
                  <a:pt x="247832" y="44843"/>
                </a:lnTo>
                <a:close/>
              </a:path>
              <a:path w="349884" h="274320">
                <a:moveTo>
                  <a:pt x="161853" y="44843"/>
                </a:moveTo>
                <a:lnTo>
                  <a:pt x="128041" y="44843"/>
                </a:lnTo>
                <a:lnTo>
                  <a:pt x="140568" y="46400"/>
                </a:lnTo>
                <a:lnTo>
                  <a:pt x="152590" y="50499"/>
                </a:lnTo>
                <a:lnTo>
                  <a:pt x="163174" y="56282"/>
                </a:lnTo>
                <a:lnTo>
                  <a:pt x="171386" y="62890"/>
                </a:lnTo>
                <a:lnTo>
                  <a:pt x="174675" y="66166"/>
                </a:lnTo>
                <a:lnTo>
                  <a:pt x="177952" y="62890"/>
                </a:lnTo>
                <a:lnTo>
                  <a:pt x="186177" y="56282"/>
                </a:lnTo>
                <a:lnTo>
                  <a:pt x="196762" y="50499"/>
                </a:lnTo>
                <a:lnTo>
                  <a:pt x="198749" y="49822"/>
                </a:lnTo>
                <a:lnTo>
                  <a:pt x="170040" y="49822"/>
                </a:lnTo>
                <a:lnTo>
                  <a:pt x="161853" y="44843"/>
                </a:lnTo>
                <a:close/>
              </a:path>
              <a:path w="349884" h="274320">
                <a:moveTo>
                  <a:pt x="179324" y="0"/>
                </a:moveTo>
                <a:lnTo>
                  <a:pt x="170040" y="0"/>
                </a:lnTo>
                <a:lnTo>
                  <a:pt x="170040" y="20815"/>
                </a:lnTo>
                <a:lnTo>
                  <a:pt x="168808" y="22250"/>
                </a:lnTo>
                <a:lnTo>
                  <a:pt x="170002" y="23609"/>
                </a:lnTo>
                <a:lnTo>
                  <a:pt x="170040" y="49822"/>
                </a:lnTo>
                <a:lnTo>
                  <a:pt x="179324" y="49822"/>
                </a:lnTo>
                <a:lnTo>
                  <a:pt x="179324" y="32346"/>
                </a:lnTo>
                <a:lnTo>
                  <a:pt x="215386" y="32346"/>
                </a:lnTo>
                <a:lnTo>
                  <a:pt x="215623" y="32215"/>
                </a:lnTo>
                <a:lnTo>
                  <a:pt x="218871" y="29502"/>
                </a:lnTo>
                <a:lnTo>
                  <a:pt x="190893" y="29502"/>
                </a:lnTo>
                <a:lnTo>
                  <a:pt x="184861" y="25171"/>
                </a:lnTo>
                <a:lnTo>
                  <a:pt x="181508" y="22237"/>
                </a:lnTo>
                <a:lnTo>
                  <a:pt x="184932" y="19240"/>
                </a:lnTo>
                <a:lnTo>
                  <a:pt x="190906" y="14960"/>
                </a:lnTo>
                <a:lnTo>
                  <a:pt x="218868" y="14960"/>
                </a:lnTo>
                <a:lnTo>
                  <a:pt x="215619" y="12242"/>
                </a:lnTo>
                <a:lnTo>
                  <a:pt x="215367" y="12103"/>
                </a:lnTo>
                <a:lnTo>
                  <a:pt x="179324" y="12103"/>
                </a:lnTo>
                <a:lnTo>
                  <a:pt x="179324" y="0"/>
                </a:lnTo>
                <a:close/>
              </a:path>
              <a:path w="349884" h="274320">
                <a:moveTo>
                  <a:pt x="221297" y="35534"/>
                </a:moveTo>
                <a:lnTo>
                  <a:pt x="209393" y="36774"/>
                </a:lnTo>
                <a:lnTo>
                  <a:pt x="198086" y="40030"/>
                </a:lnTo>
                <a:lnTo>
                  <a:pt x="187891" y="44610"/>
                </a:lnTo>
                <a:lnTo>
                  <a:pt x="179324" y="49822"/>
                </a:lnTo>
                <a:lnTo>
                  <a:pt x="198749" y="49822"/>
                </a:lnTo>
                <a:lnTo>
                  <a:pt x="208779" y="46400"/>
                </a:lnTo>
                <a:lnTo>
                  <a:pt x="221297" y="44843"/>
                </a:lnTo>
                <a:lnTo>
                  <a:pt x="247832" y="44843"/>
                </a:lnTo>
                <a:lnTo>
                  <a:pt x="246948" y="43924"/>
                </a:lnTo>
                <a:lnTo>
                  <a:pt x="239529" y="39300"/>
                </a:lnTo>
                <a:lnTo>
                  <a:pt x="230941" y="36485"/>
                </a:lnTo>
                <a:lnTo>
                  <a:pt x="221297" y="35534"/>
                </a:lnTo>
                <a:close/>
              </a:path>
              <a:path w="349884" h="274320">
                <a:moveTo>
                  <a:pt x="215386" y="32346"/>
                </a:moveTo>
                <a:lnTo>
                  <a:pt x="179324" y="32346"/>
                </a:lnTo>
                <a:lnTo>
                  <a:pt x="184048" y="35699"/>
                </a:lnTo>
                <a:lnTo>
                  <a:pt x="190322" y="38785"/>
                </a:lnTo>
                <a:lnTo>
                  <a:pt x="197383" y="38785"/>
                </a:lnTo>
                <a:lnTo>
                  <a:pt x="207464" y="36745"/>
                </a:lnTo>
                <a:lnTo>
                  <a:pt x="215386" y="32346"/>
                </a:lnTo>
                <a:close/>
              </a:path>
              <a:path w="349884" h="274320">
                <a:moveTo>
                  <a:pt x="218868" y="14960"/>
                </a:moveTo>
                <a:lnTo>
                  <a:pt x="203873" y="14960"/>
                </a:lnTo>
                <a:lnTo>
                  <a:pt x="209918" y="19291"/>
                </a:lnTo>
                <a:lnTo>
                  <a:pt x="213258" y="22237"/>
                </a:lnTo>
                <a:lnTo>
                  <a:pt x="209847" y="25234"/>
                </a:lnTo>
                <a:lnTo>
                  <a:pt x="203898" y="29502"/>
                </a:lnTo>
                <a:lnTo>
                  <a:pt x="218871" y="29502"/>
                </a:lnTo>
                <a:lnTo>
                  <a:pt x="221168" y="27582"/>
                </a:lnTo>
                <a:lnTo>
                  <a:pt x="223459" y="25171"/>
                </a:lnTo>
                <a:lnTo>
                  <a:pt x="225945" y="22250"/>
                </a:lnTo>
                <a:lnTo>
                  <a:pt x="223405" y="19240"/>
                </a:lnTo>
                <a:lnTo>
                  <a:pt x="221166" y="16883"/>
                </a:lnTo>
                <a:lnTo>
                  <a:pt x="218868" y="14960"/>
                </a:lnTo>
                <a:close/>
              </a:path>
              <a:path w="349884" h="274320">
                <a:moveTo>
                  <a:pt x="197383" y="5664"/>
                </a:moveTo>
                <a:lnTo>
                  <a:pt x="190322" y="5664"/>
                </a:lnTo>
                <a:lnTo>
                  <a:pt x="184048" y="8750"/>
                </a:lnTo>
                <a:lnTo>
                  <a:pt x="179324" y="12103"/>
                </a:lnTo>
                <a:lnTo>
                  <a:pt x="215367" y="12103"/>
                </a:lnTo>
                <a:lnTo>
                  <a:pt x="207459" y="7706"/>
                </a:lnTo>
                <a:lnTo>
                  <a:pt x="197383" y="56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9763113" y="2434982"/>
            <a:ext cx="229235" cy="402590"/>
          </a:xfrm>
          <a:custGeom>
            <a:avLst/>
            <a:gdLst/>
            <a:ahLst/>
            <a:cxnLst/>
            <a:rect l="l" t="t" r="r" b="b"/>
            <a:pathLst>
              <a:path w="229234" h="402589">
                <a:moveTo>
                  <a:pt x="82549" y="105143"/>
                </a:moveTo>
                <a:lnTo>
                  <a:pt x="73253" y="105143"/>
                </a:lnTo>
                <a:lnTo>
                  <a:pt x="73253" y="347852"/>
                </a:lnTo>
                <a:lnTo>
                  <a:pt x="76502" y="368971"/>
                </a:lnTo>
                <a:lnTo>
                  <a:pt x="85358" y="386235"/>
                </a:lnTo>
                <a:lnTo>
                  <a:pt x="98483" y="397884"/>
                </a:lnTo>
                <a:lnTo>
                  <a:pt x="114541" y="402158"/>
                </a:lnTo>
                <a:lnTo>
                  <a:pt x="130582" y="397884"/>
                </a:lnTo>
                <a:lnTo>
                  <a:pt x="136236" y="392861"/>
                </a:lnTo>
                <a:lnTo>
                  <a:pt x="114541" y="392861"/>
                </a:lnTo>
                <a:lnTo>
                  <a:pt x="102100" y="389318"/>
                </a:lnTo>
                <a:lnTo>
                  <a:pt x="91930" y="379663"/>
                </a:lnTo>
                <a:lnTo>
                  <a:pt x="85067" y="365354"/>
                </a:lnTo>
                <a:lnTo>
                  <a:pt x="82549" y="347852"/>
                </a:lnTo>
                <a:lnTo>
                  <a:pt x="82549" y="212661"/>
                </a:lnTo>
                <a:lnTo>
                  <a:pt x="155790" y="212661"/>
                </a:lnTo>
                <a:lnTo>
                  <a:pt x="155790" y="203377"/>
                </a:lnTo>
                <a:lnTo>
                  <a:pt x="82549" y="203377"/>
                </a:lnTo>
                <a:lnTo>
                  <a:pt x="82549" y="105143"/>
                </a:lnTo>
                <a:close/>
              </a:path>
              <a:path w="229234" h="402589">
                <a:moveTo>
                  <a:pt x="155790" y="212661"/>
                </a:moveTo>
                <a:lnTo>
                  <a:pt x="146507" y="212661"/>
                </a:lnTo>
                <a:lnTo>
                  <a:pt x="146507" y="347852"/>
                </a:lnTo>
                <a:lnTo>
                  <a:pt x="143991" y="365354"/>
                </a:lnTo>
                <a:lnTo>
                  <a:pt x="137134" y="379663"/>
                </a:lnTo>
                <a:lnTo>
                  <a:pt x="126972" y="389318"/>
                </a:lnTo>
                <a:lnTo>
                  <a:pt x="114541" y="392861"/>
                </a:lnTo>
                <a:lnTo>
                  <a:pt x="136236" y="392861"/>
                </a:lnTo>
                <a:lnTo>
                  <a:pt x="143695" y="386235"/>
                </a:lnTo>
                <a:lnTo>
                  <a:pt x="152544" y="368971"/>
                </a:lnTo>
                <a:lnTo>
                  <a:pt x="155790" y="347852"/>
                </a:lnTo>
                <a:lnTo>
                  <a:pt x="155790" y="212661"/>
                </a:lnTo>
                <a:close/>
              </a:path>
              <a:path w="229234" h="402589">
                <a:moveTo>
                  <a:pt x="119176" y="212661"/>
                </a:moveTo>
                <a:lnTo>
                  <a:pt x="109880" y="212661"/>
                </a:lnTo>
                <a:lnTo>
                  <a:pt x="109880" y="265137"/>
                </a:lnTo>
                <a:lnTo>
                  <a:pt x="119176" y="265137"/>
                </a:lnTo>
                <a:lnTo>
                  <a:pt x="119176" y="212661"/>
                </a:lnTo>
                <a:close/>
              </a:path>
              <a:path w="229234" h="402589">
                <a:moveTo>
                  <a:pt x="119176" y="105143"/>
                </a:moveTo>
                <a:lnTo>
                  <a:pt x="109880" y="105143"/>
                </a:lnTo>
                <a:lnTo>
                  <a:pt x="109880" y="203377"/>
                </a:lnTo>
                <a:lnTo>
                  <a:pt x="119176" y="203377"/>
                </a:lnTo>
                <a:lnTo>
                  <a:pt x="119176" y="105143"/>
                </a:lnTo>
                <a:close/>
              </a:path>
              <a:path w="229234" h="402589">
                <a:moveTo>
                  <a:pt x="155790" y="105143"/>
                </a:moveTo>
                <a:lnTo>
                  <a:pt x="146507" y="105143"/>
                </a:lnTo>
                <a:lnTo>
                  <a:pt x="146507" y="203377"/>
                </a:lnTo>
                <a:lnTo>
                  <a:pt x="155790" y="203377"/>
                </a:lnTo>
                <a:lnTo>
                  <a:pt x="155790" y="105143"/>
                </a:lnTo>
                <a:close/>
              </a:path>
              <a:path w="229234" h="402589">
                <a:moveTo>
                  <a:pt x="172402" y="95846"/>
                </a:moveTo>
                <a:lnTo>
                  <a:pt x="56680" y="95846"/>
                </a:lnTo>
                <a:lnTo>
                  <a:pt x="56680" y="105143"/>
                </a:lnTo>
                <a:lnTo>
                  <a:pt x="172402" y="105143"/>
                </a:lnTo>
                <a:lnTo>
                  <a:pt x="172402" y="95846"/>
                </a:lnTo>
                <a:close/>
              </a:path>
              <a:path w="229234" h="402589">
                <a:moveTo>
                  <a:pt x="133423" y="44665"/>
                </a:moveTo>
                <a:lnTo>
                  <a:pt x="109880" y="44665"/>
                </a:lnTo>
                <a:lnTo>
                  <a:pt x="109880" y="95846"/>
                </a:lnTo>
                <a:lnTo>
                  <a:pt x="119176" y="95846"/>
                </a:lnTo>
                <a:lnTo>
                  <a:pt x="119176" y="66674"/>
                </a:lnTo>
                <a:lnTo>
                  <a:pt x="134206" y="66674"/>
                </a:lnTo>
                <a:lnTo>
                  <a:pt x="133696" y="66357"/>
                </a:lnTo>
                <a:lnTo>
                  <a:pt x="125806" y="60058"/>
                </a:lnTo>
                <a:lnTo>
                  <a:pt x="170865" y="60058"/>
                </a:lnTo>
                <a:lnTo>
                  <a:pt x="170865" y="50774"/>
                </a:lnTo>
                <a:lnTo>
                  <a:pt x="125793" y="50774"/>
                </a:lnTo>
                <a:lnTo>
                  <a:pt x="133423" y="44665"/>
                </a:lnTo>
                <a:close/>
              </a:path>
              <a:path w="229234" h="402589">
                <a:moveTo>
                  <a:pt x="134206" y="66674"/>
                </a:moveTo>
                <a:lnTo>
                  <a:pt x="119176" y="66674"/>
                </a:lnTo>
                <a:lnTo>
                  <a:pt x="128384" y="74132"/>
                </a:lnTo>
                <a:lnTo>
                  <a:pt x="139987" y="81287"/>
                </a:lnTo>
                <a:lnTo>
                  <a:pt x="153582" y="86664"/>
                </a:lnTo>
                <a:lnTo>
                  <a:pt x="168770" y="88785"/>
                </a:lnTo>
                <a:lnTo>
                  <a:pt x="191088" y="84214"/>
                </a:lnTo>
                <a:lnTo>
                  <a:pt x="199524" y="79489"/>
                </a:lnTo>
                <a:lnTo>
                  <a:pt x="168770" y="79489"/>
                </a:lnTo>
                <a:lnTo>
                  <a:pt x="155715" y="77540"/>
                </a:lnTo>
                <a:lnTo>
                  <a:pt x="143844" y="72674"/>
                </a:lnTo>
                <a:lnTo>
                  <a:pt x="134206" y="66674"/>
                </a:lnTo>
                <a:close/>
              </a:path>
              <a:path w="229234" h="402589">
                <a:moveTo>
                  <a:pt x="199465" y="31318"/>
                </a:moveTo>
                <a:lnTo>
                  <a:pt x="168770" y="31318"/>
                </a:lnTo>
                <a:lnTo>
                  <a:pt x="184441" y="34073"/>
                </a:lnTo>
                <a:lnTo>
                  <a:pt x="198213" y="40674"/>
                </a:lnTo>
                <a:lnTo>
                  <a:pt x="209230" y="48623"/>
                </a:lnTo>
                <a:lnTo>
                  <a:pt x="216636" y="55422"/>
                </a:lnTo>
                <a:lnTo>
                  <a:pt x="209223" y="62210"/>
                </a:lnTo>
                <a:lnTo>
                  <a:pt x="198194" y="70146"/>
                </a:lnTo>
                <a:lnTo>
                  <a:pt x="184420" y="76737"/>
                </a:lnTo>
                <a:lnTo>
                  <a:pt x="168770" y="79489"/>
                </a:lnTo>
                <a:lnTo>
                  <a:pt x="199524" y="79489"/>
                </a:lnTo>
                <a:lnTo>
                  <a:pt x="209210" y="74064"/>
                </a:lnTo>
                <a:lnTo>
                  <a:pt x="221555" y="63684"/>
                </a:lnTo>
                <a:lnTo>
                  <a:pt x="226542" y="58419"/>
                </a:lnTo>
                <a:lnTo>
                  <a:pt x="229082" y="55422"/>
                </a:lnTo>
                <a:lnTo>
                  <a:pt x="226555" y="52412"/>
                </a:lnTo>
                <a:lnTo>
                  <a:pt x="221544" y="47144"/>
                </a:lnTo>
                <a:lnTo>
                  <a:pt x="209168" y="36755"/>
                </a:lnTo>
                <a:lnTo>
                  <a:pt x="199465" y="31318"/>
                </a:lnTo>
                <a:close/>
              </a:path>
              <a:path w="229234" h="402589">
                <a:moveTo>
                  <a:pt x="60312" y="0"/>
                </a:moveTo>
                <a:lnTo>
                  <a:pt x="20783" y="14030"/>
                </a:lnTo>
                <a:lnTo>
                  <a:pt x="0" y="33400"/>
                </a:lnTo>
                <a:lnTo>
                  <a:pt x="2527" y="36410"/>
                </a:lnTo>
                <a:lnTo>
                  <a:pt x="8329" y="42468"/>
                </a:lnTo>
                <a:lnTo>
                  <a:pt x="20813" y="52760"/>
                </a:lnTo>
                <a:lnTo>
                  <a:pt x="38601" y="62469"/>
                </a:lnTo>
                <a:lnTo>
                  <a:pt x="60312" y="66776"/>
                </a:lnTo>
                <a:lnTo>
                  <a:pt x="75479" y="64655"/>
                </a:lnTo>
                <a:lnTo>
                  <a:pt x="89068" y="59278"/>
                </a:lnTo>
                <a:lnTo>
                  <a:pt x="91984" y="57480"/>
                </a:lnTo>
                <a:lnTo>
                  <a:pt x="60312" y="57480"/>
                </a:lnTo>
                <a:lnTo>
                  <a:pt x="44626" y="54726"/>
                </a:lnTo>
                <a:lnTo>
                  <a:pt x="30848" y="48131"/>
                </a:lnTo>
                <a:lnTo>
                  <a:pt x="19832" y="40190"/>
                </a:lnTo>
                <a:lnTo>
                  <a:pt x="12433" y="33400"/>
                </a:lnTo>
                <a:lnTo>
                  <a:pt x="19846" y="26597"/>
                </a:lnTo>
                <a:lnTo>
                  <a:pt x="30848" y="18657"/>
                </a:lnTo>
                <a:lnTo>
                  <a:pt x="44626" y="12053"/>
                </a:lnTo>
                <a:lnTo>
                  <a:pt x="60312" y="9296"/>
                </a:lnTo>
                <a:lnTo>
                  <a:pt x="91972" y="9296"/>
                </a:lnTo>
                <a:lnTo>
                  <a:pt x="89073" y="7505"/>
                </a:lnTo>
                <a:lnTo>
                  <a:pt x="75485" y="2122"/>
                </a:lnTo>
                <a:lnTo>
                  <a:pt x="60312" y="0"/>
                </a:lnTo>
                <a:close/>
              </a:path>
              <a:path w="229234" h="402589">
                <a:moveTo>
                  <a:pt x="91972" y="9296"/>
                </a:moveTo>
                <a:lnTo>
                  <a:pt x="60312" y="9296"/>
                </a:lnTo>
                <a:lnTo>
                  <a:pt x="73359" y="11247"/>
                </a:lnTo>
                <a:lnTo>
                  <a:pt x="85224" y="16119"/>
                </a:lnTo>
                <a:lnTo>
                  <a:pt x="95368" y="22444"/>
                </a:lnTo>
                <a:lnTo>
                  <a:pt x="103250" y="28752"/>
                </a:lnTo>
                <a:lnTo>
                  <a:pt x="58216" y="28752"/>
                </a:lnTo>
                <a:lnTo>
                  <a:pt x="58216" y="38036"/>
                </a:lnTo>
                <a:lnTo>
                  <a:pt x="103250" y="38036"/>
                </a:lnTo>
                <a:lnTo>
                  <a:pt x="95377" y="44342"/>
                </a:lnTo>
                <a:lnTo>
                  <a:pt x="85239" y="50663"/>
                </a:lnTo>
                <a:lnTo>
                  <a:pt x="73372" y="55531"/>
                </a:lnTo>
                <a:lnTo>
                  <a:pt x="60312" y="57480"/>
                </a:lnTo>
                <a:lnTo>
                  <a:pt x="91984" y="57480"/>
                </a:lnTo>
                <a:lnTo>
                  <a:pt x="100670" y="52122"/>
                </a:lnTo>
                <a:lnTo>
                  <a:pt x="109880" y="44665"/>
                </a:lnTo>
                <a:lnTo>
                  <a:pt x="133423" y="44665"/>
                </a:lnTo>
                <a:lnTo>
                  <a:pt x="133673" y="44466"/>
                </a:lnTo>
                <a:lnTo>
                  <a:pt x="134167" y="44157"/>
                </a:lnTo>
                <a:lnTo>
                  <a:pt x="119176" y="44157"/>
                </a:lnTo>
                <a:lnTo>
                  <a:pt x="119176" y="22136"/>
                </a:lnTo>
                <a:lnTo>
                  <a:pt x="109880" y="22136"/>
                </a:lnTo>
                <a:lnTo>
                  <a:pt x="100672" y="14669"/>
                </a:lnTo>
                <a:lnTo>
                  <a:pt x="91972" y="9296"/>
                </a:lnTo>
                <a:close/>
              </a:path>
              <a:path w="229234" h="402589">
                <a:moveTo>
                  <a:pt x="168770" y="22021"/>
                </a:moveTo>
                <a:lnTo>
                  <a:pt x="153582" y="24144"/>
                </a:lnTo>
                <a:lnTo>
                  <a:pt x="139987" y="29527"/>
                </a:lnTo>
                <a:lnTo>
                  <a:pt x="128384" y="36691"/>
                </a:lnTo>
                <a:lnTo>
                  <a:pt x="119176" y="44157"/>
                </a:lnTo>
                <a:lnTo>
                  <a:pt x="134167" y="44157"/>
                </a:lnTo>
                <a:lnTo>
                  <a:pt x="143814" y="38141"/>
                </a:lnTo>
                <a:lnTo>
                  <a:pt x="155690" y="33268"/>
                </a:lnTo>
                <a:lnTo>
                  <a:pt x="168770" y="31318"/>
                </a:lnTo>
                <a:lnTo>
                  <a:pt x="199465" y="31318"/>
                </a:lnTo>
                <a:lnTo>
                  <a:pt x="191040" y="26597"/>
                </a:lnTo>
                <a:lnTo>
                  <a:pt x="168770" y="22021"/>
                </a:lnTo>
                <a:close/>
              </a:path>
              <a:path w="229234" h="402589">
                <a:moveTo>
                  <a:pt x="119176" y="4698"/>
                </a:moveTo>
                <a:lnTo>
                  <a:pt x="109880" y="4698"/>
                </a:lnTo>
                <a:lnTo>
                  <a:pt x="109880" y="22136"/>
                </a:lnTo>
                <a:lnTo>
                  <a:pt x="119176" y="22136"/>
                </a:lnTo>
                <a:lnTo>
                  <a:pt x="119176" y="4698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8731246" y="2849059"/>
            <a:ext cx="243840" cy="457834"/>
          </a:xfrm>
          <a:custGeom>
            <a:avLst/>
            <a:gdLst/>
            <a:ahLst/>
            <a:cxnLst/>
            <a:rect l="l" t="t" r="r" b="b"/>
            <a:pathLst>
              <a:path w="243840" h="457835">
                <a:moveTo>
                  <a:pt x="44640" y="0"/>
                </a:moveTo>
                <a:lnTo>
                  <a:pt x="0" y="44653"/>
                </a:lnTo>
                <a:lnTo>
                  <a:pt x="85039" y="129666"/>
                </a:lnTo>
                <a:lnTo>
                  <a:pt x="36347" y="365734"/>
                </a:lnTo>
                <a:lnTo>
                  <a:pt x="121284" y="457301"/>
                </a:lnTo>
                <a:lnTo>
                  <a:pt x="134664" y="443915"/>
                </a:lnTo>
                <a:lnTo>
                  <a:pt x="121538" y="443915"/>
                </a:lnTo>
                <a:lnTo>
                  <a:pt x="46405" y="362927"/>
                </a:lnTo>
                <a:lnTo>
                  <a:pt x="92900" y="137528"/>
                </a:lnTo>
                <a:lnTo>
                  <a:pt x="106041" y="137528"/>
                </a:lnTo>
                <a:lnTo>
                  <a:pt x="66916" y="98412"/>
                </a:lnTo>
                <a:lnTo>
                  <a:pt x="73482" y="91846"/>
                </a:lnTo>
                <a:lnTo>
                  <a:pt x="60350" y="91846"/>
                </a:lnTo>
                <a:lnTo>
                  <a:pt x="13131" y="44653"/>
                </a:lnTo>
                <a:lnTo>
                  <a:pt x="44640" y="13144"/>
                </a:lnTo>
                <a:lnTo>
                  <a:pt x="57787" y="13144"/>
                </a:lnTo>
                <a:lnTo>
                  <a:pt x="44640" y="0"/>
                </a:lnTo>
                <a:close/>
              </a:path>
              <a:path w="243840" h="457835">
                <a:moveTo>
                  <a:pt x="159436" y="137528"/>
                </a:moveTo>
                <a:lnTo>
                  <a:pt x="149948" y="137528"/>
                </a:lnTo>
                <a:lnTo>
                  <a:pt x="197586" y="367817"/>
                </a:lnTo>
                <a:lnTo>
                  <a:pt x="121538" y="443915"/>
                </a:lnTo>
                <a:lnTo>
                  <a:pt x="134664" y="443915"/>
                </a:lnTo>
                <a:lnTo>
                  <a:pt x="207708" y="370839"/>
                </a:lnTo>
                <a:lnTo>
                  <a:pt x="159436" y="137528"/>
                </a:lnTo>
                <a:close/>
              </a:path>
              <a:path w="243840" h="457835">
                <a:moveTo>
                  <a:pt x="106041" y="137528"/>
                </a:moveTo>
                <a:lnTo>
                  <a:pt x="92900" y="137528"/>
                </a:lnTo>
                <a:lnTo>
                  <a:pt x="121411" y="166027"/>
                </a:lnTo>
                <a:lnTo>
                  <a:pt x="134561" y="152895"/>
                </a:lnTo>
                <a:lnTo>
                  <a:pt x="121411" y="152895"/>
                </a:lnTo>
                <a:lnTo>
                  <a:pt x="106041" y="137528"/>
                </a:lnTo>
                <a:close/>
              </a:path>
              <a:path w="243840" h="457835">
                <a:moveTo>
                  <a:pt x="155663" y="64998"/>
                </a:moveTo>
                <a:lnTo>
                  <a:pt x="100329" y="64998"/>
                </a:lnTo>
                <a:lnTo>
                  <a:pt x="142989" y="65468"/>
                </a:lnTo>
                <a:lnTo>
                  <a:pt x="175933" y="98412"/>
                </a:lnTo>
                <a:lnTo>
                  <a:pt x="121411" y="152895"/>
                </a:lnTo>
                <a:lnTo>
                  <a:pt x="134561" y="152895"/>
                </a:lnTo>
                <a:lnTo>
                  <a:pt x="149948" y="137528"/>
                </a:lnTo>
                <a:lnTo>
                  <a:pt x="159436" y="137528"/>
                </a:lnTo>
                <a:lnTo>
                  <a:pt x="157810" y="129666"/>
                </a:lnTo>
                <a:lnTo>
                  <a:pt x="195650" y="91820"/>
                </a:lnTo>
                <a:lnTo>
                  <a:pt x="182486" y="91820"/>
                </a:lnTo>
                <a:lnTo>
                  <a:pt x="155663" y="64998"/>
                </a:lnTo>
                <a:close/>
              </a:path>
              <a:path w="243840" h="457835">
                <a:moveTo>
                  <a:pt x="57787" y="13144"/>
                </a:moveTo>
                <a:lnTo>
                  <a:pt x="44640" y="13144"/>
                </a:lnTo>
                <a:lnTo>
                  <a:pt x="91859" y="60350"/>
                </a:lnTo>
                <a:lnTo>
                  <a:pt x="60350" y="91846"/>
                </a:lnTo>
                <a:lnTo>
                  <a:pt x="73482" y="91846"/>
                </a:lnTo>
                <a:lnTo>
                  <a:pt x="100329" y="64998"/>
                </a:lnTo>
                <a:lnTo>
                  <a:pt x="155663" y="64998"/>
                </a:lnTo>
                <a:lnTo>
                  <a:pt x="151574" y="60909"/>
                </a:lnTo>
                <a:lnTo>
                  <a:pt x="156302" y="56172"/>
                </a:lnTo>
                <a:lnTo>
                  <a:pt x="143167" y="56172"/>
                </a:lnTo>
                <a:lnTo>
                  <a:pt x="100368" y="55714"/>
                </a:lnTo>
                <a:lnTo>
                  <a:pt x="57787" y="13144"/>
                </a:lnTo>
                <a:close/>
              </a:path>
              <a:path w="243840" h="457835">
                <a:moveTo>
                  <a:pt x="212409" y="13144"/>
                </a:moveTo>
                <a:lnTo>
                  <a:pt x="199250" y="13144"/>
                </a:lnTo>
                <a:lnTo>
                  <a:pt x="230238" y="44081"/>
                </a:lnTo>
                <a:lnTo>
                  <a:pt x="182486" y="91820"/>
                </a:lnTo>
                <a:lnTo>
                  <a:pt x="195650" y="91820"/>
                </a:lnTo>
                <a:lnTo>
                  <a:pt x="243382" y="44081"/>
                </a:lnTo>
                <a:lnTo>
                  <a:pt x="212409" y="13144"/>
                </a:lnTo>
                <a:close/>
              </a:path>
              <a:path w="243840" h="457835">
                <a:moveTo>
                  <a:pt x="199250" y="0"/>
                </a:moveTo>
                <a:lnTo>
                  <a:pt x="143167" y="56172"/>
                </a:lnTo>
                <a:lnTo>
                  <a:pt x="156302" y="56172"/>
                </a:lnTo>
                <a:lnTo>
                  <a:pt x="199250" y="13144"/>
                </a:lnTo>
                <a:lnTo>
                  <a:pt x="212409" y="13144"/>
                </a:lnTo>
                <a:lnTo>
                  <a:pt x="199250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8971828" y="2921563"/>
            <a:ext cx="267335" cy="292100"/>
          </a:xfrm>
          <a:custGeom>
            <a:avLst/>
            <a:gdLst/>
            <a:ahLst/>
            <a:cxnLst/>
            <a:rect l="l" t="t" r="r" b="b"/>
            <a:pathLst>
              <a:path w="267334" h="292100">
                <a:moveTo>
                  <a:pt x="45351" y="223024"/>
                </a:moveTo>
                <a:lnTo>
                  <a:pt x="27715" y="225729"/>
                </a:lnTo>
                <a:lnTo>
                  <a:pt x="13298" y="233102"/>
                </a:lnTo>
                <a:lnTo>
                  <a:pt x="3569" y="244027"/>
                </a:lnTo>
                <a:lnTo>
                  <a:pt x="0" y="257390"/>
                </a:lnTo>
                <a:lnTo>
                  <a:pt x="3569" y="270750"/>
                </a:lnTo>
                <a:lnTo>
                  <a:pt x="13298" y="281666"/>
                </a:lnTo>
                <a:lnTo>
                  <a:pt x="27715" y="289030"/>
                </a:lnTo>
                <a:lnTo>
                  <a:pt x="45351" y="291731"/>
                </a:lnTo>
                <a:lnTo>
                  <a:pt x="62994" y="289030"/>
                </a:lnTo>
                <a:lnTo>
                  <a:pt x="75886" y="282448"/>
                </a:lnTo>
                <a:lnTo>
                  <a:pt x="45351" y="282448"/>
                </a:lnTo>
                <a:lnTo>
                  <a:pt x="31327" y="280475"/>
                </a:lnTo>
                <a:lnTo>
                  <a:pt x="19865" y="275101"/>
                </a:lnTo>
                <a:lnTo>
                  <a:pt x="12133" y="267135"/>
                </a:lnTo>
                <a:lnTo>
                  <a:pt x="9296" y="257390"/>
                </a:lnTo>
                <a:lnTo>
                  <a:pt x="12133" y="247646"/>
                </a:lnTo>
                <a:lnTo>
                  <a:pt x="19865" y="239680"/>
                </a:lnTo>
                <a:lnTo>
                  <a:pt x="31327" y="234305"/>
                </a:lnTo>
                <a:lnTo>
                  <a:pt x="45351" y="232333"/>
                </a:lnTo>
                <a:lnTo>
                  <a:pt x="76059" y="232333"/>
                </a:lnTo>
                <a:lnTo>
                  <a:pt x="74203" y="230873"/>
                </a:lnTo>
                <a:lnTo>
                  <a:pt x="65552" y="226620"/>
                </a:lnTo>
                <a:lnTo>
                  <a:pt x="55818" y="223950"/>
                </a:lnTo>
                <a:lnTo>
                  <a:pt x="45351" y="223024"/>
                </a:lnTo>
                <a:close/>
              </a:path>
              <a:path w="267334" h="292100">
                <a:moveTo>
                  <a:pt x="76059" y="232333"/>
                </a:moveTo>
                <a:lnTo>
                  <a:pt x="45351" y="232333"/>
                </a:lnTo>
                <a:lnTo>
                  <a:pt x="59377" y="234305"/>
                </a:lnTo>
                <a:lnTo>
                  <a:pt x="70843" y="239680"/>
                </a:lnTo>
                <a:lnTo>
                  <a:pt x="78580" y="247646"/>
                </a:lnTo>
                <a:lnTo>
                  <a:pt x="81419" y="257390"/>
                </a:lnTo>
                <a:lnTo>
                  <a:pt x="78580" y="267135"/>
                </a:lnTo>
                <a:lnTo>
                  <a:pt x="70843" y="275101"/>
                </a:lnTo>
                <a:lnTo>
                  <a:pt x="59377" y="280475"/>
                </a:lnTo>
                <a:lnTo>
                  <a:pt x="45351" y="282448"/>
                </a:lnTo>
                <a:lnTo>
                  <a:pt x="75886" y="282448"/>
                </a:lnTo>
                <a:lnTo>
                  <a:pt x="77416" y="281666"/>
                </a:lnTo>
                <a:lnTo>
                  <a:pt x="87146" y="270750"/>
                </a:lnTo>
                <a:lnTo>
                  <a:pt x="90716" y="257390"/>
                </a:lnTo>
                <a:lnTo>
                  <a:pt x="90716" y="236550"/>
                </a:lnTo>
                <a:lnTo>
                  <a:pt x="81419" y="236550"/>
                </a:lnTo>
                <a:lnTo>
                  <a:pt x="76059" y="232333"/>
                </a:lnTo>
                <a:close/>
              </a:path>
              <a:path w="267334" h="292100">
                <a:moveTo>
                  <a:pt x="221424" y="196621"/>
                </a:moveTo>
                <a:lnTo>
                  <a:pt x="203788" y="199324"/>
                </a:lnTo>
                <a:lnTo>
                  <a:pt x="189371" y="206690"/>
                </a:lnTo>
                <a:lnTo>
                  <a:pt x="179642" y="217607"/>
                </a:lnTo>
                <a:lnTo>
                  <a:pt x="176072" y="230962"/>
                </a:lnTo>
                <a:lnTo>
                  <a:pt x="179642" y="244331"/>
                </a:lnTo>
                <a:lnTo>
                  <a:pt x="189371" y="255255"/>
                </a:lnTo>
                <a:lnTo>
                  <a:pt x="203788" y="262625"/>
                </a:lnTo>
                <a:lnTo>
                  <a:pt x="221424" y="265328"/>
                </a:lnTo>
                <a:lnTo>
                  <a:pt x="239060" y="262625"/>
                </a:lnTo>
                <a:lnTo>
                  <a:pt x="251958" y="256032"/>
                </a:lnTo>
                <a:lnTo>
                  <a:pt x="221424" y="256032"/>
                </a:lnTo>
                <a:lnTo>
                  <a:pt x="207400" y="254059"/>
                </a:lnTo>
                <a:lnTo>
                  <a:pt x="195938" y="248683"/>
                </a:lnTo>
                <a:lnTo>
                  <a:pt x="188206" y="240714"/>
                </a:lnTo>
                <a:lnTo>
                  <a:pt x="185369" y="230962"/>
                </a:lnTo>
                <a:lnTo>
                  <a:pt x="188206" y="221225"/>
                </a:lnTo>
                <a:lnTo>
                  <a:pt x="195938" y="213263"/>
                </a:lnTo>
                <a:lnTo>
                  <a:pt x="207400" y="207889"/>
                </a:lnTo>
                <a:lnTo>
                  <a:pt x="221424" y="205917"/>
                </a:lnTo>
                <a:lnTo>
                  <a:pt x="252116" y="205917"/>
                </a:lnTo>
                <a:lnTo>
                  <a:pt x="250276" y="204470"/>
                </a:lnTo>
                <a:lnTo>
                  <a:pt x="241625" y="200217"/>
                </a:lnTo>
                <a:lnTo>
                  <a:pt x="231891" y="197547"/>
                </a:lnTo>
                <a:lnTo>
                  <a:pt x="221424" y="196621"/>
                </a:lnTo>
                <a:close/>
              </a:path>
              <a:path w="267334" h="292100">
                <a:moveTo>
                  <a:pt x="252116" y="205917"/>
                </a:moveTo>
                <a:lnTo>
                  <a:pt x="221424" y="205917"/>
                </a:lnTo>
                <a:lnTo>
                  <a:pt x="235445" y="207889"/>
                </a:lnTo>
                <a:lnTo>
                  <a:pt x="246911" y="213263"/>
                </a:lnTo>
                <a:lnTo>
                  <a:pt x="254651" y="221225"/>
                </a:lnTo>
                <a:lnTo>
                  <a:pt x="257492" y="230962"/>
                </a:lnTo>
                <a:lnTo>
                  <a:pt x="254651" y="240714"/>
                </a:lnTo>
                <a:lnTo>
                  <a:pt x="246911" y="248683"/>
                </a:lnTo>
                <a:lnTo>
                  <a:pt x="235445" y="254059"/>
                </a:lnTo>
                <a:lnTo>
                  <a:pt x="221424" y="256032"/>
                </a:lnTo>
                <a:lnTo>
                  <a:pt x="251958" y="256032"/>
                </a:lnTo>
                <a:lnTo>
                  <a:pt x="253477" y="255255"/>
                </a:lnTo>
                <a:lnTo>
                  <a:pt x="263206" y="244331"/>
                </a:lnTo>
                <a:lnTo>
                  <a:pt x="266776" y="230962"/>
                </a:lnTo>
                <a:lnTo>
                  <a:pt x="266776" y="210146"/>
                </a:lnTo>
                <a:lnTo>
                  <a:pt x="257492" y="210146"/>
                </a:lnTo>
                <a:lnTo>
                  <a:pt x="252116" y="205917"/>
                </a:lnTo>
                <a:close/>
              </a:path>
              <a:path w="267334" h="292100">
                <a:moveTo>
                  <a:pt x="266776" y="0"/>
                </a:moveTo>
                <a:lnTo>
                  <a:pt x="81419" y="27800"/>
                </a:lnTo>
                <a:lnTo>
                  <a:pt x="81419" y="236550"/>
                </a:lnTo>
                <a:lnTo>
                  <a:pt x="90716" y="236550"/>
                </a:lnTo>
                <a:lnTo>
                  <a:pt x="90716" y="79806"/>
                </a:lnTo>
                <a:lnTo>
                  <a:pt x="153341" y="70421"/>
                </a:lnTo>
                <a:lnTo>
                  <a:pt x="90716" y="70421"/>
                </a:lnTo>
                <a:lnTo>
                  <a:pt x="90716" y="35801"/>
                </a:lnTo>
                <a:lnTo>
                  <a:pt x="257492" y="10782"/>
                </a:lnTo>
                <a:lnTo>
                  <a:pt x="266776" y="10782"/>
                </a:lnTo>
                <a:lnTo>
                  <a:pt x="266776" y="0"/>
                </a:lnTo>
                <a:close/>
              </a:path>
              <a:path w="267334" h="292100">
                <a:moveTo>
                  <a:pt x="266776" y="54813"/>
                </a:moveTo>
                <a:lnTo>
                  <a:pt x="257492" y="54813"/>
                </a:lnTo>
                <a:lnTo>
                  <a:pt x="257492" y="210146"/>
                </a:lnTo>
                <a:lnTo>
                  <a:pt x="266776" y="210146"/>
                </a:lnTo>
                <a:lnTo>
                  <a:pt x="266776" y="54813"/>
                </a:lnTo>
                <a:close/>
              </a:path>
              <a:path w="267334" h="292100">
                <a:moveTo>
                  <a:pt x="266776" y="10782"/>
                </a:moveTo>
                <a:lnTo>
                  <a:pt x="257492" y="10782"/>
                </a:lnTo>
                <a:lnTo>
                  <a:pt x="257492" y="45415"/>
                </a:lnTo>
                <a:lnTo>
                  <a:pt x="90716" y="70421"/>
                </a:lnTo>
                <a:lnTo>
                  <a:pt x="153341" y="70421"/>
                </a:lnTo>
                <a:lnTo>
                  <a:pt x="257492" y="54813"/>
                </a:lnTo>
                <a:lnTo>
                  <a:pt x="266776" y="54813"/>
                </a:lnTo>
                <a:lnTo>
                  <a:pt x="266776" y="1078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7887362" y="2597383"/>
            <a:ext cx="179705" cy="329565"/>
          </a:xfrm>
          <a:custGeom>
            <a:avLst/>
            <a:gdLst/>
            <a:ahLst/>
            <a:cxnLst/>
            <a:rect l="l" t="t" r="r" b="b"/>
            <a:pathLst>
              <a:path w="179704" h="329564">
                <a:moveTo>
                  <a:pt x="105509" y="283756"/>
                </a:moveTo>
                <a:lnTo>
                  <a:pt x="89827" y="283756"/>
                </a:lnTo>
                <a:lnTo>
                  <a:pt x="143065" y="329107"/>
                </a:lnTo>
                <a:lnTo>
                  <a:pt x="143065" y="307085"/>
                </a:lnTo>
                <a:lnTo>
                  <a:pt x="132892" y="307085"/>
                </a:lnTo>
                <a:lnTo>
                  <a:pt x="105509" y="283756"/>
                </a:lnTo>
                <a:close/>
              </a:path>
              <a:path w="179704" h="329564">
                <a:moveTo>
                  <a:pt x="48526" y="8801"/>
                </a:moveTo>
                <a:lnTo>
                  <a:pt x="41719" y="23621"/>
                </a:lnTo>
                <a:lnTo>
                  <a:pt x="25501" y="25514"/>
                </a:lnTo>
                <a:lnTo>
                  <a:pt x="23596" y="41732"/>
                </a:lnTo>
                <a:lnTo>
                  <a:pt x="8801" y="48552"/>
                </a:lnTo>
                <a:lnTo>
                  <a:pt x="11976" y="64528"/>
                </a:lnTo>
                <a:lnTo>
                  <a:pt x="0" y="75603"/>
                </a:lnTo>
                <a:lnTo>
                  <a:pt x="7962" y="89814"/>
                </a:lnTo>
                <a:lnTo>
                  <a:pt x="0" y="104038"/>
                </a:lnTo>
                <a:lnTo>
                  <a:pt x="11976" y="115100"/>
                </a:lnTo>
                <a:lnTo>
                  <a:pt x="8801" y="131102"/>
                </a:lnTo>
                <a:lnTo>
                  <a:pt x="23596" y="137921"/>
                </a:lnTo>
                <a:lnTo>
                  <a:pt x="25501" y="154127"/>
                </a:lnTo>
                <a:lnTo>
                  <a:pt x="36454" y="155409"/>
                </a:lnTo>
                <a:lnTo>
                  <a:pt x="36563" y="329095"/>
                </a:lnTo>
                <a:lnTo>
                  <a:pt x="62419" y="307085"/>
                </a:lnTo>
                <a:lnTo>
                  <a:pt x="46735" y="307085"/>
                </a:lnTo>
                <a:lnTo>
                  <a:pt x="46735" y="166941"/>
                </a:lnTo>
                <a:lnTo>
                  <a:pt x="132875" y="166941"/>
                </a:lnTo>
                <a:lnTo>
                  <a:pt x="143065" y="166903"/>
                </a:lnTo>
                <a:lnTo>
                  <a:pt x="77609" y="166814"/>
                </a:lnTo>
                <a:lnTo>
                  <a:pt x="70647" y="159283"/>
                </a:lnTo>
                <a:lnTo>
                  <a:pt x="54419" y="159283"/>
                </a:lnTo>
                <a:lnTo>
                  <a:pt x="48552" y="146570"/>
                </a:lnTo>
                <a:lnTo>
                  <a:pt x="34670" y="144957"/>
                </a:lnTo>
                <a:lnTo>
                  <a:pt x="33032" y="131063"/>
                </a:lnTo>
                <a:lnTo>
                  <a:pt x="20332" y="125209"/>
                </a:lnTo>
                <a:lnTo>
                  <a:pt x="23063" y="111493"/>
                </a:lnTo>
                <a:lnTo>
                  <a:pt x="12814" y="102019"/>
                </a:lnTo>
                <a:lnTo>
                  <a:pt x="19621" y="89814"/>
                </a:lnTo>
                <a:lnTo>
                  <a:pt x="12814" y="77635"/>
                </a:lnTo>
                <a:lnTo>
                  <a:pt x="23063" y="68122"/>
                </a:lnTo>
                <a:lnTo>
                  <a:pt x="20345" y="54432"/>
                </a:lnTo>
                <a:lnTo>
                  <a:pt x="33032" y="48590"/>
                </a:lnTo>
                <a:lnTo>
                  <a:pt x="34670" y="34709"/>
                </a:lnTo>
                <a:lnTo>
                  <a:pt x="48552" y="33070"/>
                </a:lnTo>
                <a:lnTo>
                  <a:pt x="54419" y="20370"/>
                </a:lnTo>
                <a:lnTo>
                  <a:pt x="70659" y="20370"/>
                </a:lnTo>
                <a:lnTo>
                  <a:pt x="77609" y="12814"/>
                </a:lnTo>
                <a:lnTo>
                  <a:pt x="132932" y="12814"/>
                </a:lnTo>
                <a:lnTo>
                  <a:pt x="132565" y="12014"/>
                </a:lnTo>
                <a:lnTo>
                  <a:pt x="64528" y="12014"/>
                </a:lnTo>
                <a:lnTo>
                  <a:pt x="48526" y="8801"/>
                </a:lnTo>
                <a:close/>
              </a:path>
              <a:path w="179704" h="329564">
                <a:moveTo>
                  <a:pt x="89827" y="270395"/>
                </a:moveTo>
                <a:lnTo>
                  <a:pt x="46735" y="307085"/>
                </a:lnTo>
                <a:lnTo>
                  <a:pt x="62419" y="307085"/>
                </a:lnTo>
                <a:lnTo>
                  <a:pt x="89827" y="283756"/>
                </a:lnTo>
                <a:lnTo>
                  <a:pt x="105509" y="283756"/>
                </a:lnTo>
                <a:lnTo>
                  <a:pt x="89827" y="270395"/>
                </a:lnTo>
                <a:close/>
              </a:path>
              <a:path w="179704" h="329564">
                <a:moveTo>
                  <a:pt x="143065" y="166903"/>
                </a:moveTo>
                <a:lnTo>
                  <a:pt x="132892" y="166903"/>
                </a:lnTo>
                <a:lnTo>
                  <a:pt x="132892" y="307085"/>
                </a:lnTo>
                <a:lnTo>
                  <a:pt x="143065" y="307085"/>
                </a:lnTo>
                <a:lnTo>
                  <a:pt x="143065" y="166903"/>
                </a:lnTo>
                <a:close/>
              </a:path>
              <a:path w="179704" h="329564">
                <a:moveTo>
                  <a:pt x="115087" y="167652"/>
                </a:moveTo>
                <a:lnTo>
                  <a:pt x="64528" y="167652"/>
                </a:lnTo>
                <a:lnTo>
                  <a:pt x="75577" y="179616"/>
                </a:lnTo>
                <a:lnTo>
                  <a:pt x="89788" y="171640"/>
                </a:lnTo>
                <a:lnTo>
                  <a:pt x="111395" y="171640"/>
                </a:lnTo>
                <a:lnTo>
                  <a:pt x="115087" y="167652"/>
                </a:lnTo>
                <a:close/>
              </a:path>
              <a:path w="179704" h="329564">
                <a:moveTo>
                  <a:pt x="111395" y="171640"/>
                </a:moveTo>
                <a:lnTo>
                  <a:pt x="89788" y="171640"/>
                </a:lnTo>
                <a:lnTo>
                  <a:pt x="104012" y="179616"/>
                </a:lnTo>
                <a:lnTo>
                  <a:pt x="111395" y="171640"/>
                </a:lnTo>
                <a:close/>
              </a:path>
              <a:path w="179704" h="329564">
                <a:moveTo>
                  <a:pt x="132875" y="166941"/>
                </a:moveTo>
                <a:lnTo>
                  <a:pt x="46735" y="166941"/>
                </a:lnTo>
                <a:lnTo>
                  <a:pt x="48526" y="170827"/>
                </a:lnTo>
                <a:lnTo>
                  <a:pt x="64528" y="167652"/>
                </a:lnTo>
                <a:lnTo>
                  <a:pt x="132548" y="167652"/>
                </a:lnTo>
                <a:lnTo>
                  <a:pt x="132875" y="166941"/>
                </a:lnTo>
                <a:close/>
              </a:path>
              <a:path w="179704" h="329564">
                <a:moveTo>
                  <a:pt x="132548" y="167652"/>
                </a:moveTo>
                <a:lnTo>
                  <a:pt x="115087" y="167652"/>
                </a:lnTo>
                <a:lnTo>
                  <a:pt x="131089" y="170827"/>
                </a:lnTo>
                <a:lnTo>
                  <a:pt x="132548" y="167652"/>
                </a:lnTo>
                <a:close/>
              </a:path>
              <a:path w="179704" h="329564">
                <a:moveTo>
                  <a:pt x="89788" y="159994"/>
                </a:moveTo>
                <a:lnTo>
                  <a:pt x="77609" y="166814"/>
                </a:lnTo>
                <a:lnTo>
                  <a:pt x="101980" y="166814"/>
                </a:lnTo>
                <a:lnTo>
                  <a:pt x="89788" y="159994"/>
                </a:lnTo>
                <a:close/>
              </a:path>
              <a:path w="179704" h="329564">
                <a:moveTo>
                  <a:pt x="111505" y="156552"/>
                </a:moveTo>
                <a:lnTo>
                  <a:pt x="101980" y="166814"/>
                </a:lnTo>
                <a:lnTo>
                  <a:pt x="143065" y="166814"/>
                </a:lnTo>
                <a:lnTo>
                  <a:pt x="143065" y="159283"/>
                </a:lnTo>
                <a:lnTo>
                  <a:pt x="125196" y="159283"/>
                </a:lnTo>
                <a:lnTo>
                  <a:pt x="111505" y="156552"/>
                </a:lnTo>
                <a:close/>
              </a:path>
              <a:path w="179704" h="329564">
                <a:moveTo>
                  <a:pt x="68122" y="156552"/>
                </a:moveTo>
                <a:lnTo>
                  <a:pt x="54419" y="159283"/>
                </a:lnTo>
                <a:lnTo>
                  <a:pt x="70647" y="159283"/>
                </a:lnTo>
                <a:lnTo>
                  <a:pt x="68122" y="156552"/>
                </a:lnTo>
                <a:close/>
              </a:path>
              <a:path w="179704" h="329564">
                <a:moveTo>
                  <a:pt x="136403" y="20370"/>
                </a:moveTo>
                <a:lnTo>
                  <a:pt x="125196" y="20370"/>
                </a:lnTo>
                <a:lnTo>
                  <a:pt x="131038" y="33070"/>
                </a:lnTo>
                <a:lnTo>
                  <a:pt x="144932" y="34709"/>
                </a:lnTo>
                <a:lnTo>
                  <a:pt x="146580" y="48552"/>
                </a:lnTo>
                <a:lnTo>
                  <a:pt x="159257" y="54432"/>
                </a:lnTo>
                <a:lnTo>
                  <a:pt x="156552" y="68135"/>
                </a:lnTo>
                <a:lnTo>
                  <a:pt x="166827" y="77635"/>
                </a:lnTo>
                <a:lnTo>
                  <a:pt x="159956" y="89814"/>
                </a:lnTo>
                <a:lnTo>
                  <a:pt x="166827" y="102019"/>
                </a:lnTo>
                <a:lnTo>
                  <a:pt x="156552" y="111493"/>
                </a:lnTo>
                <a:lnTo>
                  <a:pt x="159270" y="125209"/>
                </a:lnTo>
                <a:lnTo>
                  <a:pt x="146583" y="131063"/>
                </a:lnTo>
                <a:lnTo>
                  <a:pt x="144932" y="144957"/>
                </a:lnTo>
                <a:lnTo>
                  <a:pt x="131038" y="146570"/>
                </a:lnTo>
                <a:lnTo>
                  <a:pt x="125196" y="159283"/>
                </a:lnTo>
                <a:lnTo>
                  <a:pt x="143065" y="159283"/>
                </a:lnTo>
                <a:lnTo>
                  <a:pt x="143065" y="155409"/>
                </a:lnTo>
                <a:lnTo>
                  <a:pt x="154101" y="154127"/>
                </a:lnTo>
                <a:lnTo>
                  <a:pt x="156006" y="137909"/>
                </a:lnTo>
                <a:lnTo>
                  <a:pt x="170802" y="131102"/>
                </a:lnTo>
                <a:lnTo>
                  <a:pt x="167627" y="115100"/>
                </a:lnTo>
                <a:lnTo>
                  <a:pt x="179616" y="104038"/>
                </a:lnTo>
                <a:lnTo>
                  <a:pt x="171640" y="89814"/>
                </a:lnTo>
                <a:lnTo>
                  <a:pt x="179616" y="75603"/>
                </a:lnTo>
                <a:lnTo>
                  <a:pt x="167627" y="64515"/>
                </a:lnTo>
                <a:lnTo>
                  <a:pt x="170802" y="48552"/>
                </a:lnTo>
                <a:lnTo>
                  <a:pt x="156006" y="41732"/>
                </a:lnTo>
                <a:lnTo>
                  <a:pt x="154101" y="25514"/>
                </a:lnTo>
                <a:lnTo>
                  <a:pt x="137896" y="23621"/>
                </a:lnTo>
                <a:lnTo>
                  <a:pt x="136403" y="20370"/>
                </a:lnTo>
                <a:close/>
              </a:path>
              <a:path w="179704" h="329564">
                <a:moveTo>
                  <a:pt x="70659" y="20370"/>
                </a:moveTo>
                <a:lnTo>
                  <a:pt x="54419" y="20370"/>
                </a:lnTo>
                <a:lnTo>
                  <a:pt x="68148" y="23101"/>
                </a:lnTo>
                <a:lnTo>
                  <a:pt x="70659" y="20370"/>
                </a:lnTo>
                <a:close/>
              </a:path>
              <a:path w="179704" h="329564">
                <a:moveTo>
                  <a:pt x="132932" y="12814"/>
                </a:moveTo>
                <a:lnTo>
                  <a:pt x="101980" y="12814"/>
                </a:lnTo>
                <a:lnTo>
                  <a:pt x="111505" y="23101"/>
                </a:lnTo>
                <a:lnTo>
                  <a:pt x="125196" y="20370"/>
                </a:lnTo>
                <a:lnTo>
                  <a:pt x="136403" y="20370"/>
                </a:lnTo>
                <a:lnTo>
                  <a:pt x="132932" y="12814"/>
                </a:lnTo>
                <a:close/>
              </a:path>
              <a:path w="179704" h="329564">
                <a:moveTo>
                  <a:pt x="101980" y="12814"/>
                </a:moveTo>
                <a:lnTo>
                  <a:pt x="77609" y="12814"/>
                </a:lnTo>
                <a:lnTo>
                  <a:pt x="89788" y="19659"/>
                </a:lnTo>
                <a:lnTo>
                  <a:pt x="101980" y="12814"/>
                </a:lnTo>
                <a:close/>
              </a:path>
              <a:path w="179704" h="329564">
                <a:moveTo>
                  <a:pt x="75577" y="0"/>
                </a:moveTo>
                <a:lnTo>
                  <a:pt x="64528" y="12014"/>
                </a:lnTo>
                <a:lnTo>
                  <a:pt x="115087" y="12014"/>
                </a:lnTo>
                <a:lnTo>
                  <a:pt x="111376" y="7988"/>
                </a:lnTo>
                <a:lnTo>
                  <a:pt x="89788" y="7988"/>
                </a:lnTo>
                <a:lnTo>
                  <a:pt x="75577" y="0"/>
                </a:lnTo>
                <a:close/>
              </a:path>
              <a:path w="179704" h="329564">
                <a:moveTo>
                  <a:pt x="131089" y="8801"/>
                </a:moveTo>
                <a:lnTo>
                  <a:pt x="115087" y="12014"/>
                </a:lnTo>
                <a:lnTo>
                  <a:pt x="132565" y="12014"/>
                </a:lnTo>
                <a:lnTo>
                  <a:pt x="131089" y="8801"/>
                </a:lnTo>
                <a:close/>
              </a:path>
              <a:path w="179704" h="329564">
                <a:moveTo>
                  <a:pt x="104012" y="0"/>
                </a:moveTo>
                <a:lnTo>
                  <a:pt x="89788" y="7988"/>
                </a:lnTo>
                <a:lnTo>
                  <a:pt x="111376" y="7988"/>
                </a:lnTo>
                <a:lnTo>
                  <a:pt x="10401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7907892" y="2617932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5" h="139064">
                <a:moveTo>
                  <a:pt x="69265" y="0"/>
                </a:moveTo>
                <a:lnTo>
                  <a:pt x="42337" y="5452"/>
                </a:lnTo>
                <a:lnTo>
                  <a:pt x="20316" y="20312"/>
                </a:lnTo>
                <a:lnTo>
                  <a:pt x="5454" y="42332"/>
                </a:lnTo>
                <a:lnTo>
                  <a:pt x="0" y="69265"/>
                </a:lnTo>
                <a:lnTo>
                  <a:pt x="5454" y="96206"/>
                </a:lnTo>
                <a:lnTo>
                  <a:pt x="20316" y="118230"/>
                </a:lnTo>
                <a:lnTo>
                  <a:pt x="42337" y="133091"/>
                </a:lnTo>
                <a:lnTo>
                  <a:pt x="69265" y="138544"/>
                </a:lnTo>
                <a:lnTo>
                  <a:pt x="96208" y="133091"/>
                </a:lnTo>
                <a:lnTo>
                  <a:pt x="103205" y="128371"/>
                </a:lnTo>
                <a:lnTo>
                  <a:pt x="69265" y="128371"/>
                </a:lnTo>
                <a:lnTo>
                  <a:pt x="46291" y="123719"/>
                </a:lnTo>
                <a:lnTo>
                  <a:pt x="27509" y="111039"/>
                </a:lnTo>
                <a:lnTo>
                  <a:pt x="14835" y="92249"/>
                </a:lnTo>
                <a:lnTo>
                  <a:pt x="10185" y="69265"/>
                </a:lnTo>
                <a:lnTo>
                  <a:pt x="14835" y="46291"/>
                </a:lnTo>
                <a:lnTo>
                  <a:pt x="27509" y="27509"/>
                </a:lnTo>
                <a:lnTo>
                  <a:pt x="46291" y="14835"/>
                </a:lnTo>
                <a:lnTo>
                  <a:pt x="69265" y="10185"/>
                </a:lnTo>
                <a:lnTo>
                  <a:pt x="103225" y="10185"/>
                </a:lnTo>
                <a:lnTo>
                  <a:pt x="96208" y="5452"/>
                </a:lnTo>
                <a:lnTo>
                  <a:pt x="69265" y="0"/>
                </a:lnTo>
                <a:close/>
              </a:path>
              <a:path w="139065" h="139064">
                <a:moveTo>
                  <a:pt x="103225" y="10185"/>
                </a:moveTo>
                <a:lnTo>
                  <a:pt x="69265" y="10185"/>
                </a:lnTo>
                <a:lnTo>
                  <a:pt x="92249" y="14835"/>
                </a:lnTo>
                <a:lnTo>
                  <a:pt x="111039" y="27509"/>
                </a:lnTo>
                <a:lnTo>
                  <a:pt x="123719" y="46291"/>
                </a:lnTo>
                <a:lnTo>
                  <a:pt x="128371" y="69265"/>
                </a:lnTo>
                <a:lnTo>
                  <a:pt x="123719" y="92249"/>
                </a:lnTo>
                <a:lnTo>
                  <a:pt x="111039" y="111039"/>
                </a:lnTo>
                <a:lnTo>
                  <a:pt x="92249" y="123719"/>
                </a:lnTo>
                <a:lnTo>
                  <a:pt x="69265" y="128371"/>
                </a:lnTo>
                <a:lnTo>
                  <a:pt x="103205" y="128371"/>
                </a:lnTo>
                <a:lnTo>
                  <a:pt x="118236" y="118230"/>
                </a:lnTo>
                <a:lnTo>
                  <a:pt x="133102" y="96206"/>
                </a:lnTo>
                <a:lnTo>
                  <a:pt x="138556" y="69265"/>
                </a:lnTo>
                <a:lnTo>
                  <a:pt x="133102" y="42332"/>
                </a:lnTo>
                <a:lnTo>
                  <a:pt x="118236" y="20312"/>
                </a:lnTo>
                <a:lnTo>
                  <a:pt x="103225" y="1018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8708542" y="4265015"/>
            <a:ext cx="417830" cy="202565"/>
          </a:xfrm>
          <a:custGeom>
            <a:avLst/>
            <a:gdLst/>
            <a:ahLst/>
            <a:cxnLst/>
            <a:rect l="l" t="t" r="r" b="b"/>
            <a:pathLst>
              <a:path w="417829" h="202564">
                <a:moveTo>
                  <a:pt x="225037" y="105905"/>
                </a:moveTo>
                <a:lnTo>
                  <a:pt x="214998" y="105905"/>
                </a:lnTo>
                <a:lnTo>
                  <a:pt x="224271" y="143549"/>
                </a:lnTo>
                <a:lnTo>
                  <a:pt x="246308" y="174248"/>
                </a:lnTo>
                <a:lnTo>
                  <a:pt x="277954" y="194925"/>
                </a:lnTo>
                <a:lnTo>
                  <a:pt x="316052" y="202501"/>
                </a:lnTo>
                <a:lnTo>
                  <a:pt x="355409" y="194529"/>
                </a:lnTo>
                <a:lnTo>
                  <a:pt x="357370" y="193205"/>
                </a:lnTo>
                <a:lnTo>
                  <a:pt x="316052" y="193205"/>
                </a:lnTo>
                <a:lnTo>
                  <a:pt x="280289" y="185965"/>
                </a:lnTo>
                <a:lnTo>
                  <a:pt x="251055" y="166235"/>
                </a:lnTo>
                <a:lnTo>
                  <a:pt x="231329" y="136996"/>
                </a:lnTo>
                <a:lnTo>
                  <a:pt x="225037" y="105905"/>
                </a:lnTo>
                <a:close/>
              </a:path>
              <a:path w="417829" h="202564">
                <a:moveTo>
                  <a:pt x="357377" y="9296"/>
                </a:moveTo>
                <a:lnTo>
                  <a:pt x="316052" y="9296"/>
                </a:lnTo>
                <a:lnTo>
                  <a:pt x="351800" y="16533"/>
                </a:lnTo>
                <a:lnTo>
                  <a:pt x="381026" y="36256"/>
                </a:lnTo>
                <a:lnTo>
                  <a:pt x="400750" y="65483"/>
                </a:lnTo>
                <a:lnTo>
                  <a:pt x="407987" y="101231"/>
                </a:lnTo>
                <a:lnTo>
                  <a:pt x="400750" y="136996"/>
                </a:lnTo>
                <a:lnTo>
                  <a:pt x="381026" y="166235"/>
                </a:lnTo>
                <a:lnTo>
                  <a:pt x="351800" y="185965"/>
                </a:lnTo>
                <a:lnTo>
                  <a:pt x="316052" y="193205"/>
                </a:lnTo>
                <a:lnTo>
                  <a:pt x="357370" y="193205"/>
                </a:lnTo>
                <a:lnTo>
                  <a:pt x="387588" y="172802"/>
                </a:lnTo>
                <a:lnTo>
                  <a:pt x="409303" y="140608"/>
                </a:lnTo>
                <a:lnTo>
                  <a:pt x="417271" y="101231"/>
                </a:lnTo>
                <a:lnTo>
                  <a:pt x="409303" y="61866"/>
                </a:lnTo>
                <a:lnTo>
                  <a:pt x="387588" y="29684"/>
                </a:lnTo>
                <a:lnTo>
                  <a:pt x="357377" y="9296"/>
                </a:lnTo>
                <a:close/>
              </a:path>
              <a:path w="417829" h="202564">
                <a:moveTo>
                  <a:pt x="146557" y="74345"/>
                </a:moveTo>
                <a:lnTo>
                  <a:pt x="0" y="74345"/>
                </a:lnTo>
                <a:lnTo>
                  <a:pt x="0" y="128130"/>
                </a:lnTo>
                <a:lnTo>
                  <a:pt x="146557" y="128130"/>
                </a:lnTo>
                <a:lnTo>
                  <a:pt x="146557" y="118833"/>
                </a:lnTo>
                <a:lnTo>
                  <a:pt x="9296" y="118833"/>
                </a:lnTo>
                <a:lnTo>
                  <a:pt x="9296" y="83642"/>
                </a:lnTo>
                <a:lnTo>
                  <a:pt x="146557" y="83642"/>
                </a:lnTo>
                <a:lnTo>
                  <a:pt x="146557" y="74345"/>
                </a:lnTo>
                <a:close/>
              </a:path>
              <a:path w="417829" h="202564">
                <a:moveTo>
                  <a:pt x="146557" y="83642"/>
                </a:moveTo>
                <a:lnTo>
                  <a:pt x="137274" y="83642"/>
                </a:lnTo>
                <a:lnTo>
                  <a:pt x="137274" y="118833"/>
                </a:lnTo>
                <a:lnTo>
                  <a:pt x="146557" y="118833"/>
                </a:lnTo>
                <a:lnTo>
                  <a:pt x="146557" y="105905"/>
                </a:lnTo>
                <a:lnTo>
                  <a:pt x="225037" y="105905"/>
                </a:lnTo>
                <a:lnTo>
                  <a:pt x="224091" y="101231"/>
                </a:lnTo>
                <a:lnTo>
                  <a:pt x="225030" y="96596"/>
                </a:lnTo>
                <a:lnTo>
                  <a:pt x="146557" y="96596"/>
                </a:lnTo>
                <a:lnTo>
                  <a:pt x="146557" y="83642"/>
                </a:lnTo>
                <a:close/>
              </a:path>
              <a:path w="417829" h="202564">
                <a:moveTo>
                  <a:pt x="316052" y="0"/>
                </a:moveTo>
                <a:lnTo>
                  <a:pt x="277954" y="7577"/>
                </a:lnTo>
                <a:lnTo>
                  <a:pt x="246308" y="28257"/>
                </a:lnTo>
                <a:lnTo>
                  <a:pt x="224271" y="58957"/>
                </a:lnTo>
                <a:lnTo>
                  <a:pt x="214998" y="96596"/>
                </a:lnTo>
                <a:lnTo>
                  <a:pt x="225030" y="96596"/>
                </a:lnTo>
                <a:lnTo>
                  <a:pt x="231329" y="65483"/>
                </a:lnTo>
                <a:lnTo>
                  <a:pt x="251055" y="36256"/>
                </a:lnTo>
                <a:lnTo>
                  <a:pt x="280289" y="16533"/>
                </a:lnTo>
                <a:lnTo>
                  <a:pt x="316052" y="9296"/>
                </a:lnTo>
                <a:lnTo>
                  <a:pt x="357377" y="9296"/>
                </a:lnTo>
                <a:lnTo>
                  <a:pt x="355409" y="7968"/>
                </a:lnTo>
                <a:lnTo>
                  <a:pt x="31605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7633322" y="4652293"/>
            <a:ext cx="332740" cy="332105"/>
          </a:xfrm>
          <a:custGeom>
            <a:avLst/>
            <a:gdLst/>
            <a:ahLst/>
            <a:cxnLst/>
            <a:rect l="l" t="t" r="r" b="b"/>
            <a:pathLst>
              <a:path w="332740" h="332104">
                <a:moveTo>
                  <a:pt x="266077" y="0"/>
                </a:moveTo>
                <a:lnTo>
                  <a:pt x="216450" y="2624"/>
                </a:lnTo>
                <a:lnTo>
                  <a:pt x="163161" y="12463"/>
                </a:lnTo>
                <a:lnTo>
                  <a:pt x="111242" y="32462"/>
                </a:lnTo>
                <a:lnTo>
                  <a:pt x="65722" y="65570"/>
                </a:lnTo>
                <a:lnTo>
                  <a:pt x="32537" y="111073"/>
                </a:lnTo>
                <a:lnTo>
                  <a:pt x="12492" y="162782"/>
                </a:lnTo>
                <a:lnTo>
                  <a:pt x="2630" y="215738"/>
                </a:lnTo>
                <a:lnTo>
                  <a:pt x="0" y="264985"/>
                </a:lnTo>
                <a:lnTo>
                  <a:pt x="599" y="288778"/>
                </a:lnTo>
                <a:lnTo>
                  <a:pt x="4432" y="327850"/>
                </a:lnTo>
                <a:lnTo>
                  <a:pt x="43032" y="331550"/>
                </a:lnTo>
                <a:lnTo>
                  <a:pt x="66357" y="332104"/>
                </a:lnTo>
                <a:lnTo>
                  <a:pt x="115997" y="329480"/>
                </a:lnTo>
                <a:lnTo>
                  <a:pt x="155785" y="322135"/>
                </a:lnTo>
                <a:lnTo>
                  <a:pt x="66636" y="322135"/>
                </a:lnTo>
                <a:lnTo>
                  <a:pt x="52057" y="321910"/>
                </a:lnTo>
                <a:lnTo>
                  <a:pt x="39185" y="321338"/>
                </a:lnTo>
                <a:lnTo>
                  <a:pt x="28285" y="320571"/>
                </a:lnTo>
                <a:lnTo>
                  <a:pt x="19621" y="319760"/>
                </a:lnTo>
                <a:lnTo>
                  <a:pt x="26694" y="312686"/>
                </a:lnTo>
                <a:lnTo>
                  <a:pt x="12509" y="312686"/>
                </a:lnTo>
                <a:lnTo>
                  <a:pt x="11661" y="303865"/>
                </a:lnTo>
                <a:lnTo>
                  <a:pt x="10861" y="292779"/>
                </a:lnTo>
                <a:lnTo>
                  <a:pt x="10266" y="279721"/>
                </a:lnTo>
                <a:lnTo>
                  <a:pt x="10032" y="264985"/>
                </a:lnTo>
                <a:lnTo>
                  <a:pt x="12546" y="217303"/>
                </a:lnTo>
                <a:lnTo>
                  <a:pt x="21967" y="166125"/>
                </a:lnTo>
                <a:lnTo>
                  <a:pt x="41119" y="116295"/>
                </a:lnTo>
                <a:lnTo>
                  <a:pt x="72821" y="72656"/>
                </a:lnTo>
                <a:lnTo>
                  <a:pt x="116463" y="41018"/>
                </a:lnTo>
                <a:lnTo>
                  <a:pt x="166438" y="21910"/>
                </a:lnTo>
                <a:lnTo>
                  <a:pt x="217848" y="12513"/>
                </a:lnTo>
                <a:lnTo>
                  <a:pt x="265798" y="10007"/>
                </a:lnTo>
                <a:lnTo>
                  <a:pt x="328886" y="10007"/>
                </a:lnTo>
                <a:lnTo>
                  <a:pt x="328599" y="7861"/>
                </a:lnTo>
                <a:lnTo>
                  <a:pt x="289680" y="574"/>
                </a:lnTo>
                <a:lnTo>
                  <a:pt x="266077" y="0"/>
                </a:lnTo>
                <a:close/>
              </a:path>
              <a:path w="332740" h="332104">
                <a:moveTo>
                  <a:pt x="329972" y="19430"/>
                </a:moveTo>
                <a:lnTo>
                  <a:pt x="319951" y="19430"/>
                </a:lnTo>
                <a:lnTo>
                  <a:pt x="320798" y="28220"/>
                </a:lnTo>
                <a:lnTo>
                  <a:pt x="321598" y="39281"/>
                </a:lnTo>
                <a:lnTo>
                  <a:pt x="322194" y="52342"/>
                </a:lnTo>
                <a:lnTo>
                  <a:pt x="322427" y="67132"/>
                </a:lnTo>
                <a:lnTo>
                  <a:pt x="319915" y="114814"/>
                </a:lnTo>
                <a:lnTo>
                  <a:pt x="310495" y="165992"/>
                </a:lnTo>
                <a:lnTo>
                  <a:pt x="291341" y="215822"/>
                </a:lnTo>
                <a:lnTo>
                  <a:pt x="259626" y="259460"/>
                </a:lnTo>
                <a:lnTo>
                  <a:pt x="215989" y="291101"/>
                </a:lnTo>
                <a:lnTo>
                  <a:pt x="166012" y="310214"/>
                </a:lnTo>
                <a:lnTo>
                  <a:pt x="114595" y="319620"/>
                </a:lnTo>
                <a:lnTo>
                  <a:pt x="66636" y="322135"/>
                </a:lnTo>
                <a:lnTo>
                  <a:pt x="155785" y="322135"/>
                </a:lnTo>
                <a:lnTo>
                  <a:pt x="221205" y="299647"/>
                </a:lnTo>
                <a:lnTo>
                  <a:pt x="266725" y="266547"/>
                </a:lnTo>
                <a:lnTo>
                  <a:pt x="299909" y="221049"/>
                </a:lnTo>
                <a:lnTo>
                  <a:pt x="319955" y="169340"/>
                </a:lnTo>
                <a:lnTo>
                  <a:pt x="329817" y="116380"/>
                </a:lnTo>
                <a:lnTo>
                  <a:pt x="332447" y="67132"/>
                </a:lnTo>
                <a:lnTo>
                  <a:pt x="331903" y="44430"/>
                </a:lnTo>
                <a:lnTo>
                  <a:pt x="330676" y="26219"/>
                </a:lnTo>
                <a:lnTo>
                  <a:pt x="329972" y="19430"/>
                </a:lnTo>
                <a:close/>
              </a:path>
              <a:path w="332740" h="332104">
                <a:moveTo>
                  <a:pt x="133438" y="191757"/>
                </a:moveTo>
                <a:lnTo>
                  <a:pt x="12509" y="312686"/>
                </a:lnTo>
                <a:lnTo>
                  <a:pt x="26694" y="312686"/>
                </a:lnTo>
                <a:lnTo>
                  <a:pt x="140512" y="198856"/>
                </a:lnTo>
                <a:lnTo>
                  <a:pt x="133438" y="191757"/>
                </a:lnTo>
                <a:close/>
              </a:path>
              <a:path w="332740" h="332104">
                <a:moveTo>
                  <a:pt x="328886" y="10007"/>
                </a:moveTo>
                <a:lnTo>
                  <a:pt x="265798" y="10007"/>
                </a:lnTo>
                <a:lnTo>
                  <a:pt x="280372" y="10228"/>
                </a:lnTo>
                <a:lnTo>
                  <a:pt x="293249" y="10793"/>
                </a:lnTo>
                <a:lnTo>
                  <a:pt x="304163" y="11556"/>
                </a:lnTo>
                <a:lnTo>
                  <a:pt x="312851" y="12369"/>
                </a:lnTo>
                <a:lnTo>
                  <a:pt x="191947" y="133261"/>
                </a:lnTo>
                <a:lnTo>
                  <a:pt x="199034" y="140347"/>
                </a:lnTo>
                <a:lnTo>
                  <a:pt x="319951" y="19430"/>
                </a:lnTo>
                <a:lnTo>
                  <a:pt x="329972" y="19430"/>
                </a:lnTo>
                <a:lnTo>
                  <a:pt x="329372" y="13646"/>
                </a:lnTo>
                <a:lnTo>
                  <a:pt x="328886" y="10007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8764473" y="2626870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4">
                <a:moveTo>
                  <a:pt x="0" y="0"/>
                </a:moveTo>
                <a:lnTo>
                  <a:pt x="349364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8769121" y="2435735"/>
            <a:ext cx="0" cy="186690"/>
          </a:xfrm>
          <a:custGeom>
            <a:avLst/>
            <a:gdLst/>
            <a:ahLst/>
            <a:cxnLst/>
            <a:rect l="l" t="t" r="r" b="b"/>
            <a:pathLst>
              <a:path h="186689">
                <a:moveTo>
                  <a:pt x="0" y="0"/>
                </a:moveTo>
                <a:lnTo>
                  <a:pt x="0" y="18669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9109182" y="243617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623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8793912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25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8857183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8920467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50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8793912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25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8857183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8920467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50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8983764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8983764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9047048" y="25477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9047048" y="258567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33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8793232" y="2658379"/>
            <a:ext cx="408305" cy="236220"/>
          </a:xfrm>
          <a:custGeom>
            <a:avLst/>
            <a:gdLst/>
            <a:ahLst/>
            <a:cxnLst/>
            <a:rect l="l" t="t" r="r" b="b"/>
            <a:pathLst>
              <a:path w="408304" h="236219">
                <a:moveTo>
                  <a:pt x="284148" y="103073"/>
                </a:moveTo>
                <a:lnTo>
                  <a:pt x="208661" y="103073"/>
                </a:lnTo>
                <a:lnTo>
                  <a:pt x="214604" y="103390"/>
                </a:lnTo>
                <a:lnTo>
                  <a:pt x="221615" y="104000"/>
                </a:lnTo>
                <a:lnTo>
                  <a:pt x="221615" y="194932"/>
                </a:lnTo>
                <a:lnTo>
                  <a:pt x="197929" y="235978"/>
                </a:lnTo>
                <a:lnTo>
                  <a:pt x="254596" y="235978"/>
                </a:lnTo>
                <a:lnTo>
                  <a:pt x="249229" y="226682"/>
                </a:lnTo>
                <a:lnTo>
                  <a:pt x="214020" y="226682"/>
                </a:lnTo>
                <a:lnTo>
                  <a:pt x="226263" y="205460"/>
                </a:lnTo>
                <a:lnTo>
                  <a:pt x="236977" y="205460"/>
                </a:lnTo>
                <a:lnTo>
                  <a:pt x="230898" y="194932"/>
                </a:lnTo>
                <a:lnTo>
                  <a:pt x="230898" y="104902"/>
                </a:lnTo>
                <a:lnTo>
                  <a:pt x="294733" y="104902"/>
                </a:lnTo>
                <a:lnTo>
                  <a:pt x="284148" y="103073"/>
                </a:lnTo>
                <a:close/>
              </a:path>
              <a:path w="408304" h="236219">
                <a:moveTo>
                  <a:pt x="236977" y="205460"/>
                </a:moveTo>
                <a:lnTo>
                  <a:pt x="226263" y="205460"/>
                </a:lnTo>
                <a:lnTo>
                  <a:pt x="238518" y="226682"/>
                </a:lnTo>
                <a:lnTo>
                  <a:pt x="249229" y="226682"/>
                </a:lnTo>
                <a:lnTo>
                  <a:pt x="236977" y="205460"/>
                </a:lnTo>
                <a:close/>
              </a:path>
              <a:path w="408304" h="236219">
                <a:moveTo>
                  <a:pt x="0" y="0"/>
                </a:moveTo>
                <a:lnTo>
                  <a:pt x="0" y="136067"/>
                </a:lnTo>
                <a:lnTo>
                  <a:pt x="30367" y="129771"/>
                </a:lnTo>
                <a:lnTo>
                  <a:pt x="57211" y="124599"/>
                </a:lnTo>
                <a:lnTo>
                  <a:pt x="9283" y="124599"/>
                </a:lnTo>
                <a:lnTo>
                  <a:pt x="9283" y="11468"/>
                </a:lnTo>
                <a:lnTo>
                  <a:pt x="57196" y="11468"/>
                </a:lnTo>
                <a:lnTo>
                  <a:pt x="30375" y="6307"/>
                </a:lnTo>
                <a:lnTo>
                  <a:pt x="0" y="0"/>
                </a:lnTo>
                <a:close/>
              </a:path>
              <a:path w="408304" h="236219">
                <a:moveTo>
                  <a:pt x="294733" y="104902"/>
                </a:moveTo>
                <a:lnTo>
                  <a:pt x="230898" y="104902"/>
                </a:lnTo>
                <a:lnTo>
                  <a:pt x="283567" y="112371"/>
                </a:lnTo>
                <a:lnTo>
                  <a:pt x="339340" y="122307"/>
                </a:lnTo>
                <a:lnTo>
                  <a:pt x="383746" y="131033"/>
                </a:lnTo>
                <a:lnTo>
                  <a:pt x="407924" y="136067"/>
                </a:lnTo>
                <a:lnTo>
                  <a:pt x="407924" y="124599"/>
                </a:lnTo>
                <a:lnTo>
                  <a:pt x="398614" y="124599"/>
                </a:lnTo>
                <a:lnTo>
                  <a:pt x="370239" y="118802"/>
                </a:lnTo>
                <a:lnTo>
                  <a:pt x="326524" y="110394"/>
                </a:lnTo>
                <a:lnTo>
                  <a:pt x="294733" y="104902"/>
                </a:lnTo>
                <a:close/>
              </a:path>
              <a:path w="408304" h="236219">
                <a:moveTo>
                  <a:pt x="57196" y="11468"/>
                </a:moveTo>
                <a:lnTo>
                  <a:pt x="9283" y="11468"/>
                </a:lnTo>
                <a:lnTo>
                  <a:pt x="40777" y="17891"/>
                </a:lnTo>
                <a:lnTo>
                  <a:pt x="88799" y="27038"/>
                </a:lnTo>
                <a:lnTo>
                  <a:pt x="141816" y="35928"/>
                </a:lnTo>
                <a:lnTo>
                  <a:pt x="188290" y="41579"/>
                </a:lnTo>
                <a:lnTo>
                  <a:pt x="188290" y="94500"/>
                </a:lnTo>
                <a:lnTo>
                  <a:pt x="141794" y="100155"/>
                </a:lnTo>
                <a:lnTo>
                  <a:pt x="88780" y="109040"/>
                </a:lnTo>
                <a:lnTo>
                  <a:pt x="40769" y="118180"/>
                </a:lnTo>
                <a:lnTo>
                  <a:pt x="9283" y="124599"/>
                </a:lnTo>
                <a:lnTo>
                  <a:pt x="57211" y="124599"/>
                </a:lnTo>
                <a:lnTo>
                  <a:pt x="87034" y="118854"/>
                </a:lnTo>
                <a:lnTo>
                  <a:pt x="152581" y="107997"/>
                </a:lnTo>
                <a:lnTo>
                  <a:pt x="203962" y="103073"/>
                </a:lnTo>
                <a:lnTo>
                  <a:pt x="284148" y="103073"/>
                </a:lnTo>
                <a:lnTo>
                  <a:pt x="276926" y="101825"/>
                </a:lnTo>
                <a:lnTo>
                  <a:pt x="230898" y="95542"/>
                </a:lnTo>
                <a:lnTo>
                  <a:pt x="230898" y="94653"/>
                </a:lnTo>
                <a:lnTo>
                  <a:pt x="221615" y="94653"/>
                </a:lnTo>
                <a:lnTo>
                  <a:pt x="214553" y="94068"/>
                </a:lnTo>
                <a:lnTo>
                  <a:pt x="211664" y="93929"/>
                </a:lnTo>
                <a:lnTo>
                  <a:pt x="197586" y="93929"/>
                </a:lnTo>
                <a:lnTo>
                  <a:pt x="197586" y="42151"/>
                </a:lnTo>
                <a:lnTo>
                  <a:pt x="211670" y="42151"/>
                </a:lnTo>
                <a:lnTo>
                  <a:pt x="214566" y="42011"/>
                </a:lnTo>
                <a:lnTo>
                  <a:pt x="221615" y="41414"/>
                </a:lnTo>
                <a:lnTo>
                  <a:pt x="230898" y="41414"/>
                </a:lnTo>
                <a:lnTo>
                  <a:pt x="230898" y="40538"/>
                </a:lnTo>
                <a:lnTo>
                  <a:pt x="276892" y="34260"/>
                </a:lnTo>
                <a:lnTo>
                  <a:pt x="284216" y="32994"/>
                </a:lnTo>
                <a:lnTo>
                  <a:pt x="203962" y="32994"/>
                </a:lnTo>
                <a:lnTo>
                  <a:pt x="152658" y="28072"/>
                </a:lnTo>
                <a:lnTo>
                  <a:pt x="87090" y="17219"/>
                </a:lnTo>
                <a:lnTo>
                  <a:pt x="57196" y="11468"/>
                </a:lnTo>
                <a:close/>
              </a:path>
              <a:path w="408304" h="236219">
                <a:moveTo>
                  <a:pt x="407924" y="11468"/>
                </a:moveTo>
                <a:lnTo>
                  <a:pt x="398614" y="11468"/>
                </a:lnTo>
                <a:lnTo>
                  <a:pt x="398614" y="124599"/>
                </a:lnTo>
                <a:lnTo>
                  <a:pt x="407924" y="124599"/>
                </a:lnTo>
                <a:lnTo>
                  <a:pt x="407924" y="11468"/>
                </a:lnTo>
                <a:close/>
              </a:path>
              <a:path w="408304" h="236219">
                <a:moveTo>
                  <a:pt x="230898" y="41414"/>
                </a:moveTo>
                <a:lnTo>
                  <a:pt x="221615" y="41414"/>
                </a:lnTo>
                <a:lnTo>
                  <a:pt x="221615" y="94653"/>
                </a:lnTo>
                <a:lnTo>
                  <a:pt x="230898" y="94653"/>
                </a:lnTo>
                <a:lnTo>
                  <a:pt x="230898" y="41414"/>
                </a:lnTo>
                <a:close/>
              </a:path>
              <a:path w="408304" h="236219">
                <a:moveTo>
                  <a:pt x="208775" y="93789"/>
                </a:moveTo>
                <a:lnTo>
                  <a:pt x="201980" y="93789"/>
                </a:lnTo>
                <a:lnTo>
                  <a:pt x="199834" y="93840"/>
                </a:lnTo>
                <a:lnTo>
                  <a:pt x="197586" y="93929"/>
                </a:lnTo>
                <a:lnTo>
                  <a:pt x="211664" y="93929"/>
                </a:lnTo>
                <a:lnTo>
                  <a:pt x="208775" y="93789"/>
                </a:lnTo>
                <a:close/>
              </a:path>
              <a:path w="408304" h="236219">
                <a:moveTo>
                  <a:pt x="211670" y="42151"/>
                </a:moveTo>
                <a:lnTo>
                  <a:pt x="197586" y="42151"/>
                </a:lnTo>
                <a:lnTo>
                  <a:pt x="201980" y="42291"/>
                </a:lnTo>
                <a:lnTo>
                  <a:pt x="208775" y="42291"/>
                </a:lnTo>
                <a:lnTo>
                  <a:pt x="211670" y="42151"/>
                </a:lnTo>
                <a:close/>
              </a:path>
              <a:path w="408304" h="236219">
                <a:moveTo>
                  <a:pt x="407924" y="0"/>
                </a:moveTo>
                <a:lnTo>
                  <a:pt x="377491" y="6312"/>
                </a:lnTo>
                <a:lnTo>
                  <a:pt x="320766" y="17224"/>
                </a:lnTo>
                <a:lnTo>
                  <a:pt x="255223" y="28074"/>
                </a:lnTo>
                <a:lnTo>
                  <a:pt x="203962" y="32994"/>
                </a:lnTo>
                <a:lnTo>
                  <a:pt x="284216" y="32994"/>
                </a:lnTo>
                <a:lnTo>
                  <a:pt x="326491" y="25688"/>
                </a:lnTo>
                <a:lnTo>
                  <a:pt x="370492" y="17219"/>
                </a:lnTo>
                <a:lnTo>
                  <a:pt x="398614" y="11468"/>
                </a:lnTo>
                <a:lnTo>
                  <a:pt x="407924" y="11468"/>
                </a:lnTo>
                <a:lnTo>
                  <a:pt x="407924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8387410" y="2364130"/>
            <a:ext cx="380365" cy="372110"/>
          </a:xfrm>
          <a:custGeom>
            <a:avLst/>
            <a:gdLst/>
            <a:ahLst/>
            <a:cxnLst/>
            <a:rect l="l" t="t" r="r" b="b"/>
            <a:pathLst>
              <a:path w="380365" h="372110">
                <a:moveTo>
                  <a:pt x="150533" y="10033"/>
                </a:moveTo>
                <a:lnTo>
                  <a:pt x="140500" y="10033"/>
                </a:lnTo>
                <a:lnTo>
                  <a:pt x="140500" y="133324"/>
                </a:lnTo>
                <a:lnTo>
                  <a:pt x="0" y="371690"/>
                </a:lnTo>
                <a:lnTo>
                  <a:pt x="380199" y="371690"/>
                </a:lnTo>
                <a:lnTo>
                  <a:pt x="374294" y="361670"/>
                </a:lnTo>
                <a:lnTo>
                  <a:pt x="17538" y="361670"/>
                </a:lnTo>
                <a:lnTo>
                  <a:pt x="149821" y="137248"/>
                </a:lnTo>
                <a:lnTo>
                  <a:pt x="150533" y="136067"/>
                </a:lnTo>
                <a:lnTo>
                  <a:pt x="150533" y="92621"/>
                </a:lnTo>
                <a:lnTo>
                  <a:pt x="239712" y="92621"/>
                </a:lnTo>
                <a:lnTo>
                  <a:pt x="239712" y="82588"/>
                </a:lnTo>
                <a:lnTo>
                  <a:pt x="150533" y="82588"/>
                </a:lnTo>
                <a:lnTo>
                  <a:pt x="150533" y="10033"/>
                </a:lnTo>
                <a:close/>
              </a:path>
              <a:path w="380365" h="372110">
                <a:moveTo>
                  <a:pt x="239712" y="92621"/>
                </a:moveTo>
                <a:lnTo>
                  <a:pt x="229692" y="92621"/>
                </a:lnTo>
                <a:lnTo>
                  <a:pt x="229692" y="136067"/>
                </a:lnTo>
                <a:lnTo>
                  <a:pt x="362673" y="361670"/>
                </a:lnTo>
                <a:lnTo>
                  <a:pt x="374294" y="361670"/>
                </a:lnTo>
                <a:lnTo>
                  <a:pt x="239712" y="133324"/>
                </a:lnTo>
                <a:lnTo>
                  <a:pt x="239712" y="92621"/>
                </a:lnTo>
                <a:close/>
              </a:path>
              <a:path w="380365" h="372110">
                <a:moveTo>
                  <a:pt x="239712" y="10033"/>
                </a:moveTo>
                <a:lnTo>
                  <a:pt x="229704" y="10033"/>
                </a:lnTo>
                <a:lnTo>
                  <a:pt x="229704" y="82588"/>
                </a:lnTo>
                <a:lnTo>
                  <a:pt x="239712" y="82588"/>
                </a:lnTo>
                <a:lnTo>
                  <a:pt x="239712" y="10033"/>
                </a:lnTo>
                <a:close/>
              </a:path>
              <a:path w="380365" h="372110">
                <a:moveTo>
                  <a:pt x="260108" y="0"/>
                </a:moveTo>
                <a:lnTo>
                  <a:pt x="120103" y="0"/>
                </a:lnTo>
                <a:lnTo>
                  <a:pt x="120103" y="10033"/>
                </a:lnTo>
                <a:lnTo>
                  <a:pt x="260108" y="10033"/>
                </a:lnTo>
                <a:lnTo>
                  <a:pt x="260108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8505765" y="2559564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7546" y="0"/>
                </a:moveTo>
                <a:lnTo>
                  <a:pt x="16834" y="2169"/>
                </a:lnTo>
                <a:lnTo>
                  <a:pt x="8077" y="8081"/>
                </a:lnTo>
                <a:lnTo>
                  <a:pt x="2168" y="16839"/>
                </a:lnTo>
                <a:lnTo>
                  <a:pt x="0" y="27546"/>
                </a:lnTo>
                <a:lnTo>
                  <a:pt x="2168" y="38260"/>
                </a:lnTo>
                <a:lnTo>
                  <a:pt x="8077" y="47021"/>
                </a:lnTo>
                <a:lnTo>
                  <a:pt x="16834" y="52935"/>
                </a:lnTo>
                <a:lnTo>
                  <a:pt x="27546" y="55105"/>
                </a:lnTo>
                <a:lnTo>
                  <a:pt x="38252" y="52935"/>
                </a:lnTo>
                <a:lnTo>
                  <a:pt x="47010" y="47021"/>
                </a:lnTo>
                <a:lnTo>
                  <a:pt x="48326" y="45072"/>
                </a:lnTo>
                <a:lnTo>
                  <a:pt x="17881" y="45072"/>
                </a:lnTo>
                <a:lnTo>
                  <a:pt x="10032" y="37223"/>
                </a:lnTo>
                <a:lnTo>
                  <a:pt x="10032" y="17894"/>
                </a:lnTo>
                <a:lnTo>
                  <a:pt x="17881" y="10045"/>
                </a:lnTo>
                <a:lnTo>
                  <a:pt x="48336" y="10045"/>
                </a:lnTo>
                <a:lnTo>
                  <a:pt x="47010" y="8081"/>
                </a:lnTo>
                <a:lnTo>
                  <a:pt x="38252" y="2169"/>
                </a:lnTo>
                <a:lnTo>
                  <a:pt x="27546" y="0"/>
                </a:lnTo>
                <a:close/>
              </a:path>
              <a:path w="55245" h="55244">
                <a:moveTo>
                  <a:pt x="48336" y="10045"/>
                </a:moveTo>
                <a:lnTo>
                  <a:pt x="37198" y="10045"/>
                </a:lnTo>
                <a:lnTo>
                  <a:pt x="45059" y="17894"/>
                </a:lnTo>
                <a:lnTo>
                  <a:pt x="45059" y="37223"/>
                </a:lnTo>
                <a:lnTo>
                  <a:pt x="37198" y="45072"/>
                </a:lnTo>
                <a:lnTo>
                  <a:pt x="48326" y="45072"/>
                </a:lnTo>
                <a:lnTo>
                  <a:pt x="52922" y="38260"/>
                </a:lnTo>
                <a:lnTo>
                  <a:pt x="55092" y="27546"/>
                </a:lnTo>
                <a:lnTo>
                  <a:pt x="52922" y="16839"/>
                </a:lnTo>
                <a:lnTo>
                  <a:pt x="48336" y="100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8616307" y="262069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7546" y="0"/>
                </a:moveTo>
                <a:lnTo>
                  <a:pt x="16839" y="2167"/>
                </a:lnTo>
                <a:lnTo>
                  <a:pt x="8081" y="8074"/>
                </a:lnTo>
                <a:lnTo>
                  <a:pt x="2169" y="16823"/>
                </a:lnTo>
                <a:lnTo>
                  <a:pt x="0" y="27520"/>
                </a:lnTo>
                <a:lnTo>
                  <a:pt x="2169" y="38232"/>
                </a:lnTo>
                <a:lnTo>
                  <a:pt x="8081" y="46989"/>
                </a:lnTo>
                <a:lnTo>
                  <a:pt x="16839" y="52899"/>
                </a:lnTo>
                <a:lnTo>
                  <a:pt x="27546" y="55067"/>
                </a:lnTo>
                <a:lnTo>
                  <a:pt x="38249" y="52899"/>
                </a:lnTo>
                <a:lnTo>
                  <a:pt x="46997" y="46989"/>
                </a:lnTo>
                <a:lnTo>
                  <a:pt x="48316" y="45034"/>
                </a:lnTo>
                <a:lnTo>
                  <a:pt x="17881" y="45034"/>
                </a:lnTo>
                <a:lnTo>
                  <a:pt x="10020" y="37172"/>
                </a:lnTo>
                <a:lnTo>
                  <a:pt x="10020" y="17868"/>
                </a:lnTo>
                <a:lnTo>
                  <a:pt x="17881" y="10020"/>
                </a:lnTo>
                <a:lnTo>
                  <a:pt x="48311" y="10020"/>
                </a:lnTo>
                <a:lnTo>
                  <a:pt x="46997" y="8074"/>
                </a:lnTo>
                <a:lnTo>
                  <a:pt x="38249" y="2167"/>
                </a:lnTo>
                <a:lnTo>
                  <a:pt x="27546" y="0"/>
                </a:lnTo>
                <a:close/>
              </a:path>
              <a:path w="55245" h="55244">
                <a:moveTo>
                  <a:pt x="48311" y="10020"/>
                </a:moveTo>
                <a:lnTo>
                  <a:pt x="37198" y="10020"/>
                </a:lnTo>
                <a:lnTo>
                  <a:pt x="45046" y="17868"/>
                </a:lnTo>
                <a:lnTo>
                  <a:pt x="45046" y="37172"/>
                </a:lnTo>
                <a:lnTo>
                  <a:pt x="37198" y="45034"/>
                </a:lnTo>
                <a:lnTo>
                  <a:pt x="48316" y="45034"/>
                </a:lnTo>
                <a:lnTo>
                  <a:pt x="52901" y="38232"/>
                </a:lnTo>
                <a:lnTo>
                  <a:pt x="55067" y="27520"/>
                </a:lnTo>
                <a:lnTo>
                  <a:pt x="52901" y="16823"/>
                </a:lnTo>
                <a:lnTo>
                  <a:pt x="48311" y="1002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8518552" y="263852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7533" y="0"/>
                </a:moveTo>
                <a:lnTo>
                  <a:pt x="16828" y="2170"/>
                </a:lnTo>
                <a:lnTo>
                  <a:pt x="8075" y="8083"/>
                </a:lnTo>
                <a:lnTo>
                  <a:pt x="2167" y="16844"/>
                </a:lnTo>
                <a:lnTo>
                  <a:pt x="0" y="27558"/>
                </a:lnTo>
                <a:lnTo>
                  <a:pt x="2167" y="38269"/>
                </a:lnTo>
                <a:lnTo>
                  <a:pt x="8075" y="47021"/>
                </a:lnTo>
                <a:lnTo>
                  <a:pt x="16828" y="52926"/>
                </a:lnTo>
                <a:lnTo>
                  <a:pt x="27533" y="55092"/>
                </a:lnTo>
                <a:lnTo>
                  <a:pt x="38245" y="52926"/>
                </a:lnTo>
                <a:lnTo>
                  <a:pt x="47002" y="47021"/>
                </a:lnTo>
                <a:lnTo>
                  <a:pt x="48318" y="45072"/>
                </a:lnTo>
                <a:lnTo>
                  <a:pt x="17881" y="45072"/>
                </a:lnTo>
                <a:lnTo>
                  <a:pt x="10020" y="37223"/>
                </a:lnTo>
                <a:lnTo>
                  <a:pt x="10020" y="17894"/>
                </a:lnTo>
                <a:lnTo>
                  <a:pt x="17881" y="10020"/>
                </a:lnTo>
                <a:lnTo>
                  <a:pt x="48308" y="10020"/>
                </a:lnTo>
                <a:lnTo>
                  <a:pt x="47002" y="8083"/>
                </a:lnTo>
                <a:lnTo>
                  <a:pt x="38245" y="2170"/>
                </a:lnTo>
                <a:lnTo>
                  <a:pt x="27533" y="0"/>
                </a:lnTo>
                <a:close/>
              </a:path>
              <a:path w="55245" h="55244">
                <a:moveTo>
                  <a:pt x="48308" y="10020"/>
                </a:moveTo>
                <a:lnTo>
                  <a:pt x="37185" y="10020"/>
                </a:lnTo>
                <a:lnTo>
                  <a:pt x="45046" y="17894"/>
                </a:lnTo>
                <a:lnTo>
                  <a:pt x="45046" y="37223"/>
                </a:lnTo>
                <a:lnTo>
                  <a:pt x="37185" y="45072"/>
                </a:lnTo>
                <a:lnTo>
                  <a:pt x="48318" y="45072"/>
                </a:lnTo>
                <a:lnTo>
                  <a:pt x="52911" y="38269"/>
                </a:lnTo>
                <a:lnTo>
                  <a:pt x="55079" y="27558"/>
                </a:lnTo>
                <a:lnTo>
                  <a:pt x="52911" y="16844"/>
                </a:lnTo>
                <a:lnTo>
                  <a:pt x="48308" y="1002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7496578" y="2519480"/>
            <a:ext cx="171450" cy="321945"/>
          </a:xfrm>
          <a:custGeom>
            <a:avLst/>
            <a:gdLst/>
            <a:ahLst/>
            <a:cxnLst/>
            <a:rect l="l" t="t" r="r" b="b"/>
            <a:pathLst>
              <a:path w="171450" h="321944">
                <a:moveTo>
                  <a:pt x="122162" y="0"/>
                </a:moveTo>
                <a:lnTo>
                  <a:pt x="104919" y="3002"/>
                </a:lnTo>
                <a:lnTo>
                  <a:pt x="89989" y="11984"/>
                </a:lnTo>
                <a:lnTo>
                  <a:pt x="77423" y="26901"/>
                </a:lnTo>
                <a:lnTo>
                  <a:pt x="67273" y="47713"/>
                </a:lnTo>
                <a:lnTo>
                  <a:pt x="52763" y="52424"/>
                </a:lnTo>
                <a:lnTo>
                  <a:pt x="22645" y="77368"/>
                </a:lnTo>
                <a:lnTo>
                  <a:pt x="13985" y="106376"/>
                </a:lnTo>
                <a:lnTo>
                  <a:pt x="14221" y="118171"/>
                </a:lnTo>
                <a:lnTo>
                  <a:pt x="15432" y="126136"/>
                </a:lnTo>
                <a:lnTo>
                  <a:pt x="653" y="162634"/>
                </a:lnTo>
                <a:lnTo>
                  <a:pt x="0" y="191614"/>
                </a:lnTo>
                <a:lnTo>
                  <a:pt x="6611" y="212150"/>
                </a:lnTo>
                <a:lnTo>
                  <a:pt x="13628" y="223316"/>
                </a:lnTo>
                <a:lnTo>
                  <a:pt x="19421" y="259474"/>
                </a:lnTo>
                <a:lnTo>
                  <a:pt x="37444" y="283760"/>
                </a:lnTo>
                <a:lnTo>
                  <a:pt x="57919" y="297910"/>
                </a:lnTo>
                <a:lnTo>
                  <a:pt x="71070" y="303656"/>
                </a:lnTo>
                <a:lnTo>
                  <a:pt x="80827" y="311545"/>
                </a:lnTo>
                <a:lnTo>
                  <a:pt x="91517" y="317199"/>
                </a:lnTo>
                <a:lnTo>
                  <a:pt x="103103" y="320603"/>
                </a:lnTo>
                <a:lnTo>
                  <a:pt x="115546" y="321741"/>
                </a:lnTo>
                <a:lnTo>
                  <a:pt x="135849" y="319109"/>
                </a:lnTo>
                <a:lnTo>
                  <a:pt x="152680" y="313264"/>
                </a:lnTo>
                <a:lnTo>
                  <a:pt x="154252" y="312458"/>
                </a:lnTo>
                <a:lnTo>
                  <a:pt x="115546" y="312458"/>
                </a:lnTo>
                <a:lnTo>
                  <a:pt x="104695" y="311441"/>
                </a:lnTo>
                <a:lnTo>
                  <a:pt x="94605" y="308398"/>
                </a:lnTo>
                <a:lnTo>
                  <a:pt x="85308" y="303344"/>
                </a:lnTo>
                <a:lnTo>
                  <a:pt x="76836" y="296290"/>
                </a:lnTo>
                <a:lnTo>
                  <a:pt x="76379" y="295833"/>
                </a:lnTo>
                <a:lnTo>
                  <a:pt x="74855" y="295109"/>
                </a:lnTo>
                <a:lnTo>
                  <a:pt x="64943" y="291205"/>
                </a:lnTo>
                <a:lnTo>
                  <a:pt x="45867" y="279145"/>
                </a:lnTo>
                <a:lnTo>
                  <a:pt x="28335" y="256865"/>
                </a:lnTo>
                <a:lnTo>
                  <a:pt x="23052" y="222300"/>
                </a:lnTo>
                <a:lnTo>
                  <a:pt x="23293" y="220154"/>
                </a:lnTo>
                <a:lnTo>
                  <a:pt x="21782" y="218566"/>
                </a:lnTo>
                <a:lnTo>
                  <a:pt x="16803" y="211824"/>
                </a:lnTo>
                <a:lnTo>
                  <a:pt x="9702" y="194175"/>
                </a:lnTo>
                <a:lnTo>
                  <a:pt x="9285" y="166426"/>
                </a:lnTo>
                <a:lnTo>
                  <a:pt x="24360" y="129387"/>
                </a:lnTo>
                <a:lnTo>
                  <a:pt x="25414" y="127660"/>
                </a:lnTo>
                <a:lnTo>
                  <a:pt x="24880" y="125704"/>
                </a:lnTo>
                <a:lnTo>
                  <a:pt x="24077" y="121573"/>
                </a:lnTo>
                <a:lnTo>
                  <a:pt x="23256" y="111237"/>
                </a:lnTo>
                <a:lnTo>
                  <a:pt x="24686" y="97242"/>
                </a:lnTo>
                <a:lnTo>
                  <a:pt x="46813" y="65930"/>
                </a:lnTo>
                <a:lnTo>
                  <a:pt x="74258" y="55651"/>
                </a:lnTo>
                <a:lnTo>
                  <a:pt x="75134" y="53225"/>
                </a:lnTo>
                <a:lnTo>
                  <a:pt x="83952" y="34058"/>
                </a:lnTo>
                <a:lnTo>
                  <a:pt x="94757" y="20319"/>
                </a:lnTo>
                <a:lnTo>
                  <a:pt x="107508" y="12049"/>
                </a:lnTo>
                <a:lnTo>
                  <a:pt x="122162" y="9283"/>
                </a:lnTo>
                <a:lnTo>
                  <a:pt x="155622" y="9283"/>
                </a:lnTo>
                <a:lnTo>
                  <a:pt x="153949" y="8307"/>
                </a:lnTo>
                <a:lnTo>
                  <a:pt x="139398" y="2552"/>
                </a:lnTo>
                <a:lnTo>
                  <a:pt x="122162" y="0"/>
                </a:lnTo>
                <a:close/>
              </a:path>
              <a:path w="171450" h="321944">
                <a:moveTo>
                  <a:pt x="155622" y="9283"/>
                </a:moveTo>
                <a:lnTo>
                  <a:pt x="122162" y="9283"/>
                </a:lnTo>
                <a:lnTo>
                  <a:pt x="135213" y="11075"/>
                </a:lnTo>
                <a:lnTo>
                  <a:pt x="146843" y="15281"/>
                </a:lnTo>
                <a:lnTo>
                  <a:pt x="156033" y="20149"/>
                </a:lnTo>
                <a:lnTo>
                  <a:pt x="161761" y="23926"/>
                </a:lnTo>
                <a:lnTo>
                  <a:pt x="161761" y="297941"/>
                </a:lnTo>
                <a:lnTo>
                  <a:pt x="155129" y="301683"/>
                </a:lnTo>
                <a:lnTo>
                  <a:pt x="144454" y="306509"/>
                </a:lnTo>
                <a:lnTo>
                  <a:pt x="130879" y="310681"/>
                </a:lnTo>
                <a:lnTo>
                  <a:pt x="115546" y="312458"/>
                </a:lnTo>
                <a:lnTo>
                  <a:pt x="154252" y="312458"/>
                </a:lnTo>
                <a:lnTo>
                  <a:pt x="164330" y="307286"/>
                </a:lnTo>
                <a:lnTo>
                  <a:pt x="169089" y="304253"/>
                </a:lnTo>
                <a:lnTo>
                  <a:pt x="171057" y="302869"/>
                </a:lnTo>
                <a:lnTo>
                  <a:pt x="171057" y="19405"/>
                </a:lnTo>
                <a:lnTo>
                  <a:pt x="169343" y="17995"/>
                </a:lnTo>
                <a:lnTo>
                  <a:pt x="164402" y="14407"/>
                </a:lnTo>
                <a:lnTo>
                  <a:pt x="155622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7676893" y="2519476"/>
            <a:ext cx="171450" cy="321945"/>
          </a:xfrm>
          <a:custGeom>
            <a:avLst/>
            <a:gdLst/>
            <a:ahLst/>
            <a:cxnLst/>
            <a:rect l="l" t="t" r="r" b="b"/>
            <a:pathLst>
              <a:path w="171450" h="321944">
                <a:moveTo>
                  <a:pt x="48894" y="0"/>
                </a:moveTo>
                <a:lnTo>
                  <a:pt x="5986" y="14884"/>
                </a:lnTo>
                <a:lnTo>
                  <a:pt x="0" y="19405"/>
                </a:lnTo>
                <a:lnTo>
                  <a:pt x="0" y="302882"/>
                </a:lnTo>
                <a:lnTo>
                  <a:pt x="35029" y="319032"/>
                </a:lnTo>
                <a:lnTo>
                  <a:pt x="55524" y="321741"/>
                </a:lnTo>
                <a:lnTo>
                  <a:pt x="67959" y="320603"/>
                </a:lnTo>
                <a:lnTo>
                  <a:pt x="79541" y="317201"/>
                </a:lnTo>
                <a:lnTo>
                  <a:pt x="88514" y="312458"/>
                </a:lnTo>
                <a:lnTo>
                  <a:pt x="55524" y="312458"/>
                </a:lnTo>
                <a:lnTo>
                  <a:pt x="40452" y="310766"/>
                </a:lnTo>
                <a:lnTo>
                  <a:pt x="27081" y="306738"/>
                </a:lnTo>
                <a:lnTo>
                  <a:pt x="16374" y="301940"/>
                </a:lnTo>
                <a:lnTo>
                  <a:pt x="9296" y="297942"/>
                </a:lnTo>
                <a:lnTo>
                  <a:pt x="9296" y="23926"/>
                </a:lnTo>
                <a:lnTo>
                  <a:pt x="15022" y="20154"/>
                </a:lnTo>
                <a:lnTo>
                  <a:pt x="24209" y="15286"/>
                </a:lnTo>
                <a:lnTo>
                  <a:pt x="35839" y="11076"/>
                </a:lnTo>
                <a:lnTo>
                  <a:pt x="48894" y="9283"/>
                </a:lnTo>
                <a:lnTo>
                  <a:pt x="76590" y="9283"/>
                </a:lnTo>
                <a:lnTo>
                  <a:pt x="66146" y="3002"/>
                </a:lnTo>
                <a:lnTo>
                  <a:pt x="48894" y="0"/>
                </a:lnTo>
                <a:close/>
              </a:path>
              <a:path w="171450" h="321944">
                <a:moveTo>
                  <a:pt x="76590" y="9283"/>
                </a:moveTo>
                <a:lnTo>
                  <a:pt x="48894" y="9283"/>
                </a:lnTo>
                <a:lnTo>
                  <a:pt x="63556" y="12051"/>
                </a:lnTo>
                <a:lnTo>
                  <a:pt x="76309" y="20326"/>
                </a:lnTo>
                <a:lnTo>
                  <a:pt x="87112" y="34068"/>
                </a:lnTo>
                <a:lnTo>
                  <a:pt x="95923" y="53238"/>
                </a:lnTo>
                <a:lnTo>
                  <a:pt x="96799" y="55664"/>
                </a:lnTo>
                <a:lnTo>
                  <a:pt x="99301" y="56197"/>
                </a:lnTo>
                <a:lnTo>
                  <a:pt x="133455" y="73238"/>
                </a:lnTo>
                <a:lnTo>
                  <a:pt x="147812" y="111244"/>
                </a:lnTo>
                <a:lnTo>
                  <a:pt x="146987" y="121578"/>
                </a:lnTo>
                <a:lnTo>
                  <a:pt x="146176" y="125704"/>
                </a:lnTo>
                <a:lnTo>
                  <a:pt x="145656" y="127673"/>
                </a:lnTo>
                <a:lnTo>
                  <a:pt x="146723" y="129400"/>
                </a:lnTo>
                <a:lnTo>
                  <a:pt x="161789" y="166437"/>
                </a:lnTo>
                <a:lnTo>
                  <a:pt x="161367" y="194183"/>
                </a:lnTo>
                <a:lnTo>
                  <a:pt x="154261" y="211832"/>
                </a:lnTo>
                <a:lnTo>
                  <a:pt x="149275" y="218579"/>
                </a:lnTo>
                <a:lnTo>
                  <a:pt x="147777" y="220167"/>
                </a:lnTo>
                <a:lnTo>
                  <a:pt x="148005" y="222300"/>
                </a:lnTo>
                <a:lnTo>
                  <a:pt x="125198" y="279171"/>
                </a:lnTo>
                <a:lnTo>
                  <a:pt x="95554" y="295313"/>
                </a:lnTo>
                <a:lnTo>
                  <a:pt x="94221" y="296291"/>
                </a:lnTo>
                <a:lnTo>
                  <a:pt x="85754" y="303344"/>
                </a:lnTo>
                <a:lnTo>
                  <a:pt x="76458" y="308398"/>
                </a:lnTo>
                <a:lnTo>
                  <a:pt x="66369" y="311441"/>
                </a:lnTo>
                <a:lnTo>
                  <a:pt x="55524" y="312458"/>
                </a:lnTo>
                <a:lnTo>
                  <a:pt x="88514" y="312458"/>
                </a:lnTo>
                <a:lnTo>
                  <a:pt x="90230" y="311551"/>
                </a:lnTo>
                <a:lnTo>
                  <a:pt x="99987" y="303669"/>
                </a:lnTo>
                <a:lnTo>
                  <a:pt x="113145" y="297924"/>
                </a:lnTo>
                <a:lnTo>
                  <a:pt x="133623" y="283776"/>
                </a:lnTo>
                <a:lnTo>
                  <a:pt x="151643" y="259487"/>
                </a:lnTo>
                <a:lnTo>
                  <a:pt x="157429" y="223316"/>
                </a:lnTo>
                <a:lnTo>
                  <a:pt x="164448" y="212148"/>
                </a:lnTo>
                <a:lnTo>
                  <a:pt x="171051" y="191609"/>
                </a:lnTo>
                <a:lnTo>
                  <a:pt x="170389" y="162628"/>
                </a:lnTo>
                <a:lnTo>
                  <a:pt x="155613" y="126136"/>
                </a:lnTo>
                <a:lnTo>
                  <a:pt x="156840" y="118184"/>
                </a:lnTo>
                <a:lnTo>
                  <a:pt x="148412" y="77381"/>
                </a:lnTo>
                <a:lnTo>
                  <a:pt x="118312" y="52429"/>
                </a:lnTo>
                <a:lnTo>
                  <a:pt x="103809" y="47713"/>
                </a:lnTo>
                <a:lnTo>
                  <a:pt x="93652" y="26901"/>
                </a:lnTo>
                <a:lnTo>
                  <a:pt x="81081" y="11984"/>
                </a:lnTo>
                <a:lnTo>
                  <a:pt x="76590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8100188" y="2517095"/>
            <a:ext cx="320040" cy="448945"/>
          </a:xfrm>
          <a:custGeom>
            <a:avLst/>
            <a:gdLst/>
            <a:ahLst/>
            <a:cxnLst/>
            <a:rect l="l" t="t" r="r" b="b"/>
            <a:pathLst>
              <a:path w="320040" h="448944">
                <a:moveTo>
                  <a:pt x="206502" y="439305"/>
                </a:moveTo>
                <a:lnTo>
                  <a:pt x="92341" y="439305"/>
                </a:lnTo>
                <a:lnTo>
                  <a:pt x="92341" y="448602"/>
                </a:lnTo>
                <a:lnTo>
                  <a:pt x="206502" y="448602"/>
                </a:lnTo>
                <a:lnTo>
                  <a:pt x="206502" y="439305"/>
                </a:lnTo>
                <a:close/>
              </a:path>
              <a:path w="320040" h="448944">
                <a:moveTo>
                  <a:pt x="132270" y="0"/>
                </a:moveTo>
                <a:lnTo>
                  <a:pt x="124231" y="4635"/>
                </a:lnTo>
                <a:lnTo>
                  <a:pt x="150152" y="49695"/>
                </a:lnTo>
                <a:lnTo>
                  <a:pt x="124015" y="64731"/>
                </a:lnTo>
                <a:lnTo>
                  <a:pt x="143827" y="99161"/>
                </a:lnTo>
                <a:lnTo>
                  <a:pt x="98291" y="108141"/>
                </a:lnTo>
                <a:lnTo>
                  <a:pt x="58800" y="129933"/>
                </a:lnTo>
                <a:lnTo>
                  <a:pt x="27694" y="162164"/>
                </a:lnTo>
                <a:lnTo>
                  <a:pt x="7313" y="202461"/>
                </a:lnTo>
                <a:lnTo>
                  <a:pt x="0" y="248450"/>
                </a:lnTo>
                <a:lnTo>
                  <a:pt x="7374" y="294573"/>
                </a:lnTo>
                <a:lnTo>
                  <a:pt x="27916" y="334985"/>
                </a:lnTo>
                <a:lnTo>
                  <a:pt x="59247" y="367269"/>
                </a:lnTo>
                <a:lnTo>
                  <a:pt x="98994" y="389010"/>
                </a:lnTo>
                <a:lnTo>
                  <a:pt x="144780" y="397789"/>
                </a:lnTo>
                <a:lnTo>
                  <a:pt x="144780" y="439305"/>
                </a:lnTo>
                <a:lnTo>
                  <a:pt x="154076" y="439305"/>
                </a:lnTo>
                <a:lnTo>
                  <a:pt x="154076" y="397751"/>
                </a:lnTo>
                <a:lnTo>
                  <a:pt x="195031" y="390649"/>
                </a:lnTo>
                <a:lnTo>
                  <a:pt x="199273" y="388607"/>
                </a:lnTo>
                <a:lnTo>
                  <a:pt x="149428" y="388607"/>
                </a:lnTo>
                <a:lnTo>
                  <a:pt x="105184" y="381449"/>
                </a:lnTo>
                <a:lnTo>
                  <a:pt x="66722" y="361528"/>
                </a:lnTo>
                <a:lnTo>
                  <a:pt x="36369" y="331170"/>
                </a:lnTo>
                <a:lnTo>
                  <a:pt x="16452" y="292701"/>
                </a:lnTo>
                <a:lnTo>
                  <a:pt x="9296" y="248450"/>
                </a:lnTo>
                <a:lnTo>
                  <a:pt x="16432" y="204263"/>
                </a:lnTo>
                <a:lnTo>
                  <a:pt x="36296" y="165843"/>
                </a:lnTo>
                <a:lnTo>
                  <a:pt x="66571" y="135503"/>
                </a:lnTo>
                <a:lnTo>
                  <a:pt x="104940" y="115557"/>
                </a:lnTo>
                <a:lnTo>
                  <a:pt x="149085" y="108318"/>
                </a:lnTo>
                <a:lnTo>
                  <a:pt x="159812" y="108318"/>
                </a:lnTo>
                <a:lnTo>
                  <a:pt x="136702" y="68148"/>
                </a:lnTo>
                <a:lnTo>
                  <a:pt x="176873" y="45046"/>
                </a:lnTo>
                <a:lnTo>
                  <a:pt x="158203" y="45046"/>
                </a:lnTo>
                <a:lnTo>
                  <a:pt x="132270" y="0"/>
                </a:lnTo>
                <a:close/>
              </a:path>
              <a:path w="320040" h="448944">
                <a:moveTo>
                  <a:pt x="285203" y="310845"/>
                </a:moveTo>
                <a:lnTo>
                  <a:pt x="274866" y="310845"/>
                </a:lnTo>
                <a:lnTo>
                  <a:pt x="252760" y="342969"/>
                </a:lnTo>
                <a:lnTo>
                  <a:pt x="223162" y="367480"/>
                </a:lnTo>
                <a:lnTo>
                  <a:pt x="188057" y="383114"/>
                </a:lnTo>
                <a:lnTo>
                  <a:pt x="149428" y="388607"/>
                </a:lnTo>
                <a:lnTo>
                  <a:pt x="199273" y="388607"/>
                </a:lnTo>
                <a:lnTo>
                  <a:pt x="231936" y="372876"/>
                </a:lnTo>
                <a:lnTo>
                  <a:pt x="262693" y="345814"/>
                </a:lnTo>
                <a:lnTo>
                  <a:pt x="285203" y="310845"/>
                </a:lnTo>
                <a:close/>
              </a:path>
              <a:path w="320040" h="448944">
                <a:moveTo>
                  <a:pt x="319925" y="301548"/>
                </a:moveTo>
                <a:lnTo>
                  <a:pt x="242252" y="301548"/>
                </a:lnTo>
                <a:lnTo>
                  <a:pt x="242252" y="310845"/>
                </a:lnTo>
                <a:lnTo>
                  <a:pt x="319925" y="310845"/>
                </a:lnTo>
                <a:lnTo>
                  <a:pt x="319925" y="301548"/>
                </a:lnTo>
                <a:close/>
              </a:path>
              <a:path w="320040" h="448944">
                <a:moveTo>
                  <a:pt x="159812" y="108318"/>
                </a:moveTo>
                <a:lnTo>
                  <a:pt x="149085" y="108318"/>
                </a:lnTo>
                <a:lnTo>
                  <a:pt x="217906" y="227926"/>
                </a:lnTo>
                <a:lnTo>
                  <a:pt x="239960" y="215252"/>
                </a:lnTo>
                <a:lnTo>
                  <a:pt x="221322" y="215252"/>
                </a:lnTo>
                <a:lnTo>
                  <a:pt x="213487" y="201612"/>
                </a:lnTo>
                <a:lnTo>
                  <a:pt x="227477" y="193560"/>
                </a:lnTo>
                <a:lnTo>
                  <a:pt x="208851" y="193560"/>
                </a:lnTo>
                <a:lnTo>
                  <a:pt x="159812" y="108318"/>
                </a:lnTo>
                <a:close/>
              </a:path>
              <a:path w="320040" h="448944">
                <a:moveTo>
                  <a:pt x="268429" y="176161"/>
                </a:moveTo>
                <a:lnTo>
                  <a:pt x="257708" y="176161"/>
                </a:lnTo>
                <a:lnTo>
                  <a:pt x="265557" y="189814"/>
                </a:lnTo>
                <a:lnTo>
                  <a:pt x="221322" y="215252"/>
                </a:lnTo>
                <a:lnTo>
                  <a:pt x="239960" y="215252"/>
                </a:lnTo>
                <a:lnTo>
                  <a:pt x="278257" y="193243"/>
                </a:lnTo>
                <a:lnTo>
                  <a:pt x="268429" y="176161"/>
                </a:lnTo>
                <a:close/>
              </a:path>
              <a:path w="320040" h="448944">
                <a:moveTo>
                  <a:pt x="191647" y="42710"/>
                </a:moveTo>
                <a:lnTo>
                  <a:pt x="180936" y="42710"/>
                </a:lnTo>
                <a:lnTo>
                  <a:pt x="253072" y="168109"/>
                </a:lnTo>
                <a:lnTo>
                  <a:pt x="208851" y="193560"/>
                </a:lnTo>
                <a:lnTo>
                  <a:pt x="227477" y="193560"/>
                </a:lnTo>
                <a:lnTo>
                  <a:pt x="257708" y="176161"/>
                </a:lnTo>
                <a:lnTo>
                  <a:pt x="268429" y="176161"/>
                </a:lnTo>
                <a:lnTo>
                  <a:pt x="191647" y="42710"/>
                </a:lnTo>
                <a:close/>
              </a:path>
              <a:path w="320040" h="448944">
                <a:moveTo>
                  <a:pt x="184340" y="30010"/>
                </a:moveTo>
                <a:lnTo>
                  <a:pt x="158203" y="45046"/>
                </a:lnTo>
                <a:lnTo>
                  <a:pt x="176873" y="45046"/>
                </a:lnTo>
                <a:lnTo>
                  <a:pt x="180936" y="42710"/>
                </a:lnTo>
                <a:lnTo>
                  <a:pt x="191647" y="42710"/>
                </a:lnTo>
                <a:lnTo>
                  <a:pt x="184340" y="3001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9374022" y="2095151"/>
            <a:ext cx="358775" cy="437515"/>
          </a:xfrm>
          <a:custGeom>
            <a:avLst/>
            <a:gdLst/>
            <a:ahLst/>
            <a:cxnLst/>
            <a:rect l="l" t="t" r="r" b="b"/>
            <a:pathLst>
              <a:path w="358775" h="437514">
                <a:moveTo>
                  <a:pt x="243230" y="427735"/>
                </a:moveTo>
                <a:lnTo>
                  <a:pt x="100812" y="427735"/>
                </a:lnTo>
                <a:lnTo>
                  <a:pt x="100812" y="437019"/>
                </a:lnTo>
                <a:lnTo>
                  <a:pt x="243230" y="437019"/>
                </a:lnTo>
                <a:lnTo>
                  <a:pt x="243230" y="427735"/>
                </a:lnTo>
                <a:close/>
              </a:path>
              <a:path w="358775" h="437514">
                <a:moveTo>
                  <a:pt x="8534" y="255473"/>
                </a:moveTo>
                <a:lnTo>
                  <a:pt x="0" y="259168"/>
                </a:lnTo>
                <a:lnTo>
                  <a:pt x="825" y="261086"/>
                </a:lnTo>
                <a:lnTo>
                  <a:pt x="28872" y="306380"/>
                </a:lnTo>
                <a:lnTo>
                  <a:pt x="67797" y="341364"/>
                </a:lnTo>
                <a:lnTo>
                  <a:pt x="114873" y="364226"/>
                </a:lnTo>
                <a:lnTo>
                  <a:pt x="167373" y="373151"/>
                </a:lnTo>
                <a:lnTo>
                  <a:pt x="167373" y="427735"/>
                </a:lnTo>
                <a:lnTo>
                  <a:pt x="176669" y="427735"/>
                </a:lnTo>
                <a:lnTo>
                  <a:pt x="176669" y="373176"/>
                </a:lnTo>
                <a:lnTo>
                  <a:pt x="225050" y="365504"/>
                </a:lnTo>
                <a:lnTo>
                  <a:pt x="228408" y="364007"/>
                </a:lnTo>
                <a:lnTo>
                  <a:pt x="172008" y="364007"/>
                </a:lnTo>
                <a:lnTo>
                  <a:pt x="120756" y="356455"/>
                </a:lnTo>
                <a:lnTo>
                  <a:pt x="74760" y="334983"/>
                </a:lnTo>
                <a:lnTo>
                  <a:pt x="36729" y="301369"/>
                </a:lnTo>
                <a:lnTo>
                  <a:pt x="9372" y="257390"/>
                </a:lnTo>
                <a:lnTo>
                  <a:pt x="8534" y="255473"/>
                </a:lnTo>
                <a:close/>
              </a:path>
              <a:path w="358775" h="437514">
                <a:moveTo>
                  <a:pt x="172008" y="0"/>
                </a:moveTo>
                <a:lnTo>
                  <a:pt x="169913" y="0"/>
                </a:lnTo>
                <a:lnTo>
                  <a:pt x="169913" y="9296"/>
                </a:lnTo>
                <a:lnTo>
                  <a:pt x="172008" y="9296"/>
                </a:lnTo>
                <a:lnTo>
                  <a:pt x="219089" y="15641"/>
                </a:lnTo>
                <a:lnTo>
                  <a:pt x="261430" y="33542"/>
                </a:lnTo>
                <a:lnTo>
                  <a:pt x="297329" y="61294"/>
                </a:lnTo>
                <a:lnTo>
                  <a:pt x="325080" y="97195"/>
                </a:lnTo>
                <a:lnTo>
                  <a:pt x="342980" y="139540"/>
                </a:lnTo>
                <a:lnTo>
                  <a:pt x="349326" y="186626"/>
                </a:lnTo>
                <a:lnTo>
                  <a:pt x="342980" y="233725"/>
                </a:lnTo>
                <a:lnTo>
                  <a:pt x="325080" y="276082"/>
                </a:lnTo>
                <a:lnTo>
                  <a:pt x="297329" y="311992"/>
                </a:lnTo>
                <a:lnTo>
                  <a:pt x="261430" y="339753"/>
                </a:lnTo>
                <a:lnTo>
                  <a:pt x="219089" y="357659"/>
                </a:lnTo>
                <a:lnTo>
                  <a:pt x="172008" y="364007"/>
                </a:lnTo>
                <a:lnTo>
                  <a:pt x="228408" y="364007"/>
                </a:lnTo>
                <a:lnTo>
                  <a:pt x="268518" y="346122"/>
                </a:lnTo>
                <a:lnTo>
                  <a:pt x="305341" y="316787"/>
                </a:lnTo>
                <a:lnTo>
                  <a:pt x="333787" y="279255"/>
                </a:lnTo>
                <a:lnTo>
                  <a:pt x="352125" y="235282"/>
                </a:lnTo>
                <a:lnTo>
                  <a:pt x="358622" y="186626"/>
                </a:lnTo>
                <a:lnTo>
                  <a:pt x="351944" y="137070"/>
                </a:lnTo>
                <a:lnTo>
                  <a:pt x="333106" y="92504"/>
                </a:lnTo>
                <a:lnTo>
                  <a:pt x="303901" y="54722"/>
                </a:lnTo>
                <a:lnTo>
                  <a:pt x="266121" y="25516"/>
                </a:lnTo>
                <a:lnTo>
                  <a:pt x="221559" y="6677"/>
                </a:lnTo>
                <a:lnTo>
                  <a:pt x="172008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9088234" y="3202719"/>
            <a:ext cx="563245" cy="316865"/>
          </a:xfrm>
          <a:custGeom>
            <a:avLst/>
            <a:gdLst/>
            <a:ahLst/>
            <a:cxnLst/>
            <a:rect l="l" t="t" r="r" b="b"/>
            <a:pathLst>
              <a:path w="563245" h="316864">
                <a:moveTo>
                  <a:pt x="281343" y="0"/>
                </a:moveTo>
                <a:lnTo>
                  <a:pt x="0" y="99466"/>
                </a:lnTo>
                <a:lnTo>
                  <a:pt x="127421" y="144525"/>
                </a:lnTo>
                <a:lnTo>
                  <a:pt x="127457" y="275462"/>
                </a:lnTo>
                <a:lnTo>
                  <a:pt x="171454" y="296991"/>
                </a:lnTo>
                <a:lnTo>
                  <a:pt x="219238" y="310646"/>
                </a:lnTo>
                <a:lnTo>
                  <a:pt x="281355" y="316839"/>
                </a:lnTo>
                <a:lnTo>
                  <a:pt x="352016" y="310729"/>
                </a:lnTo>
                <a:lnTo>
                  <a:pt x="362974" y="307555"/>
                </a:lnTo>
                <a:lnTo>
                  <a:pt x="281355" y="307555"/>
                </a:lnTo>
                <a:lnTo>
                  <a:pt x="227462" y="302803"/>
                </a:lnTo>
                <a:lnTo>
                  <a:pt x="184321" y="291787"/>
                </a:lnTo>
                <a:lnTo>
                  <a:pt x="153543" y="279368"/>
                </a:lnTo>
                <a:lnTo>
                  <a:pt x="136740" y="270408"/>
                </a:lnTo>
                <a:lnTo>
                  <a:pt x="136740" y="147815"/>
                </a:lnTo>
                <a:lnTo>
                  <a:pt x="164613" y="147815"/>
                </a:lnTo>
                <a:lnTo>
                  <a:pt x="27863" y="99466"/>
                </a:lnTo>
                <a:lnTo>
                  <a:pt x="281355" y="9855"/>
                </a:lnTo>
                <a:lnTo>
                  <a:pt x="309271" y="9855"/>
                </a:lnTo>
                <a:lnTo>
                  <a:pt x="282905" y="533"/>
                </a:lnTo>
                <a:lnTo>
                  <a:pt x="281343" y="0"/>
                </a:lnTo>
                <a:close/>
              </a:path>
              <a:path w="563245" h="316864">
                <a:moveTo>
                  <a:pt x="435279" y="147815"/>
                </a:moveTo>
                <a:lnTo>
                  <a:pt x="425983" y="147815"/>
                </a:lnTo>
                <a:lnTo>
                  <a:pt x="425983" y="270903"/>
                </a:lnTo>
                <a:lnTo>
                  <a:pt x="414036" y="279105"/>
                </a:lnTo>
                <a:lnTo>
                  <a:pt x="387283" y="291430"/>
                </a:lnTo>
                <a:lnTo>
                  <a:pt x="343723" y="302654"/>
                </a:lnTo>
                <a:lnTo>
                  <a:pt x="281355" y="307555"/>
                </a:lnTo>
                <a:lnTo>
                  <a:pt x="362974" y="307555"/>
                </a:lnTo>
                <a:lnTo>
                  <a:pt x="398860" y="297162"/>
                </a:lnTo>
                <a:lnTo>
                  <a:pt x="425127" y="283262"/>
                </a:lnTo>
                <a:lnTo>
                  <a:pt x="433946" y="276237"/>
                </a:lnTo>
                <a:lnTo>
                  <a:pt x="435279" y="274878"/>
                </a:lnTo>
                <a:lnTo>
                  <a:pt x="435279" y="147815"/>
                </a:lnTo>
                <a:close/>
              </a:path>
              <a:path w="563245" h="316864">
                <a:moveTo>
                  <a:pt x="497357" y="125869"/>
                </a:moveTo>
                <a:lnTo>
                  <a:pt x="488060" y="125869"/>
                </a:lnTo>
                <a:lnTo>
                  <a:pt x="488060" y="218617"/>
                </a:lnTo>
                <a:lnTo>
                  <a:pt x="472859" y="244932"/>
                </a:lnTo>
                <a:lnTo>
                  <a:pt x="512546" y="244932"/>
                </a:lnTo>
                <a:lnTo>
                  <a:pt x="507180" y="235635"/>
                </a:lnTo>
                <a:lnTo>
                  <a:pt x="488962" y="235635"/>
                </a:lnTo>
                <a:lnTo>
                  <a:pt x="492709" y="229146"/>
                </a:lnTo>
                <a:lnTo>
                  <a:pt x="503434" y="229146"/>
                </a:lnTo>
                <a:lnTo>
                  <a:pt x="497357" y="218617"/>
                </a:lnTo>
                <a:lnTo>
                  <a:pt x="497357" y="125869"/>
                </a:lnTo>
                <a:close/>
              </a:path>
              <a:path w="563245" h="316864">
                <a:moveTo>
                  <a:pt x="503434" y="229146"/>
                </a:moveTo>
                <a:lnTo>
                  <a:pt x="492709" y="229146"/>
                </a:lnTo>
                <a:lnTo>
                  <a:pt x="496455" y="235635"/>
                </a:lnTo>
                <a:lnTo>
                  <a:pt x="507180" y="235635"/>
                </a:lnTo>
                <a:lnTo>
                  <a:pt x="503434" y="229146"/>
                </a:lnTo>
                <a:close/>
              </a:path>
              <a:path w="563245" h="316864">
                <a:moveTo>
                  <a:pt x="164613" y="147815"/>
                </a:moveTo>
                <a:lnTo>
                  <a:pt x="136740" y="147815"/>
                </a:lnTo>
                <a:lnTo>
                  <a:pt x="279806" y="198399"/>
                </a:lnTo>
                <a:lnTo>
                  <a:pt x="281343" y="198958"/>
                </a:lnTo>
                <a:lnTo>
                  <a:pt x="309251" y="189090"/>
                </a:lnTo>
                <a:lnTo>
                  <a:pt x="281355" y="189090"/>
                </a:lnTo>
                <a:lnTo>
                  <a:pt x="164613" y="147815"/>
                </a:lnTo>
                <a:close/>
              </a:path>
              <a:path w="563245" h="316864">
                <a:moveTo>
                  <a:pt x="309271" y="9855"/>
                </a:moveTo>
                <a:lnTo>
                  <a:pt x="281355" y="9855"/>
                </a:lnTo>
                <a:lnTo>
                  <a:pt x="534860" y="99466"/>
                </a:lnTo>
                <a:lnTo>
                  <a:pt x="281355" y="189090"/>
                </a:lnTo>
                <a:lnTo>
                  <a:pt x="309251" y="189090"/>
                </a:lnTo>
                <a:lnTo>
                  <a:pt x="425983" y="147815"/>
                </a:lnTo>
                <a:lnTo>
                  <a:pt x="435279" y="147815"/>
                </a:lnTo>
                <a:lnTo>
                  <a:pt x="435279" y="144525"/>
                </a:lnTo>
                <a:lnTo>
                  <a:pt x="488060" y="125869"/>
                </a:lnTo>
                <a:lnTo>
                  <a:pt x="497357" y="125869"/>
                </a:lnTo>
                <a:lnTo>
                  <a:pt x="497357" y="122593"/>
                </a:lnTo>
                <a:lnTo>
                  <a:pt x="562736" y="99466"/>
                </a:lnTo>
                <a:lnTo>
                  <a:pt x="309271" y="985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8280933" y="2846242"/>
            <a:ext cx="480695" cy="182245"/>
          </a:xfrm>
          <a:custGeom>
            <a:avLst/>
            <a:gdLst/>
            <a:ahLst/>
            <a:cxnLst/>
            <a:rect l="l" t="t" r="r" b="b"/>
            <a:pathLst>
              <a:path w="480695" h="182244">
                <a:moveTo>
                  <a:pt x="240207" y="0"/>
                </a:moveTo>
                <a:lnTo>
                  <a:pt x="0" y="181838"/>
                </a:lnTo>
                <a:lnTo>
                  <a:pt x="480453" y="181838"/>
                </a:lnTo>
                <a:lnTo>
                  <a:pt x="468606" y="172872"/>
                </a:lnTo>
                <a:lnTo>
                  <a:pt x="26669" y="172872"/>
                </a:lnTo>
                <a:lnTo>
                  <a:pt x="240207" y="11239"/>
                </a:lnTo>
                <a:lnTo>
                  <a:pt x="255040" y="11239"/>
                </a:lnTo>
                <a:lnTo>
                  <a:pt x="240207" y="0"/>
                </a:lnTo>
                <a:close/>
              </a:path>
              <a:path w="480695" h="182244">
                <a:moveTo>
                  <a:pt x="255040" y="11239"/>
                </a:moveTo>
                <a:lnTo>
                  <a:pt x="240207" y="11239"/>
                </a:lnTo>
                <a:lnTo>
                  <a:pt x="453770" y="172872"/>
                </a:lnTo>
                <a:lnTo>
                  <a:pt x="468606" y="172872"/>
                </a:lnTo>
                <a:lnTo>
                  <a:pt x="255040" y="112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8357679" y="3265804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8362162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8357679" y="306133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8432577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5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8481580" y="3265804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8486070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78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8481580" y="3061335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8556485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8605494" y="3265804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8609971" y="30657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895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8605494" y="3061335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>
                <a:moveTo>
                  <a:pt x="0" y="0"/>
                </a:moveTo>
                <a:lnTo>
                  <a:pt x="79387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8680392" y="306580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22"/>
                </a:lnTo>
              </a:path>
            </a:pathLst>
          </a:custGeom>
          <a:ln w="8978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8288769" y="3340836"/>
            <a:ext cx="461645" cy="0"/>
          </a:xfrm>
          <a:custGeom>
            <a:avLst/>
            <a:gdLst/>
            <a:ahLst/>
            <a:cxnLst/>
            <a:rect l="l" t="t" r="r" b="b"/>
            <a:pathLst>
              <a:path w="461645">
                <a:moveTo>
                  <a:pt x="0" y="0"/>
                </a:moveTo>
                <a:lnTo>
                  <a:pt x="461365" y="0"/>
                </a:lnTo>
              </a:path>
            </a:pathLst>
          </a:custGeom>
          <a:ln w="896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8360067" y="3303123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414" y="0"/>
                </a:lnTo>
              </a:path>
            </a:pathLst>
          </a:custGeom>
          <a:ln w="895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7485505" y="4606728"/>
            <a:ext cx="77470" cy="419734"/>
          </a:xfrm>
          <a:custGeom>
            <a:avLst/>
            <a:gdLst/>
            <a:ahLst/>
            <a:cxnLst/>
            <a:rect l="l" t="t" r="r" b="b"/>
            <a:pathLst>
              <a:path w="77470" h="419735">
                <a:moveTo>
                  <a:pt x="38222" y="0"/>
                </a:moveTo>
                <a:lnTo>
                  <a:pt x="2749" y="39424"/>
                </a:lnTo>
                <a:lnTo>
                  <a:pt x="0" y="93628"/>
                </a:lnTo>
                <a:lnTo>
                  <a:pt x="2140" y="159345"/>
                </a:lnTo>
                <a:lnTo>
                  <a:pt x="6963" y="225128"/>
                </a:lnTo>
                <a:lnTo>
                  <a:pt x="12269" y="279584"/>
                </a:lnTo>
                <a:lnTo>
                  <a:pt x="15832" y="311111"/>
                </a:lnTo>
                <a:lnTo>
                  <a:pt x="2071" y="333092"/>
                </a:lnTo>
                <a:lnTo>
                  <a:pt x="4212" y="357843"/>
                </a:lnTo>
                <a:lnTo>
                  <a:pt x="15782" y="382729"/>
                </a:lnTo>
                <a:lnTo>
                  <a:pt x="30310" y="405117"/>
                </a:lnTo>
                <a:lnTo>
                  <a:pt x="40076" y="419442"/>
                </a:lnTo>
                <a:lnTo>
                  <a:pt x="40076" y="405002"/>
                </a:lnTo>
                <a:lnTo>
                  <a:pt x="41627" y="397107"/>
                </a:lnTo>
                <a:lnTo>
                  <a:pt x="43398" y="393750"/>
                </a:lnTo>
                <a:lnTo>
                  <a:pt x="33358" y="393750"/>
                </a:lnTo>
                <a:lnTo>
                  <a:pt x="20198" y="372388"/>
                </a:lnTo>
                <a:lnTo>
                  <a:pt x="11748" y="351890"/>
                </a:lnTo>
                <a:lnTo>
                  <a:pt x="11412" y="338366"/>
                </a:lnTo>
                <a:lnTo>
                  <a:pt x="11398" y="333092"/>
                </a:lnTo>
                <a:lnTo>
                  <a:pt x="22093" y="317487"/>
                </a:lnTo>
                <a:lnTo>
                  <a:pt x="67155" y="317487"/>
                </a:lnTo>
                <a:lnTo>
                  <a:pt x="60612" y="311188"/>
                </a:lnTo>
                <a:lnTo>
                  <a:pt x="60900" y="308597"/>
                </a:lnTo>
                <a:lnTo>
                  <a:pt x="24494" y="308597"/>
                </a:lnTo>
                <a:lnTo>
                  <a:pt x="22995" y="295630"/>
                </a:lnTo>
                <a:lnTo>
                  <a:pt x="21801" y="284530"/>
                </a:lnTo>
                <a:lnTo>
                  <a:pt x="63575" y="284530"/>
                </a:lnTo>
                <a:lnTo>
                  <a:pt x="64129" y="279532"/>
                </a:lnTo>
                <a:lnTo>
                  <a:pt x="64505" y="275615"/>
                </a:lnTo>
                <a:lnTo>
                  <a:pt x="20861" y="275615"/>
                </a:lnTo>
                <a:lnTo>
                  <a:pt x="13377" y="193332"/>
                </a:lnTo>
                <a:lnTo>
                  <a:pt x="9464" y="124523"/>
                </a:lnTo>
                <a:lnTo>
                  <a:pt x="9133" y="70703"/>
                </a:lnTo>
                <a:lnTo>
                  <a:pt x="12395" y="33389"/>
                </a:lnTo>
                <a:lnTo>
                  <a:pt x="19261" y="14096"/>
                </a:lnTo>
                <a:lnTo>
                  <a:pt x="22004" y="10985"/>
                </a:lnTo>
                <a:lnTo>
                  <a:pt x="29624" y="8915"/>
                </a:lnTo>
                <a:lnTo>
                  <a:pt x="64080" y="8915"/>
                </a:lnTo>
                <a:lnTo>
                  <a:pt x="63851" y="8178"/>
                </a:lnTo>
                <a:lnTo>
                  <a:pt x="57614" y="3696"/>
                </a:lnTo>
                <a:lnTo>
                  <a:pt x="50132" y="1241"/>
                </a:lnTo>
                <a:lnTo>
                  <a:pt x="43102" y="209"/>
                </a:lnTo>
                <a:lnTo>
                  <a:pt x="38222" y="0"/>
                </a:lnTo>
                <a:close/>
              </a:path>
              <a:path w="77470" h="419735">
                <a:moveTo>
                  <a:pt x="67155" y="317487"/>
                </a:moveTo>
                <a:lnTo>
                  <a:pt x="54275" y="317487"/>
                </a:lnTo>
                <a:lnTo>
                  <a:pt x="63140" y="324878"/>
                </a:lnTo>
                <a:lnTo>
                  <a:pt x="67699" y="331723"/>
                </a:lnTo>
                <a:lnTo>
                  <a:pt x="51265" y="368477"/>
                </a:lnTo>
                <a:lnTo>
                  <a:pt x="45976" y="374468"/>
                </a:lnTo>
                <a:lnTo>
                  <a:pt x="40983" y="380623"/>
                </a:lnTo>
                <a:lnTo>
                  <a:pt x="36654" y="387024"/>
                </a:lnTo>
                <a:lnTo>
                  <a:pt x="33358" y="393750"/>
                </a:lnTo>
                <a:lnTo>
                  <a:pt x="43398" y="393750"/>
                </a:lnTo>
                <a:lnTo>
                  <a:pt x="45698" y="389389"/>
                </a:lnTo>
                <a:lnTo>
                  <a:pt x="51419" y="381826"/>
                </a:lnTo>
                <a:lnTo>
                  <a:pt x="75999" y="347728"/>
                </a:lnTo>
                <a:lnTo>
                  <a:pt x="77110" y="337654"/>
                </a:lnTo>
                <a:lnTo>
                  <a:pt x="75686" y="330978"/>
                </a:lnTo>
                <a:lnTo>
                  <a:pt x="72481" y="324369"/>
                </a:lnTo>
                <a:lnTo>
                  <a:pt x="67466" y="317786"/>
                </a:lnTo>
                <a:lnTo>
                  <a:pt x="67155" y="317487"/>
                </a:lnTo>
                <a:close/>
              </a:path>
              <a:path w="77470" h="419735">
                <a:moveTo>
                  <a:pt x="63575" y="284530"/>
                </a:moveTo>
                <a:lnTo>
                  <a:pt x="54694" y="284530"/>
                </a:lnTo>
                <a:lnTo>
                  <a:pt x="53767" y="293001"/>
                </a:lnTo>
                <a:lnTo>
                  <a:pt x="52853" y="301066"/>
                </a:lnTo>
                <a:lnTo>
                  <a:pt x="51964" y="308597"/>
                </a:lnTo>
                <a:lnTo>
                  <a:pt x="60900" y="308597"/>
                </a:lnTo>
                <a:lnTo>
                  <a:pt x="63575" y="284530"/>
                </a:lnTo>
                <a:close/>
              </a:path>
              <a:path w="77470" h="419735">
                <a:moveTo>
                  <a:pt x="64080" y="8915"/>
                </a:moveTo>
                <a:lnTo>
                  <a:pt x="46820" y="8915"/>
                </a:lnTo>
                <a:lnTo>
                  <a:pt x="54440" y="10985"/>
                </a:lnTo>
                <a:lnTo>
                  <a:pt x="57183" y="14096"/>
                </a:lnTo>
                <a:lnTo>
                  <a:pt x="64765" y="37767"/>
                </a:lnTo>
                <a:lnTo>
                  <a:pt x="67514" y="81643"/>
                </a:lnTo>
                <a:lnTo>
                  <a:pt x="66316" y="139836"/>
                </a:lnTo>
                <a:lnTo>
                  <a:pt x="62061" y="206456"/>
                </a:lnTo>
                <a:lnTo>
                  <a:pt x="55634" y="275615"/>
                </a:lnTo>
                <a:lnTo>
                  <a:pt x="64505" y="275615"/>
                </a:lnTo>
                <a:lnTo>
                  <a:pt x="69349" y="225091"/>
                </a:lnTo>
                <a:lnTo>
                  <a:pt x="74109" y="159207"/>
                </a:lnTo>
                <a:lnTo>
                  <a:pt x="76231" y="93428"/>
                </a:lnTo>
                <a:lnTo>
                  <a:pt x="73536" y="39252"/>
                </a:lnTo>
                <a:lnTo>
                  <a:pt x="64080" y="891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7811781" y="3297287"/>
            <a:ext cx="95885" cy="449580"/>
          </a:xfrm>
          <a:custGeom>
            <a:avLst/>
            <a:gdLst/>
            <a:ahLst/>
            <a:cxnLst/>
            <a:rect l="l" t="t" r="r" b="b"/>
            <a:pathLst>
              <a:path w="95884" h="449579">
                <a:moveTo>
                  <a:pt x="95491" y="0"/>
                </a:moveTo>
                <a:lnTo>
                  <a:pt x="0" y="0"/>
                </a:lnTo>
                <a:lnTo>
                  <a:pt x="0" y="350151"/>
                </a:lnTo>
                <a:lnTo>
                  <a:pt x="47751" y="449376"/>
                </a:lnTo>
                <a:lnTo>
                  <a:pt x="58197" y="427774"/>
                </a:lnTo>
                <a:lnTo>
                  <a:pt x="47751" y="427774"/>
                </a:lnTo>
                <a:lnTo>
                  <a:pt x="40589" y="412661"/>
                </a:lnTo>
                <a:lnTo>
                  <a:pt x="65505" y="412661"/>
                </a:lnTo>
                <a:lnTo>
                  <a:pt x="69994" y="403377"/>
                </a:lnTo>
                <a:lnTo>
                  <a:pt x="36194" y="403377"/>
                </a:lnTo>
                <a:lnTo>
                  <a:pt x="11976" y="352247"/>
                </a:lnTo>
                <a:lnTo>
                  <a:pt x="94717" y="352247"/>
                </a:lnTo>
                <a:lnTo>
                  <a:pt x="95288" y="351066"/>
                </a:lnTo>
                <a:lnTo>
                  <a:pt x="95292" y="342950"/>
                </a:lnTo>
                <a:lnTo>
                  <a:pt x="9296" y="342950"/>
                </a:lnTo>
                <a:lnTo>
                  <a:pt x="9296" y="40906"/>
                </a:lnTo>
                <a:lnTo>
                  <a:pt x="95467" y="40906"/>
                </a:lnTo>
                <a:lnTo>
                  <a:pt x="95473" y="31610"/>
                </a:lnTo>
                <a:lnTo>
                  <a:pt x="9296" y="31610"/>
                </a:lnTo>
                <a:lnTo>
                  <a:pt x="9296" y="9296"/>
                </a:lnTo>
                <a:lnTo>
                  <a:pt x="95485" y="9296"/>
                </a:lnTo>
                <a:lnTo>
                  <a:pt x="95491" y="0"/>
                </a:lnTo>
                <a:close/>
              </a:path>
              <a:path w="95884" h="449579">
                <a:moveTo>
                  <a:pt x="65505" y="412661"/>
                </a:moveTo>
                <a:lnTo>
                  <a:pt x="54902" y="412661"/>
                </a:lnTo>
                <a:lnTo>
                  <a:pt x="47751" y="427774"/>
                </a:lnTo>
                <a:lnTo>
                  <a:pt x="58197" y="427774"/>
                </a:lnTo>
                <a:lnTo>
                  <a:pt x="65505" y="412661"/>
                </a:lnTo>
                <a:close/>
              </a:path>
              <a:path w="95884" h="449579">
                <a:moveTo>
                  <a:pt x="94717" y="352247"/>
                </a:moveTo>
                <a:lnTo>
                  <a:pt x="83515" y="352247"/>
                </a:lnTo>
                <a:lnTo>
                  <a:pt x="59308" y="403377"/>
                </a:lnTo>
                <a:lnTo>
                  <a:pt x="69994" y="403377"/>
                </a:lnTo>
                <a:lnTo>
                  <a:pt x="94717" y="352247"/>
                </a:lnTo>
                <a:close/>
              </a:path>
              <a:path w="95884" h="449579">
                <a:moveTo>
                  <a:pt x="52400" y="40906"/>
                </a:moveTo>
                <a:lnTo>
                  <a:pt x="43103" y="40906"/>
                </a:lnTo>
                <a:lnTo>
                  <a:pt x="43103" y="342950"/>
                </a:lnTo>
                <a:lnTo>
                  <a:pt x="52400" y="342950"/>
                </a:lnTo>
                <a:lnTo>
                  <a:pt x="52400" y="40906"/>
                </a:lnTo>
                <a:close/>
              </a:path>
              <a:path w="95884" h="449579">
                <a:moveTo>
                  <a:pt x="95467" y="40906"/>
                </a:moveTo>
                <a:lnTo>
                  <a:pt x="86207" y="40906"/>
                </a:lnTo>
                <a:lnTo>
                  <a:pt x="86207" y="342950"/>
                </a:lnTo>
                <a:lnTo>
                  <a:pt x="95292" y="342950"/>
                </a:lnTo>
                <a:lnTo>
                  <a:pt x="95467" y="40906"/>
                </a:lnTo>
                <a:close/>
              </a:path>
              <a:path w="95884" h="449579">
                <a:moveTo>
                  <a:pt x="95485" y="9296"/>
                </a:moveTo>
                <a:lnTo>
                  <a:pt x="86207" y="9296"/>
                </a:lnTo>
                <a:lnTo>
                  <a:pt x="86207" y="31610"/>
                </a:lnTo>
                <a:lnTo>
                  <a:pt x="95473" y="31610"/>
                </a:lnTo>
                <a:lnTo>
                  <a:pt x="95485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6642772" y="4237101"/>
            <a:ext cx="915035" cy="328930"/>
          </a:xfrm>
          <a:custGeom>
            <a:avLst/>
            <a:gdLst/>
            <a:ahLst/>
            <a:cxnLst/>
            <a:rect l="l" t="t" r="r" b="b"/>
            <a:pathLst>
              <a:path w="915034" h="328929">
                <a:moveTo>
                  <a:pt x="914539" y="319430"/>
                </a:moveTo>
                <a:lnTo>
                  <a:pt x="0" y="319430"/>
                </a:lnTo>
                <a:lnTo>
                  <a:pt x="0" y="328739"/>
                </a:lnTo>
                <a:lnTo>
                  <a:pt x="914539" y="328739"/>
                </a:lnTo>
                <a:lnTo>
                  <a:pt x="914539" y="319430"/>
                </a:lnTo>
                <a:close/>
              </a:path>
              <a:path w="915034" h="328929">
                <a:moveTo>
                  <a:pt x="188429" y="0"/>
                </a:moveTo>
                <a:lnTo>
                  <a:pt x="106552" y="0"/>
                </a:lnTo>
                <a:lnTo>
                  <a:pt x="106552" y="52273"/>
                </a:lnTo>
                <a:lnTo>
                  <a:pt x="33972" y="52273"/>
                </a:lnTo>
                <a:lnTo>
                  <a:pt x="33972" y="319430"/>
                </a:lnTo>
                <a:lnTo>
                  <a:pt x="43256" y="319430"/>
                </a:lnTo>
                <a:lnTo>
                  <a:pt x="43256" y="93510"/>
                </a:lnTo>
                <a:lnTo>
                  <a:pt x="115849" y="93510"/>
                </a:lnTo>
                <a:lnTo>
                  <a:pt x="115849" y="84226"/>
                </a:lnTo>
                <a:lnTo>
                  <a:pt x="43256" y="84226"/>
                </a:lnTo>
                <a:lnTo>
                  <a:pt x="43256" y="61569"/>
                </a:lnTo>
                <a:lnTo>
                  <a:pt x="115849" y="61569"/>
                </a:lnTo>
                <a:lnTo>
                  <a:pt x="115849" y="9283"/>
                </a:lnTo>
                <a:lnTo>
                  <a:pt x="188429" y="9283"/>
                </a:lnTo>
                <a:lnTo>
                  <a:pt x="188429" y="0"/>
                </a:lnTo>
                <a:close/>
              </a:path>
              <a:path w="915034" h="328929">
                <a:moveTo>
                  <a:pt x="115849" y="93510"/>
                </a:moveTo>
                <a:lnTo>
                  <a:pt x="106552" y="93510"/>
                </a:lnTo>
                <a:lnTo>
                  <a:pt x="106552" y="319430"/>
                </a:lnTo>
                <a:lnTo>
                  <a:pt x="115849" y="319430"/>
                </a:lnTo>
                <a:lnTo>
                  <a:pt x="115849" y="93510"/>
                </a:lnTo>
                <a:close/>
              </a:path>
              <a:path w="915034" h="328929">
                <a:moveTo>
                  <a:pt x="188429" y="9283"/>
                </a:moveTo>
                <a:lnTo>
                  <a:pt x="179146" y="9283"/>
                </a:lnTo>
                <a:lnTo>
                  <a:pt x="179146" y="319430"/>
                </a:lnTo>
                <a:lnTo>
                  <a:pt x="188429" y="319430"/>
                </a:lnTo>
                <a:lnTo>
                  <a:pt x="188429" y="154482"/>
                </a:lnTo>
                <a:lnTo>
                  <a:pt x="261023" y="154482"/>
                </a:lnTo>
                <a:lnTo>
                  <a:pt x="261023" y="145173"/>
                </a:lnTo>
                <a:lnTo>
                  <a:pt x="188429" y="145173"/>
                </a:lnTo>
                <a:lnTo>
                  <a:pt x="188429" y="122529"/>
                </a:lnTo>
                <a:lnTo>
                  <a:pt x="261023" y="122529"/>
                </a:lnTo>
                <a:lnTo>
                  <a:pt x="261023" y="113233"/>
                </a:lnTo>
                <a:lnTo>
                  <a:pt x="188429" y="113233"/>
                </a:lnTo>
                <a:lnTo>
                  <a:pt x="188429" y="9283"/>
                </a:lnTo>
                <a:close/>
              </a:path>
              <a:path w="915034" h="328929">
                <a:moveTo>
                  <a:pt x="261023" y="154482"/>
                </a:moveTo>
                <a:lnTo>
                  <a:pt x="251752" y="154482"/>
                </a:lnTo>
                <a:lnTo>
                  <a:pt x="251752" y="319430"/>
                </a:lnTo>
                <a:lnTo>
                  <a:pt x="261023" y="319430"/>
                </a:lnTo>
                <a:lnTo>
                  <a:pt x="261023" y="292607"/>
                </a:lnTo>
                <a:lnTo>
                  <a:pt x="282667" y="292607"/>
                </a:lnTo>
                <a:lnTo>
                  <a:pt x="263956" y="283718"/>
                </a:lnTo>
                <a:lnTo>
                  <a:pt x="271326" y="268211"/>
                </a:lnTo>
                <a:lnTo>
                  <a:pt x="261023" y="268211"/>
                </a:lnTo>
                <a:lnTo>
                  <a:pt x="261023" y="154482"/>
                </a:lnTo>
                <a:close/>
              </a:path>
              <a:path w="915034" h="328929">
                <a:moveTo>
                  <a:pt x="282667" y="292607"/>
                </a:moveTo>
                <a:lnTo>
                  <a:pt x="261023" y="292607"/>
                </a:lnTo>
                <a:lnTo>
                  <a:pt x="317461" y="319430"/>
                </a:lnTo>
                <a:lnTo>
                  <a:pt x="327355" y="319430"/>
                </a:lnTo>
                <a:lnTo>
                  <a:pt x="331417" y="310883"/>
                </a:lnTo>
                <a:lnTo>
                  <a:pt x="321132" y="310883"/>
                </a:lnTo>
                <a:lnTo>
                  <a:pt x="282667" y="292607"/>
                </a:lnTo>
                <a:close/>
              </a:path>
              <a:path w="915034" h="328929">
                <a:moveTo>
                  <a:pt x="429475" y="124117"/>
                </a:moveTo>
                <a:lnTo>
                  <a:pt x="420179" y="124117"/>
                </a:lnTo>
                <a:lnTo>
                  <a:pt x="420179" y="319430"/>
                </a:lnTo>
                <a:lnTo>
                  <a:pt x="429475" y="319430"/>
                </a:lnTo>
                <a:lnTo>
                  <a:pt x="429475" y="124117"/>
                </a:lnTo>
                <a:close/>
              </a:path>
              <a:path w="915034" h="328929">
                <a:moveTo>
                  <a:pt x="502056" y="61569"/>
                </a:moveTo>
                <a:lnTo>
                  <a:pt x="492772" y="61569"/>
                </a:lnTo>
                <a:lnTo>
                  <a:pt x="492772" y="319430"/>
                </a:lnTo>
                <a:lnTo>
                  <a:pt x="502056" y="319430"/>
                </a:lnTo>
                <a:lnTo>
                  <a:pt x="502056" y="122529"/>
                </a:lnTo>
                <a:lnTo>
                  <a:pt x="574662" y="122529"/>
                </a:lnTo>
                <a:lnTo>
                  <a:pt x="574662" y="113233"/>
                </a:lnTo>
                <a:lnTo>
                  <a:pt x="502056" y="113233"/>
                </a:lnTo>
                <a:lnTo>
                  <a:pt x="502056" y="61569"/>
                </a:lnTo>
                <a:close/>
              </a:path>
              <a:path w="915034" h="328929">
                <a:moveTo>
                  <a:pt x="574662" y="122529"/>
                </a:moveTo>
                <a:lnTo>
                  <a:pt x="565365" y="122529"/>
                </a:lnTo>
                <a:lnTo>
                  <a:pt x="565365" y="319430"/>
                </a:lnTo>
                <a:lnTo>
                  <a:pt x="574662" y="319430"/>
                </a:lnTo>
                <a:lnTo>
                  <a:pt x="574662" y="122529"/>
                </a:lnTo>
                <a:close/>
              </a:path>
              <a:path w="915034" h="328929">
                <a:moveTo>
                  <a:pt x="647268" y="48501"/>
                </a:moveTo>
                <a:lnTo>
                  <a:pt x="637959" y="48501"/>
                </a:lnTo>
                <a:lnTo>
                  <a:pt x="637959" y="319430"/>
                </a:lnTo>
                <a:lnTo>
                  <a:pt x="647268" y="319430"/>
                </a:lnTo>
                <a:lnTo>
                  <a:pt x="647268" y="48501"/>
                </a:lnTo>
                <a:close/>
              </a:path>
              <a:path w="915034" h="328929">
                <a:moveTo>
                  <a:pt x="719861" y="48501"/>
                </a:moveTo>
                <a:lnTo>
                  <a:pt x="710565" y="48501"/>
                </a:lnTo>
                <a:lnTo>
                  <a:pt x="710565" y="319430"/>
                </a:lnTo>
                <a:lnTo>
                  <a:pt x="719861" y="319430"/>
                </a:lnTo>
                <a:lnTo>
                  <a:pt x="719861" y="85839"/>
                </a:lnTo>
                <a:lnTo>
                  <a:pt x="729735" y="85839"/>
                </a:lnTo>
                <a:lnTo>
                  <a:pt x="725931" y="75209"/>
                </a:lnTo>
                <a:lnTo>
                  <a:pt x="747405" y="67513"/>
                </a:lnTo>
                <a:lnTo>
                  <a:pt x="719861" y="67513"/>
                </a:lnTo>
                <a:lnTo>
                  <a:pt x="719861" y="48501"/>
                </a:lnTo>
                <a:close/>
              </a:path>
              <a:path w="915034" h="328929">
                <a:moveTo>
                  <a:pt x="729735" y="85839"/>
                </a:moveTo>
                <a:lnTo>
                  <a:pt x="719861" y="85839"/>
                </a:lnTo>
                <a:lnTo>
                  <a:pt x="803490" y="319430"/>
                </a:lnTo>
                <a:lnTo>
                  <a:pt x="814793" y="319430"/>
                </a:lnTo>
                <a:lnTo>
                  <a:pt x="837987" y="311137"/>
                </a:lnTo>
                <a:lnTo>
                  <a:pt x="810399" y="311137"/>
                </a:lnTo>
                <a:lnTo>
                  <a:pt x="738111" y="109245"/>
                </a:lnTo>
                <a:lnTo>
                  <a:pt x="765748" y="100482"/>
                </a:lnTo>
                <a:lnTo>
                  <a:pt x="734974" y="100482"/>
                </a:lnTo>
                <a:lnTo>
                  <a:pt x="729735" y="85839"/>
                </a:lnTo>
                <a:close/>
              </a:path>
              <a:path w="915034" h="328929">
                <a:moveTo>
                  <a:pt x="808369" y="90093"/>
                </a:moveTo>
                <a:lnTo>
                  <a:pt x="798512" y="90093"/>
                </a:lnTo>
                <a:lnTo>
                  <a:pt x="870000" y="289813"/>
                </a:lnTo>
                <a:lnTo>
                  <a:pt x="810399" y="311137"/>
                </a:lnTo>
                <a:lnTo>
                  <a:pt x="837987" y="311137"/>
                </a:lnTo>
                <a:lnTo>
                  <a:pt x="881888" y="295440"/>
                </a:lnTo>
                <a:lnTo>
                  <a:pt x="808369" y="90093"/>
                </a:lnTo>
                <a:close/>
              </a:path>
              <a:path w="915034" h="328929">
                <a:moveTo>
                  <a:pt x="378857" y="87541"/>
                </a:moveTo>
                <a:lnTo>
                  <a:pt x="357187" y="87541"/>
                </a:lnTo>
                <a:lnTo>
                  <a:pt x="414362" y="114693"/>
                </a:lnTo>
                <a:lnTo>
                  <a:pt x="321132" y="310883"/>
                </a:lnTo>
                <a:lnTo>
                  <a:pt x="331417" y="310883"/>
                </a:lnTo>
                <a:lnTo>
                  <a:pt x="420179" y="124117"/>
                </a:lnTo>
                <a:lnTo>
                  <a:pt x="429475" y="124117"/>
                </a:lnTo>
                <a:lnTo>
                  <a:pt x="429475" y="107162"/>
                </a:lnTo>
                <a:lnTo>
                  <a:pt x="420179" y="107162"/>
                </a:lnTo>
                <a:lnTo>
                  <a:pt x="378857" y="87541"/>
                </a:lnTo>
                <a:close/>
              </a:path>
              <a:path w="915034" h="328929">
                <a:moveTo>
                  <a:pt x="352780" y="75158"/>
                </a:moveTo>
                <a:lnTo>
                  <a:pt x="261023" y="268211"/>
                </a:lnTo>
                <a:lnTo>
                  <a:pt x="271326" y="268211"/>
                </a:lnTo>
                <a:lnTo>
                  <a:pt x="357187" y="87541"/>
                </a:lnTo>
                <a:lnTo>
                  <a:pt x="378857" y="87541"/>
                </a:lnTo>
                <a:lnTo>
                  <a:pt x="352780" y="75158"/>
                </a:lnTo>
                <a:close/>
              </a:path>
              <a:path w="915034" h="328929">
                <a:moveTo>
                  <a:pt x="261023" y="122529"/>
                </a:moveTo>
                <a:lnTo>
                  <a:pt x="251752" y="122529"/>
                </a:lnTo>
                <a:lnTo>
                  <a:pt x="251752" y="145173"/>
                </a:lnTo>
                <a:lnTo>
                  <a:pt x="261023" y="145173"/>
                </a:lnTo>
                <a:lnTo>
                  <a:pt x="261023" y="122529"/>
                </a:lnTo>
                <a:close/>
              </a:path>
              <a:path w="915034" h="328929">
                <a:moveTo>
                  <a:pt x="719861" y="0"/>
                </a:moveTo>
                <a:lnTo>
                  <a:pt x="565365" y="0"/>
                </a:lnTo>
                <a:lnTo>
                  <a:pt x="565365" y="113233"/>
                </a:lnTo>
                <a:lnTo>
                  <a:pt x="574662" y="113233"/>
                </a:lnTo>
                <a:lnTo>
                  <a:pt x="574662" y="48501"/>
                </a:lnTo>
                <a:lnTo>
                  <a:pt x="719861" y="48501"/>
                </a:lnTo>
                <a:lnTo>
                  <a:pt x="719861" y="39217"/>
                </a:lnTo>
                <a:lnTo>
                  <a:pt x="574662" y="39217"/>
                </a:lnTo>
                <a:lnTo>
                  <a:pt x="574662" y="9283"/>
                </a:lnTo>
                <a:lnTo>
                  <a:pt x="719861" y="9283"/>
                </a:lnTo>
                <a:lnTo>
                  <a:pt x="719861" y="0"/>
                </a:lnTo>
                <a:close/>
              </a:path>
              <a:path w="915034" h="328929">
                <a:moveTo>
                  <a:pt x="502056" y="52273"/>
                </a:moveTo>
                <a:lnTo>
                  <a:pt x="420179" y="52273"/>
                </a:lnTo>
                <a:lnTo>
                  <a:pt x="420179" y="107162"/>
                </a:lnTo>
                <a:lnTo>
                  <a:pt x="429475" y="107162"/>
                </a:lnTo>
                <a:lnTo>
                  <a:pt x="429475" y="61569"/>
                </a:lnTo>
                <a:lnTo>
                  <a:pt x="502056" y="61569"/>
                </a:lnTo>
                <a:lnTo>
                  <a:pt x="502056" y="52273"/>
                </a:lnTo>
                <a:close/>
              </a:path>
              <a:path w="915034" h="328929">
                <a:moveTo>
                  <a:pt x="795393" y="53848"/>
                </a:moveTo>
                <a:lnTo>
                  <a:pt x="785533" y="53848"/>
                </a:lnTo>
                <a:lnTo>
                  <a:pt x="795375" y="81343"/>
                </a:lnTo>
                <a:lnTo>
                  <a:pt x="734974" y="100482"/>
                </a:lnTo>
                <a:lnTo>
                  <a:pt x="765748" y="100482"/>
                </a:lnTo>
                <a:lnTo>
                  <a:pt x="798512" y="90093"/>
                </a:lnTo>
                <a:lnTo>
                  <a:pt x="808369" y="90093"/>
                </a:lnTo>
                <a:lnTo>
                  <a:pt x="795393" y="53848"/>
                </a:lnTo>
                <a:close/>
              </a:path>
              <a:path w="915034" h="328929">
                <a:moveTo>
                  <a:pt x="115849" y="61569"/>
                </a:moveTo>
                <a:lnTo>
                  <a:pt x="106552" y="61569"/>
                </a:lnTo>
                <a:lnTo>
                  <a:pt x="106552" y="84226"/>
                </a:lnTo>
                <a:lnTo>
                  <a:pt x="115849" y="84226"/>
                </a:lnTo>
                <a:lnTo>
                  <a:pt x="115849" y="61569"/>
                </a:lnTo>
                <a:close/>
              </a:path>
              <a:path w="915034" h="328929">
                <a:moveTo>
                  <a:pt x="791146" y="41986"/>
                </a:moveTo>
                <a:lnTo>
                  <a:pt x="719861" y="67513"/>
                </a:lnTo>
                <a:lnTo>
                  <a:pt x="747405" y="67513"/>
                </a:lnTo>
                <a:lnTo>
                  <a:pt x="785533" y="53848"/>
                </a:lnTo>
                <a:lnTo>
                  <a:pt x="795393" y="53848"/>
                </a:lnTo>
                <a:lnTo>
                  <a:pt x="791146" y="41986"/>
                </a:lnTo>
                <a:close/>
              </a:path>
              <a:path w="915034" h="328929">
                <a:moveTo>
                  <a:pt x="647268" y="9283"/>
                </a:moveTo>
                <a:lnTo>
                  <a:pt x="637959" y="9283"/>
                </a:lnTo>
                <a:lnTo>
                  <a:pt x="637959" y="39217"/>
                </a:lnTo>
                <a:lnTo>
                  <a:pt x="647268" y="39217"/>
                </a:lnTo>
                <a:lnTo>
                  <a:pt x="647268" y="9283"/>
                </a:lnTo>
                <a:close/>
              </a:path>
              <a:path w="915034" h="328929">
                <a:moveTo>
                  <a:pt x="719861" y="9283"/>
                </a:moveTo>
                <a:lnTo>
                  <a:pt x="710565" y="9283"/>
                </a:lnTo>
                <a:lnTo>
                  <a:pt x="710565" y="39217"/>
                </a:lnTo>
                <a:lnTo>
                  <a:pt x="719861" y="39217"/>
                </a:lnTo>
                <a:lnTo>
                  <a:pt x="719861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9505116" y="2546540"/>
            <a:ext cx="287020" cy="329565"/>
          </a:xfrm>
          <a:custGeom>
            <a:avLst/>
            <a:gdLst/>
            <a:ahLst/>
            <a:cxnLst/>
            <a:rect l="l" t="t" r="r" b="b"/>
            <a:pathLst>
              <a:path w="287020" h="329564">
                <a:moveTo>
                  <a:pt x="108419" y="289966"/>
                </a:moveTo>
                <a:lnTo>
                  <a:pt x="99047" y="289966"/>
                </a:lnTo>
                <a:lnTo>
                  <a:pt x="101462" y="299895"/>
                </a:lnTo>
                <a:lnTo>
                  <a:pt x="135178" y="329107"/>
                </a:lnTo>
                <a:lnTo>
                  <a:pt x="143256" y="329133"/>
                </a:lnTo>
                <a:lnTo>
                  <a:pt x="151333" y="329107"/>
                </a:lnTo>
                <a:lnTo>
                  <a:pt x="159207" y="326936"/>
                </a:lnTo>
                <a:lnTo>
                  <a:pt x="166107" y="322846"/>
                </a:lnTo>
                <a:lnTo>
                  <a:pt x="170052" y="319836"/>
                </a:lnTo>
                <a:lnTo>
                  <a:pt x="136867" y="319824"/>
                </a:lnTo>
                <a:lnTo>
                  <a:pt x="130632" y="318096"/>
                </a:lnTo>
                <a:lnTo>
                  <a:pt x="125222" y="314858"/>
                </a:lnTo>
                <a:lnTo>
                  <a:pt x="119028" y="310170"/>
                </a:lnTo>
                <a:lnTo>
                  <a:pt x="114058" y="304293"/>
                </a:lnTo>
                <a:lnTo>
                  <a:pt x="110470" y="297475"/>
                </a:lnTo>
                <a:lnTo>
                  <a:pt x="108419" y="289966"/>
                </a:lnTo>
                <a:close/>
              </a:path>
              <a:path w="287020" h="329564">
                <a:moveTo>
                  <a:pt x="187502" y="289966"/>
                </a:moveTo>
                <a:lnTo>
                  <a:pt x="178142" y="289966"/>
                </a:lnTo>
                <a:lnTo>
                  <a:pt x="176085" y="297483"/>
                </a:lnTo>
                <a:lnTo>
                  <a:pt x="172496" y="304304"/>
                </a:lnTo>
                <a:lnTo>
                  <a:pt x="143281" y="319836"/>
                </a:lnTo>
                <a:lnTo>
                  <a:pt x="170068" y="319824"/>
                </a:lnTo>
                <a:lnTo>
                  <a:pt x="174195" y="316667"/>
                </a:lnTo>
                <a:lnTo>
                  <a:pt x="180597" y="308897"/>
                </a:lnTo>
                <a:lnTo>
                  <a:pt x="185103" y="299881"/>
                </a:lnTo>
                <a:lnTo>
                  <a:pt x="187502" y="289966"/>
                </a:lnTo>
                <a:close/>
              </a:path>
              <a:path w="287020" h="329564">
                <a:moveTo>
                  <a:pt x="147916" y="0"/>
                </a:moveTo>
                <a:lnTo>
                  <a:pt x="138633" y="0"/>
                </a:lnTo>
                <a:lnTo>
                  <a:pt x="138560" y="51180"/>
                </a:lnTo>
                <a:lnTo>
                  <a:pt x="125611" y="53444"/>
                </a:lnTo>
                <a:lnTo>
                  <a:pt x="87789" y="69517"/>
                </a:lnTo>
                <a:lnTo>
                  <a:pt x="52206" y="112585"/>
                </a:lnTo>
                <a:lnTo>
                  <a:pt x="34024" y="173778"/>
                </a:lnTo>
                <a:lnTo>
                  <a:pt x="25248" y="228310"/>
                </a:lnTo>
                <a:lnTo>
                  <a:pt x="20824" y="249726"/>
                </a:lnTo>
                <a:lnTo>
                  <a:pt x="14834" y="268122"/>
                </a:lnTo>
                <a:lnTo>
                  <a:pt x="6438" y="282321"/>
                </a:lnTo>
                <a:lnTo>
                  <a:pt x="0" y="289966"/>
                </a:lnTo>
                <a:lnTo>
                  <a:pt x="286550" y="289966"/>
                </a:lnTo>
                <a:lnTo>
                  <a:pt x="280085" y="282321"/>
                </a:lnTo>
                <a:lnTo>
                  <a:pt x="279116" y="280682"/>
                </a:lnTo>
                <a:lnTo>
                  <a:pt x="18923" y="280682"/>
                </a:lnTo>
                <a:lnTo>
                  <a:pt x="25840" y="265434"/>
                </a:lnTo>
                <a:lnTo>
                  <a:pt x="30921" y="247492"/>
                </a:lnTo>
                <a:lnTo>
                  <a:pt x="34807" y="227552"/>
                </a:lnTo>
                <a:lnTo>
                  <a:pt x="38138" y="206311"/>
                </a:lnTo>
                <a:lnTo>
                  <a:pt x="43061" y="176026"/>
                </a:lnTo>
                <a:lnTo>
                  <a:pt x="60339" y="117161"/>
                </a:lnTo>
                <a:lnTo>
                  <a:pt x="96095" y="75283"/>
                </a:lnTo>
                <a:lnTo>
                  <a:pt x="134253" y="61204"/>
                </a:lnTo>
                <a:lnTo>
                  <a:pt x="143090" y="60071"/>
                </a:lnTo>
                <a:lnTo>
                  <a:pt x="180762" y="60071"/>
                </a:lnTo>
                <a:lnTo>
                  <a:pt x="178850" y="59066"/>
                </a:lnTo>
                <a:lnTo>
                  <a:pt x="160876" y="53444"/>
                </a:lnTo>
                <a:lnTo>
                  <a:pt x="147916" y="51180"/>
                </a:lnTo>
                <a:lnTo>
                  <a:pt x="147916" y="0"/>
                </a:lnTo>
                <a:close/>
              </a:path>
              <a:path w="287020" h="329564">
                <a:moveTo>
                  <a:pt x="180762" y="60071"/>
                </a:moveTo>
                <a:lnTo>
                  <a:pt x="143090" y="60071"/>
                </a:lnTo>
                <a:lnTo>
                  <a:pt x="150233" y="60895"/>
                </a:lnTo>
                <a:lnTo>
                  <a:pt x="167455" y="64955"/>
                </a:lnTo>
                <a:lnTo>
                  <a:pt x="210566" y="92405"/>
                </a:lnTo>
                <a:lnTo>
                  <a:pt x="236642" y="145743"/>
                </a:lnTo>
                <a:lnTo>
                  <a:pt x="248412" y="206540"/>
                </a:lnTo>
                <a:lnTo>
                  <a:pt x="251742" y="227679"/>
                </a:lnTo>
                <a:lnTo>
                  <a:pt x="255627" y="247554"/>
                </a:lnTo>
                <a:lnTo>
                  <a:pt x="260704" y="265458"/>
                </a:lnTo>
                <a:lnTo>
                  <a:pt x="267614" y="280682"/>
                </a:lnTo>
                <a:lnTo>
                  <a:pt x="279116" y="280682"/>
                </a:lnTo>
                <a:lnTo>
                  <a:pt x="271688" y="268122"/>
                </a:lnTo>
                <a:lnTo>
                  <a:pt x="265695" y="249726"/>
                </a:lnTo>
                <a:lnTo>
                  <a:pt x="261270" y="228310"/>
                </a:lnTo>
                <a:lnTo>
                  <a:pt x="257581" y="205054"/>
                </a:lnTo>
                <a:lnTo>
                  <a:pt x="252495" y="173743"/>
                </a:lnTo>
                <a:lnTo>
                  <a:pt x="245332" y="142293"/>
                </a:lnTo>
                <a:lnTo>
                  <a:pt x="234320" y="112564"/>
                </a:lnTo>
                <a:lnTo>
                  <a:pt x="217690" y="86410"/>
                </a:lnTo>
                <a:lnTo>
                  <a:pt x="198801" y="69552"/>
                </a:lnTo>
                <a:lnTo>
                  <a:pt x="180762" y="6007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8680015" y="381251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36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8684651" y="3400403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670"/>
                </a:lnTo>
              </a:path>
            </a:pathLst>
          </a:custGeom>
          <a:ln w="9271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8680015" y="3395958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36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8767410" y="3752193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0"/>
                </a:moveTo>
                <a:lnTo>
                  <a:pt x="0" y="5588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8737800" y="374774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8767410" y="367980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8737800" y="367535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8767410" y="360741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8737800" y="3602333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1016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8767410" y="353375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8737800" y="352930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8767410" y="3461363"/>
            <a:ext cx="0" cy="63500"/>
          </a:xfrm>
          <a:custGeom>
            <a:avLst/>
            <a:gdLst/>
            <a:ahLst/>
            <a:cxnLst/>
            <a:rect l="l" t="t" r="r" b="b"/>
            <a:pathLst>
              <a:path h="63500">
                <a:moveTo>
                  <a:pt x="0" y="0"/>
                </a:moveTo>
                <a:lnTo>
                  <a:pt x="0" y="6350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8737800" y="345691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>
                <a:moveTo>
                  <a:pt x="0" y="0"/>
                </a:moveTo>
                <a:lnTo>
                  <a:pt x="34251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8767410" y="340040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207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8695377" y="3415670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26035" y="0"/>
                </a:moveTo>
                <a:lnTo>
                  <a:pt x="7531" y="0"/>
                </a:lnTo>
                <a:lnTo>
                  <a:pt x="0" y="7518"/>
                </a:lnTo>
                <a:lnTo>
                  <a:pt x="0" y="26022"/>
                </a:lnTo>
                <a:lnTo>
                  <a:pt x="7531" y="33553"/>
                </a:lnTo>
                <a:lnTo>
                  <a:pt x="26035" y="33553"/>
                </a:lnTo>
                <a:lnTo>
                  <a:pt x="33566" y="26022"/>
                </a:lnTo>
                <a:lnTo>
                  <a:pt x="33566" y="24269"/>
                </a:lnTo>
                <a:lnTo>
                  <a:pt x="12649" y="24269"/>
                </a:lnTo>
                <a:lnTo>
                  <a:pt x="9283" y="20904"/>
                </a:lnTo>
                <a:lnTo>
                  <a:pt x="9283" y="12649"/>
                </a:lnTo>
                <a:lnTo>
                  <a:pt x="12649" y="9283"/>
                </a:lnTo>
                <a:lnTo>
                  <a:pt x="33566" y="9283"/>
                </a:lnTo>
                <a:lnTo>
                  <a:pt x="33566" y="7518"/>
                </a:lnTo>
                <a:lnTo>
                  <a:pt x="26035" y="0"/>
                </a:lnTo>
                <a:close/>
              </a:path>
              <a:path w="33654" h="33654">
                <a:moveTo>
                  <a:pt x="33566" y="9283"/>
                </a:moveTo>
                <a:lnTo>
                  <a:pt x="20916" y="9283"/>
                </a:lnTo>
                <a:lnTo>
                  <a:pt x="24269" y="12649"/>
                </a:lnTo>
                <a:lnTo>
                  <a:pt x="24269" y="20904"/>
                </a:lnTo>
                <a:lnTo>
                  <a:pt x="20916" y="24269"/>
                </a:lnTo>
                <a:lnTo>
                  <a:pt x="33566" y="24269"/>
                </a:lnTo>
                <a:lnTo>
                  <a:pt x="33566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9207404" y="372255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25" y="0"/>
                </a:moveTo>
                <a:lnTo>
                  <a:pt x="7353" y="0"/>
                </a:lnTo>
                <a:lnTo>
                  <a:pt x="0" y="7353"/>
                </a:lnTo>
                <a:lnTo>
                  <a:pt x="0" y="25425"/>
                </a:lnTo>
                <a:lnTo>
                  <a:pt x="7353" y="32791"/>
                </a:lnTo>
                <a:lnTo>
                  <a:pt x="25425" y="32791"/>
                </a:lnTo>
                <a:lnTo>
                  <a:pt x="32765" y="25425"/>
                </a:lnTo>
                <a:lnTo>
                  <a:pt x="32765" y="23482"/>
                </a:lnTo>
                <a:lnTo>
                  <a:pt x="12471" y="23482"/>
                </a:lnTo>
                <a:lnTo>
                  <a:pt x="9283" y="20307"/>
                </a:lnTo>
                <a:lnTo>
                  <a:pt x="9283" y="12484"/>
                </a:lnTo>
                <a:lnTo>
                  <a:pt x="12471" y="9309"/>
                </a:lnTo>
                <a:lnTo>
                  <a:pt x="32765" y="9309"/>
                </a:lnTo>
                <a:lnTo>
                  <a:pt x="32765" y="7353"/>
                </a:lnTo>
                <a:lnTo>
                  <a:pt x="25425" y="0"/>
                </a:lnTo>
                <a:close/>
              </a:path>
              <a:path w="33020" h="33020">
                <a:moveTo>
                  <a:pt x="32765" y="9309"/>
                </a:moveTo>
                <a:lnTo>
                  <a:pt x="20294" y="9309"/>
                </a:lnTo>
                <a:lnTo>
                  <a:pt x="23469" y="12484"/>
                </a:lnTo>
                <a:lnTo>
                  <a:pt x="23469" y="20307"/>
                </a:lnTo>
                <a:lnTo>
                  <a:pt x="20294" y="23482"/>
                </a:lnTo>
                <a:lnTo>
                  <a:pt x="32765" y="23482"/>
                </a:lnTo>
                <a:lnTo>
                  <a:pt x="32765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9226289" y="368072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12" y="0"/>
                </a:moveTo>
                <a:lnTo>
                  <a:pt x="7353" y="0"/>
                </a:lnTo>
                <a:lnTo>
                  <a:pt x="0" y="7366"/>
                </a:lnTo>
                <a:lnTo>
                  <a:pt x="0" y="25425"/>
                </a:lnTo>
                <a:lnTo>
                  <a:pt x="7353" y="32778"/>
                </a:lnTo>
                <a:lnTo>
                  <a:pt x="25412" y="32778"/>
                </a:lnTo>
                <a:lnTo>
                  <a:pt x="32765" y="25425"/>
                </a:lnTo>
                <a:lnTo>
                  <a:pt x="32765" y="23495"/>
                </a:lnTo>
                <a:lnTo>
                  <a:pt x="12471" y="23495"/>
                </a:lnTo>
                <a:lnTo>
                  <a:pt x="9283" y="20320"/>
                </a:lnTo>
                <a:lnTo>
                  <a:pt x="9283" y="12484"/>
                </a:lnTo>
                <a:lnTo>
                  <a:pt x="12471" y="9309"/>
                </a:lnTo>
                <a:lnTo>
                  <a:pt x="32765" y="9309"/>
                </a:lnTo>
                <a:lnTo>
                  <a:pt x="32765" y="7366"/>
                </a:lnTo>
                <a:lnTo>
                  <a:pt x="25412" y="0"/>
                </a:lnTo>
                <a:close/>
              </a:path>
              <a:path w="33020" h="33020">
                <a:moveTo>
                  <a:pt x="32765" y="9309"/>
                </a:moveTo>
                <a:lnTo>
                  <a:pt x="20294" y="9309"/>
                </a:lnTo>
                <a:lnTo>
                  <a:pt x="23469" y="12484"/>
                </a:lnTo>
                <a:lnTo>
                  <a:pt x="23469" y="20320"/>
                </a:lnTo>
                <a:lnTo>
                  <a:pt x="20294" y="23495"/>
                </a:lnTo>
                <a:lnTo>
                  <a:pt x="32765" y="23495"/>
                </a:lnTo>
                <a:lnTo>
                  <a:pt x="32765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9232655" y="378493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438" y="0"/>
                </a:moveTo>
                <a:lnTo>
                  <a:pt x="7366" y="0"/>
                </a:lnTo>
                <a:lnTo>
                  <a:pt x="0" y="7353"/>
                </a:lnTo>
                <a:lnTo>
                  <a:pt x="0" y="25412"/>
                </a:lnTo>
                <a:lnTo>
                  <a:pt x="7366" y="32765"/>
                </a:lnTo>
                <a:lnTo>
                  <a:pt x="25438" y="32765"/>
                </a:lnTo>
                <a:lnTo>
                  <a:pt x="32778" y="25412"/>
                </a:lnTo>
                <a:lnTo>
                  <a:pt x="32778" y="23482"/>
                </a:lnTo>
                <a:lnTo>
                  <a:pt x="12484" y="23482"/>
                </a:lnTo>
                <a:lnTo>
                  <a:pt x="9309" y="20307"/>
                </a:lnTo>
                <a:lnTo>
                  <a:pt x="9309" y="12471"/>
                </a:lnTo>
                <a:lnTo>
                  <a:pt x="12484" y="9296"/>
                </a:lnTo>
                <a:lnTo>
                  <a:pt x="32778" y="9296"/>
                </a:lnTo>
                <a:lnTo>
                  <a:pt x="32778" y="7353"/>
                </a:lnTo>
                <a:lnTo>
                  <a:pt x="25438" y="0"/>
                </a:lnTo>
                <a:close/>
              </a:path>
              <a:path w="33020" h="33020">
                <a:moveTo>
                  <a:pt x="32778" y="9296"/>
                </a:moveTo>
                <a:lnTo>
                  <a:pt x="20307" y="9296"/>
                </a:lnTo>
                <a:lnTo>
                  <a:pt x="23482" y="12471"/>
                </a:lnTo>
                <a:lnTo>
                  <a:pt x="23482" y="20307"/>
                </a:lnTo>
                <a:lnTo>
                  <a:pt x="20307" y="23482"/>
                </a:lnTo>
                <a:lnTo>
                  <a:pt x="32778" y="23482"/>
                </a:lnTo>
                <a:lnTo>
                  <a:pt x="32778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9182151" y="3542372"/>
            <a:ext cx="308610" cy="429895"/>
          </a:xfrm>
          <a:custGeom>
            <a:avLst/>
            <a:gdLst/>
            <a:ahLst/>
            <a:cxnLst/>
            <a:rect l="l" t="t" r="r" b="b"/>
            <a:pathLst>
              <a:path w="308609" h="429895">
                <a:moveTo>
                  <a:pt x="224574" y="420281"/>
                </a:moveTo>
                <a:lnTo>
                  <a:pt x="83743" y="420281"/>
                </a:lnTo>
                <a:lnTo>
                  <a:pt x="83743" y="429577"/>
                </a:lnTo>
                <a:lnTo>
                  <a:pt x="224574" y="429577"/>
                </a:lnTo>
                <a:lnTo>
                  <a:pt x="224574" y="420281"/>
                </a:lnTo>
                <a:close/>
              </a:path>
              <a:path w="308609" h="429895">
                <a:moveTo>
                  <a:pt x="158800" y="175513"/>
                </a:moveTo>
                <a:lnTo>
                  <a:pt x="149517" y="175513"/>
                </a:lnTo>
                <a:lnTo>
                  <a:pt x="149517" y="420281"/>
                </a:lnTo>
                <a:lnTo>
                  <a:pt x="158800" y="420281"/>
                </a:lnTo>
                <a:lnTo>
                  <a:pt x="158800" y="175513"/>
                </a:lnTo>
                <a:close/>
              </a:path>
              <a:path w="308609" h="429895">
                <a:moveTo>
                  <a:pt x="25146" y="56476"/>
                </a:moveTo>
                <a:lnTo>
                  <a:pt x="15849" y="56476"/>
                </a:lnTo>
                <a:lnTo>
                  <a:pt x="15849" y="289318"/>
                </a:lnTo>
                <a:lnTo>
                  <a:pt x="18980" y="309659"/>
                </a:lnTo>
                <a:lnTo>
                  <a:pt x="27514" y="326289"/>
                </a:lnTo>
                <a:lnTo>
                  <a:pt x="40163" y="337512"/>
                </a:lnTo>
                <a:lnTo>
                  <a:pt x="55638" y="341629"/>
                </a:lnTo>
                <a:lnTo>
                  <a:pt x="71118" y="337512"/>
                </a:lnTo>
                <a:lnTo>
                  <a:pt x="76944" y="332346"/>
                </a:lnTo>
                <a:lnTo>
                  <a:pt x="55638" y="332346"/>
                </a:lnTo>
                <a:lnTo>
                  <a:pt x="43780" y="328959"/>
                </a:lnTo>
                <a:lnTo>
                  <a:pt x="34086" y="319728"/>
                </a:lnTo>
                <a:lnTo>
                  <a:pt x="27545" y="306050"/>
                </a:lnTo>
                <a:lnTo>
                  <a:pt x="25146" y="289318"/>
                </a:lnTo>
                <a:lnTo>
                  <a:pt x="25146" y="107314"/>
                </a:lnTo>
                <a:lnTo>
                  <a:pt x="95453" y="107314"/>
                </a:lnTo>
                <a:lnTo>
                  <a:pt x="95453" y="98018"/>
                </a:lnTo>
                <a:lnTo>
                  <a:pt x="25146" y="98018"/>
                </a:lnTo>
                <a:lnTo>
                  <a:pt x="25146" y="56476"/>
                </a:lnTo>
                <a:close/>
              </a:path>
              <a:path w="308609" h="429895">
                <a:moveTo>
                  <a:pt x="222173" y="175513"/>
                </a:moveTo>
                <a:lnTo>
                  <a:pt x="212864" y="175513"/>
                </a:lnTo>
                <a:lnTo>
                  <a:pt x="212864" y="289318"/>
                </a:lnTo>
                <a:lnTo>
                  <a:pt x="215997" y="309659"/>
                </a:lnTo>
                <a:lnTo>
                  <a:pt x="224535" y="326289"/>
                </a:lnTo>
                <a:lnTo>
                  <a:pt x="237189" y="337512"/>
                </a:lnTo>
                <a:lnTo>
                  <a:pt x="252666" y="341629"/>
                </a:lnTo>
                <a:lnTo>
                  <a:pt x="268151" y="337512"/>
                </a:lnTo>
                <a:lnTo>
                  <a:pt x="273977" y="332346"/>
                </a:lnTo>
                <a:lnTo>
                  <a:pt x="252666" y="332346"/>
                </a:lnTo>
                <a:lnTo>
                  <a:pt x="240808" y="328959"/>
                </a:lnTo>
                <a:lnTo>
                  <a:pt x="231114" y="319728"/>
                </a:lnTo>
                <a:lnTo>
                  <a:pt x="224573" y="306050"/>
                </a:lnTo>
                <a:lnTo>
                  <a:pt x="222173" y="289318"/>
                </a:lnTo>
                <a:lnTo>
                  <a:pt x="222173" y="175513"/>
                </a:lnTo>
                <a:close/>
              </a:path>
              <a:path w="308609" h="429895">
                <a:moveTo>
                  <a:pt x="95453" y="107314"/>
                </a:moveTo>
                <a:lnTo>
                  <a:pt x="86156" y="107314"/>
                </a:lnTo>
                <a:lnTo>
                  <a:pt x="86156" y="289318"/>
                </a:lnTo>
                <a:lnTo>
                  <a:pt x="83754" y="306050"/>
                </a:lnTo>
                <a:lnTo>
                  <a:pt x="77208" y="319728"/>
                </a:lnTo>
                <a:lnTo>
                  <a:pt x="67506" y="328959"/>
                </a:lnTo>
                <a:lnTo>
                  <a:pt x="55638" y="332346"/>
                </a:lnTo>
                <a:lnTo>
                  <a:pt x="76944" y="332346"/>
                </a:lnTo>
                <a:lnTo>
                  <a:pt x="83775" y="326289"/>
                </a:lnTo>
                <a:lnTo>
                  <a:pt x="92318" y="309659"/>
                </a:lnTo>
                <a:lnTo>
                  <a:pt x="95453" y="289318"/>
                </a:lnTo>
                <a:lnTo>
                  <a:pt x="95453" y="175513"/>
                </a:lnTo>
                <a:lnTo>
                  <a:pt x="222173" y="175513"/>
                </a:lnTo>
                <a:lnTo>
                  <a:pt x="222173" y="166217"/>
                </a:lnTo>
                <a:lnTo>
                  <a:pt x="95453" y="166217"/>
                </a:lnTo>
                <a:lnTo>
                  <a:pt x="95453" y="107314"/>
                </a:lnTo>
                <a:close/>
              </a:path>
              <a:path w="308609" h="429895">
                <a:moveTo>
                  <a:pt x="292480" y="159727"/>
                </a:moveTo>
                <a:lnTo>
                  <a:pt x="283184" y="159727"/>
                </a:lnTo>
                <a:lnTo>
                  <a:pt x="283184" y="289318"/>
                </a:lnTo>
                <a:lnTo>
                  <a:pt x="280782" y="306050"/>
                </a:lnTo>
                <a:lnTo>
                  <a:pt x="274235" y="319728"/>
                </a:lnTo>
                <a:lnTo>
                  <a:pt x="264534" y="328959"/>
                </a:lnTo>
                <a:lnTo>
                  <a:pt x="252666" y="332346"/>
                </a:lnTo>
                <a:lnTo>
                  <a:pt x="273977" y="332346"/>
                </a:lnTo>
                <a:lnTo>
                  <a:pt x="280808" y="326289"/>
                </a:lnTo>
                <a:lnTo>
                  <a:pt x="289347" y="309659"/>
                </a:lnTo>
                <a:lnTo>
                  <a:pt x="292480" y="289318"/>
                </a:lnTo>
                <a:lnTo>
                  <a:pt x="292480" y="159727"/>
                </a:lnTo>
                <a:close/>
              </a:path>
              <a:path w="308609" h="429895">
                <a:moveTo>
                  <a:pt x="158800" y="0"/>
                </a:moveTo>
                <a:lnTo>
                  <a:pt x="149517" y="0"/>
                </a:lnTo>
                <a:lnTo>
                  <a:pt x="149517" y="166217"/>
                </a:lnTo>
                <a:lnTo>
                  <a:pt x="158800" y="166217"/>
                </a:lnTo>
                <a:lnTo>
                  <a:pt x="158800" y="0"/>
                </a:lnTo>
                <a:close/>
              </a:path>
              <a:path w="308609" h="429895">
                <a:moveTo>
                  <a:pt x="292480" y="56476"/>
                </a:moveTo>
                <a:lnTo>
                  <a:pt x="212864" y="56476"/>
                </a:lnTo>
                <a:lnTo>
                  <a:pt x="212864" y="166217"/>
                </a:lnTo>
                <a:lnTo>
                  <a:pt x="222173" y="166217"/>
                </a:lnTo>
                <a:lnTo>
                  <a:pt x="222173" y="159727"/>
                </a:lnTo>
                <a:lnTo>
                  <a:pt x="292480" y="159727"/>
                </a:lnTo>
                <a:lnTo>
                  <a:pt x="292480" y="150431"/>
                </a:lnTo>
                <a:lnTo>
                  <a:pt x="222161" y="150431"/>
                </a:lnTo>
                <a:lnTo>
                  <a:pt x="222161" y="56489"/>
                </a:lnTo>
                <a:lnTo>
                  <a:pt x="292480" y="56489"/>
                </a:lnTo>
                <a:close/>
              </a:path>
              <a:path w="308609" h="429895">
                <a:moveTo>
                  <a:pt x="292480" y="56489"/>
                </a:moveTo>
                <a:lnTo>
                  <a:pt x="283184" y="56489"/>
                </a:lnTo>
                <a:lnTo>
                  <a:pt x="283184" y="150431"/>
                </a:lnTo>
                <a:lnTo>
                  <a:pt x="292480" y="150431"/>
                </a:lnTo>
                <a:lnTo>
                  <a:pt x="292480" y="56489"/>
                </a:lnTo>
                <a:close/>
              </a:path>
              <a:path w="308609" h="429895">
                <a:moveTo>
                  <a:pt x="95453" y="56476"/>
                </a:moveTo>
                <a:lnTo>
                  <a:pt x="86156" y="56476"/>
                </a:lnTo>
                <a:lnTo>
                  <a:pt x="86156" y="98018"/>
                </a:lnTo>
                <a:lnTo>
                  <a:pt x="95453" y="98018"/>
                </a:lnTo>
                <a:lnTo>
                  <a:pt x="95453" y="56476"/>
                </a:lnTo>
                <a:close/>
              </a:path>
              <a:path w="308609" h="429895">
                <a:moveTo>
                  <a:pt x="111277" y="47193"/>
                </a:moveTo>
                <a:lnTo>
                  <a:pt x="0" y="47193"/>
                </a:lnTo>
                <a:lnTo>
                  <a:pt x="0" y="56476"/>
                </a:lnTo>
                <a:lnTo>
                  <a:pt x="111277" y="56476"/>
                </a:lnTo>
                <a:lnTo>
                  <a:pt x="111277" y="47193"/>
                </a:lnTo>
                <a:close/>
              </a:path>
              <a:path w="308609" h="429895">
                <a:moveTo>
                  <a:pt x="308305" y="47193"/>
                </a:moveTo>
                <a:lnTo>
                  <a:pt x="197027" y="47193"/>
                </a:lnTo>
                <a:lnTo>
                  <a:pt x="197027" y="56476"/>
                </a:lnTo>
                <a:lnTo>
                  <a:pt x="308305" y="56476"/>
                </a:lnTo>
                <a:lnTo>
                  <a:pt x="308305" y="4719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8228135" y="4020783"/>
            <a:ext cx="452120" cy="379730"/>
          </a:xfrm>
          <a:custGeom>
            <a:avLst/>
            <a:gdLst/>
            <a:ahLst/>
            <a:cxnLst/>
            <a:rect l="l" t="t" r="r" b="b"/>
            <a:pathLst>
              <a:path w="452120" h="379729">
                <a:moveTo>
                  <a:pt x="451764" y="71882"/>
                </a:moveTo>
                <a:lnTo>
                  <a:pt x="0" y="71882"/>
                </a:lnTo>
                <a:lnTo>
                  <a:pt x="0" y="379552"/>
                </a:lnTo>
                <a:lnTo>
                  <a:pt x="451764" y="379552"/>
                </a:lnTo>
                <a:lnTo>
                  <a:pt x="451764" y="370243"/>
                </a:lnTo>
                <a:lnTo>
                  <a:pt x="9296" y="370243"/>
                </a:lnTo>
                <a:lnTo>
                  <a:pt x="9296" y="232791"/>
                </a:lnTo>
                <a:lnTo>
                  <a:pt x="187858" y="232791"/>
                </a:lnTo>
                <a:lnTo>
                  <a:pt x="187858" y="223494"/>
                </a:lnTo>
                <a:lnTo>
                  <a:pt x="9296" y="223494"/>
                </a:lnTo>
                <a:lnTo>
                  <a:pt x="9296" y="81178"/>
                </a:lnTo>
                <a:lnTo>
                  <a:pt x="451764" y="81178"/>
                </a:lnTo>
                <a:lnTo>
                  <a:pt x="451764" y="71882"/>
                </a:lnTo>
                <a:close/>
              </a:path>
              <a:path w="452120" h="379729">
                <a:moveTo>
                  <a:pt x="451764" y="232791"/>
                </a:moveTo>
                <a:lnTo>
                  <a:pt x="442467" y="232791"/>
                </a:lnTo>
                <a:lnTo>
                  <a:pt x="442467" y="370243"/>
                </a:lnTo>
                <a:lnTo>
                  <a:pt x="451764" y="370243"/>
                </a:lnTo>
                <a:lnTo>
                  <a:pt x="451764" y="232791"/>
                </a:lnTo>
                <a:close/>
              </a:path>
              <a:path w="452120" h="379729">
                <a:moveTo>
                  <a:pt x="187858" y="232791"/>
                </a:moveTo>
                <a:lnTo>
                  <a:pt x="178549" y="232791"/>
                </a:lnTo>
                <a:lnTo>
                  <a:pt x="178549" y="244436"/>
                </a:lnTo>
                <a:lnTo>
                  <a:pt x="225882" y="269341"/>
                </a:lnTo>
                <a:lnTo>
                  <a:pt x="245838" y="258838"/>
                </a:lnTo>
                <a:lnTo>
                  <a:pt x="225882" y="258838"/>
                </a:lnTo>
                <a:lnTo>
                  <a:pt x="187858" y="238823"/>
                </a:lnTo>
                <a:lnTo>
                  <a:pt x="187858" y="232791"/>
                </a:lnTo>
                <a:close/>
              </a:path>
              <a:path w="452120" h="379729">
                <a:moveTo>
                  <a:pt x="273202" y="210337"/>
                </a:moveTo>
                <a:lnTo>
                  <a:pt x="263905" y="210337"/>
                </a:lnTo>
                <a:lnTo>
                  <a:pt x="263905" y="238823"/>
                </a:lnTo>
                <a:lnTo>
                  <a:pt x="225882" y="258838"/>
                </a:lnTo>
                <a:lnTo>
                  <a:pt x="245838" y="258838"/>
                </a:lnTo>
                <a:lnTo>
                  <a:pt x="273202" y="244436"/>
                </a:lnTo>
                <a:lnTo>
                  <a:pt x="273202" y="232791"/>
                </a:lnTo>
                <a:lnTo>
                  <a:pt x="451764" y="232791"/>
                </a:lnTo>
                <a:lnTo>
                  <a:pt x="451764" y="223494"/>
                </a:lnTo>
                <a:lnTo>
                  <a:pt x="273202" y="223494"/>
                </a:lnTo>
                <a:lnTo>
                  <a:pt x="273202" y="210337"/>
                </a:lnTo>
                <a:close/>
              </a:path>
              <a:path w="452120" h="379729">
                <a:moveTo>
                  <a:pt x="273202" y="201053"/>
                </a:moveTo>
                <a:lnTo>
                  <a:pt x="178549" y="201053"/>
                </a:lnTo>
                <a:lnTo>
                  <a:pt x="178549" y="223494"/>
                </a:lnTo>
                <a:lnTo>
                  <a:pt x="187858" y="223494"/>
                </a:lnTo>
                <a:lnTo>
                  <a:pt x="187858" y="210337"/>
                </a:lnTo>
                <a:lnTo>
                  <a:pt x="273202" y="210337"/>
                </a:lnTo>
                <a:lnTo>
                  <a:pt x="273202" y="201053"/>
                </a:lnTo>
                <a:close/>
              </a:path>
              <a:path w="452120" h="379729">
                <a:moveTo>
                  <a:pt x="451764" y="81178"/>
                </a:moveTo>
                <a:lnTo>
                  <a:pt x="442467" y="81178"/>
                </a:lnTo>
                <a:lnTo>
                  <a:pt x="442467" y="223494"/>
                </a:lnTo>
                <a:lnTo>
                  <a:pt x="451764" y="223494"/>
                </a:lnTo>
                <a:lnTo>
                  <a:pt x="451764" y="81178"/>
                </a:lnTo>
                <a:close/>
              </a:path>
              <a:path w="452120" h="379729">
                <a:moveTo>
                  <a:pt x="302412" y="0"/>
                </a:moveTo>
                <a:lnTo>
                  <a:pt x="149377" y="0"/>
                </a:lnTo>
                <a:lnTo>
                  <a:pt x="149377" y="71882"/>
                </a:lnTo>
                <a:lnTo>
                  <a:pt x="158673" y="71882"/>
                </a:lnTo>
                <a:lnTo>
                  <a:pt x="158673" y="9296"/>
                </a:lnTo>
                <a:lnTo>
                  <a:pt x="302412" y="9296"/>
                </a:lnTo>
                <a:lnTo>
                  <a:pt x="302412" y="0"/>
                </a:lnTo>
                <a:close/>
              </a:path>
              <a:path w="452120" h="379729">
                <a:moveTo>
                  <a:pt x="302412" y="9296"/>
                </a:moveTo>
                <a:lnTo>
                  <a:pt x="293128" y="9296"/>
                </a:lnTo>
                <a:lnTo>
                  <a:pt x="293128" y="71882"/>
                </a:lnTo>
                <a:lnTo>
                  <a:pt x="302412" y="71882"/>
                </a:lnTo>
                <a:lnTo>
                  <a:pt x="302412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8409241" y="4199534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547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9190263" y="2153170"/>
            <a:ext cx="238760" cy="413384"/>
          </a:xfrm>
          <a:custGeom>
            <a:avLst/>
            <a:gdLst/>
            <a:ahLst/>
            <a:cxnLst/>
            <a:rect l="l" t="t" r="r" b="b"/>
            <a:pathLst>
              <a:path w="238759" h="413385">
                <a:moveTo>
                  <a:pt x="774" y="0"/>
                </a:moveTo>
                <a:lnTo>
                  <a:pt x="774" y="1904"/>
                </a:lnTo>
                <a:lnTo>
                  <a:pt x="8" y="1904"/>
                </a:lnTo>
                <a:lnTo>
                  <a:pt x="660" y="112725"/>
                </a:lnTo>
                <a:lnTo>
                  <a:pt x="774" y="413296"/>
                </a:lnTo>
                <a:lnTo>
                  <a:pt x="230314" y="413308"/>
                </a:lnTo>
                <a:lnTo>
                  <a:pt x="238366" y="413283"/>
                </a:lnTo>
                <a:lnTo>
                  <a:pt x="233013" y="404012"/>
                </a:lnTo>
                <a:lnTo>
                  <a:pt x="10071" y="403999"/>
                </a:lnTo>
                <a:lnTo>
                  <a:pt x="10071" y="374840"/>
                </a:lnTo>
                <a:lnTo>
                  <a:pt x="25920" y="374840"/>
                </a:lnTo>
                <a:lnTo>
                  <a:pt x="25920" y="365531"/>
                </a:lnTo>
                <a:lnTo>
                  <a:pt x="10071" y="365531"/>
                </a:lnTo>
                <a:lnTo>
                  <a:pt x="10071" y="327875"/>
                </a:lnTo>
                <a:lnTo>
                  <a:pt x="25920" y="327875"/>
                </a:lnTo>
                <a:lnTo>
                  <a:pt x="25920" y="318592"/>
                </a:lnTo>
                <a:lnTo>
                  <a:pt x="10071" y="318592"/>
                </a:lnTo>
                <a:lnTo>
                  <a:pt x="10071" y="280911"/>
                </a:lnTo>
                <a:lnTo>
                  <a:pt x="25920" y="280911"/>
                </a:lnTo>
                <a:lnTo>
                  <a:pt x="25920" y="271614"/>
                </a:lnTo>
                <a:lnTo>
                  <a:pt x="10071" y="271614"/>
                </a:lnTo>
                <a:lnTo>
                  <a:pt x="10071" y="233933"/>
                </a:lnTo>
                <a:lnTo>
                  <a:pt x="25920" y="233933"/>
                </a:lnTo>
                <a:lnTo>
                  <a:pt x="25920" y="224637"/>
                </a:lnTo>
                <a:lnTo>
                  <a:pt x="10071" y="224637"/>
                </a:lnTo>
                <a:lnTo>
                  <a:pt x="10071" y="186982"/>
                </a:lnTo>
                <a:lnTo>
                  <a:pt x="25920" y="186982"/>
                </a:lnTo>
                <a:lnTo>
                  <a:pt x="25920" y="177672"/>
                </a:lnTo>
                <a:lnTo>
                  <a:pt x="10071" y="177672"/>
                </a:lnTo>
                <a:lnTo>
                  <a:pt x="10071" y="140017"/>
                </a:lnTo>
                <a:lnTo>
                  <a:pt x="25920" y="140017"/>
                </a:lnTo>
                <a:lnTo>
                  <a:pt x="25920" y="130721"/>
                </a:lnTo>
                <a:lnTo>
                  <a:pt x="10071" y="130721"/>
                </a:lnTo>
                <a:lnTo>
                  <a:pt x="9855" y="93052"/>
                </a:lnTo>
                <a:lnTo>
                  <a:pt x="25920" y="93052"/>
                </a:lnTo>
                <a:lnTo>
                  <a:pt x="25920" y="83756"/>
                </a:lnTo>
                <a:lnTo>
                  <a:pt x="9791" y="83756"/>
                </a:lnTo>
                <a:lnTo>
                  <a:pt x="9512" y="35445"/>
                </a:lnTo>
                <a:lnTo>
                  <a:pt x="10071" y="35445"/>
                </a:lnTo>
                <a:lnTo>
                  <a:pt x="10071" y="35178"/>
                </a:lnTo>
                <a:lnTo>
                  <a:pt x="20766" y="35178"/>
                </a:lnTo>
                <a:lnTo>
                  <a:pt x="1857" y="1904"/>
                </a:lnTo>
                <a:lnTo>
                  <a:pt x="774" y="1904"/>
                </a:lnTo>
                <a:lnTo>
                  <a:pt x="0" y="546"/>
                </a:lnTo>
                <a:lnTo>
                  <a:pt x="1085" y="546"/>
                </a:lnTo>
                <a:lnTo>
                  <a:pt x="774" y="0"/>
                </a:lnTo>
                <a:close/>
              </a:path>
              <a:path w="238759" h="413385">
                <a:moveTo>
                  <a:pt x="20766" y="35178"/>
                </a:moveTo>
                <a:lnTo>
                  <a:pt x="10071" y="35178"/>
                </a:lnTo>
                <a:lnTo>
                  <a:pt x="56756" y="117335"/>
                </a:lnTo>
                <a:lnTo>
                  <a:pt x="222250" y="404012"/>
                </a:lnTo>
                <a:lnTo>
                  <a:pt x="233013" y="404012"/>
                </a:lnTo>
                <a:lnTo>
                  <a:pt x="64833" y="112725"/>
                </a:lnTo>
                <a:lnTo>
                  <a:pt x="20766" y="35178"/>
                </a:lnTo>
                <a:close/>
              </a:path>
              <a:path w="238759" h="413385">
                <a:moveTo>
                  <a:pt x="10071" y="35445"/>
                </a:moveTo>
                <a:lnTo>
                  <a:pt x="9512" y="35445"/>
                </a:lnTo>
                <a:lnTo>
                  <a:pt x="10071" y="36436"/>
                </a:lnTo>
                <a:lnTo>
                  <a:pt x="10071" y="354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7944218" y="3402965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95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7948866" y="3016250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0"/>
                </a:moveTo>
                <a:lnTo>
                  <a:pt x="0" y="382269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7944218" y="3011804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595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8255158" y="3016834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0"/>
                </a:moveTo>
                <a:lnTo>
                  <a:pt x="0" y="381787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7986598" y="311975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0809" y="0"/>
                </a:lnTo>
              </a:path>
            </a:pathLst>
          </a:custGeom>
          <a:ln w="88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7986598" y="3092450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309" y="0"/>
                </a:lnTo>
              </a:path>
            </a:pathLst>
          </a:custGeom>
          <a:ln w="4571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7986598" y="306514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0809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8208124" y="309258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283" y="0"/>
                </a:lnTo>
              </a:path>
            </a:pathLst>
          </a:custGeom>
          <a:ln w="45402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7989836" y="318173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8075993" y="318173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8162137" y="318173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7989836" y="3236448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8075993" y="3236448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8162137" y="3236448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7989836" y="329114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8075993" y="329114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8162137" y="329114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7989836" y="334582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57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8075993" y="334582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8162137" y="3345827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>
                <a:moveTo>
                  <a:pt x="0" y="0"/>
                </a:moveTo>
                <a:lnTo>
                  <a:pt x="52044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7486167" y="4033392"/>
            <a:ext cx="260985" cy="320675"/>
          </a:xfrm>
          <a:custGeom>
            <a:avLst/>
            <a:gdLst/>
            <a:ahLst/>
            <a:cxnLst/>
            <a:rect l="l" t="t" r="r" b="b"/>
            <a:pathLst>
              <a:path w="260984" h="320675">
                <a:moveTo>
                  <a:pt x="79552" y="0"/>
                </a:moveTo>
                <a:lnTo>
                  <a:pt x="0" y="0"/>
                </a:lnTo>
                <a:lnTo>
                  <a:pt x="0" y="176377"/>
                </a:lnTo>
                <a:lnTo>
                  <a:pt x="6414" y="222833"/>
                </a:lnTo>
                <a:lnTo>
                  <a:pt x="24451" y="262449"/>
                </a:lnTo>
                <a:lnTo>
                  <a:pt x="52301" y="293223"/>
                </a:lnTo>
                <a:lnTo>
                  <a:pt x="88154" y="313154"/>
                </a:lnTo>
                <a:lnTo>
                  <a:pt x="130200" y="320243"/>
                </a:lnTo>
                <a:lnTo>
                  <a:pt x="172246" y="313154"/>
                </a:lnTo>
                <a:lnTo>
                  <a:pt x="176446" y="310819"/>
                </a:lnTo>
                <a:lnTo>
                  <a:pt x="125564" y="310819"/>
                </a:lnTo>
                <a:lnTo>
                  <a:pt x="79365" y="299212"/>
                </a:lnTo>
                <a:lnTo>
                  <a:pt x="42513" y="270578"/>
                </a:lnTo>
                <a:lnTo>
                  <a:pt x="18119" y="228454"/>
                </a:lnTo>
                <a:lnTo>
                  <a:pt x="9296" y="176377"/>
                </a:lnTo>
                <a:lnTo>
                  <a:pt x="9296" y="97764"/>
                </a:lnTo>
                <a:lnTo>
                  <a:pt x="79552" y="97764"/>
                </a:lnTo>
                <a:lnTo>
                  <a:pt x="79552" y="88468"/>
                </a:lnTo>
                <a:lnTo>
                  <a:pt x="9296" y="88468"/>
                </a:lnTo>
                <a:lnTo>
                  <a:pt x="9296" y="9296"/>
                </a:lnTo>
                <a:lnTo>
                  <a:pt x="79552" y="9296"/>
                </a:lnTo>
                <a:lnTo>
                  <a:pt x="79552" y="0"/>
                </a:lnTo>
                <a:close/>
              </a:path>
              <a:path w="260984" h="320675">
                <a:moveTo>
                  <a:pt x="79552" y="97764"/>
                </a:moveTo>
                <a:lnTo>
                  <a:pt x="70256" y="97764"/>
                </a:lnTo>
                <a:lnTo>
                  <a:pt x="70256" y="176377"/>
                </a:lnTo>
                <a:lnTo>
                  <a:pt x="74374" y="204417"/>
                </a:lnTo>
                <a:lnTo>
                  <a:pt x="85847" y="227115"/>
                </a:lnTo>
                <a:lnTo>
                  <a:pt x="103351" y="242776"/>
                </a:lnTo>
                <a:lnTo>
                  <a:pt x="125564" y="249707"/>
                </a:lnTo>
                <a:lnTo>
                  <a:pt x="125564" y="310819"/>
                </a:lnTo>
                <a:lnTo>
                  <a:pt x="134861" y="310819"/>
                </a:lnTo>
                <a:lnTo>
                  <a:pt x="134861" y="249707"/>
                </a:lnTo>
                <a:lnTo>
                  <a:pt x="157059" y="242776"/>
                </a:lnTo>
                <a:lnTo>
                  <a:pt x="159376" y="240703"/>
                </a:lnTo>
                <a:lnTo>
                  <a:pt x="130200" y="240703"/>
                </a:lnTo>
                <a:lnTo>
                  <a:pt x="109904" y="235893"/>
                </a:lnTo>
                <a:lnTo>
                  <a:pt x="93870" y="222518"/>
                </a:lnTo>
                <a:lnTo>
                  <a:pt x="83339" y="202153"/>
                </a:lnTo>
                <a:lnTo>
                  <a:pt x="79552" y="176377"/>
                </a:lnTo>
                <a:lnTo>
                  <a:pt x="79552" y="97764"/>
                </a:lnTo>
                <a:close/>
              </a:path>
              <a:path w="260984" h="320675">
                <a:moveTo>
                  <a:pt x="260400" y="97764"/>
                </a:moveTo>
                <a:lnTo>
                  <a:pt x="251104" y="97764"/>
                </a:lnTo>
                <a:lnTo>
                  <a:pt x="251104" y="176377"/>
                </a:lnTo>
                <a:lnTo>
                  <a:pt x="242281" y="228454"/>
                </a:lnTo>
                <a:lnTo>
                  <a:pt x="217890" y="270578"/>
                </a:lnTo>
                <a:lnTo>
                  <a:pt x="181045" y="299212"/>
                </a:lnTo>
                <a:lnTo>
                  <a:pt x="134861" y="310819"/>
                </a:lnTo>
                <a:lnTo>
                  <a:pt x="176446" y="310819"/>
                </a:lnTo>
                <a:lnTo>
                  <a:pt x="208098" y="293223"/>
                </a:lnTo>
                <a:lnTo>
                  <a:pt x="235948" y="262449"/>
                </a:lnTo>
                <a:lnTo>
                  <a:pt x="253986" y="222833"/>
                </a:lnTo>
                <a:lnTo>
                  <a:pt x="260400" y="176377"/>
                </a:lnTo>
                <a:lnTo>
                  <a:pt x="260400" y="97764"/>
                </a:lnTo>
                <a:close/>
              </a:path>
              <a:path w="260984" h="320675">
                <a:moveTo>
                  <a:pt x="260400" y="0"/>
                </a:moveTo>
                <a:lnTo>
                  <a:pt x="180835" y="0"/>
                </a:lnTo>
                <a:lnTo>
                  <a:pt x="180835" y="176377"/>
                </a:lnTo>
                <a:lnTo>
                  <a:pt x="177049" y="202153"/>
                </a:lnTo>
                <a:lnTo>
                  <a:pt x="166519" y="222518"/>
                </a:lnTo>
                <a:lnTo>
                  <a:pt x="150488" y="235893"/>
                </a:lnTo>
                <a:lnTo>
                  <a:pt x="130200" y="240703"/>
                </a:lnTo>
                <a:lnTo>
                  <a:pt x="159376" y="240703"/>
                </a:lnTo>
                <a:lnTo>
                  <a:pt x="174556" y="227115"/>
                </a:lnTo>
                <a:lnTo>
                  <a:pt x="186026" y="204417"/>
                </a:lnTo>
                <a:lnTo>
                  <a:pt x="190144" y="176377"/>
                </a:lnTo>
                <a:lnTo>
                  <a:pt x="190144" y="97764"/>
                </a:lnTo>
                <a:lnTo>
                  <a:pt x="260400" y="97764"/>
                </a:lnTo>
                <a:lnTo>
                  <a:pt x="260400" y="88468"/>
                </a:lnTo>
                <a:lnTo>
                  <a:pt x="190144" y="88468"/>
                </a:lnTo>
                <a:lnTo>
                  <a:pt x="190144" y="9296"/>
                </a:lnTo>
                <a:lnTo>
                  <a:pt x="260400" y="9296"/>
                </a:lnTo>
                <a:lnTo>
                  <a:pt x="260400" y="0"/>
                </a:lnTo>
                <a:close/>
              </a:path>
              <a:path w="260984" h="320675">
                <a:moveTo>
                  <a:pt x="79552" y="9296"/>
                </a:moveTo>
                <a:lnTo>
                  <a:pt x="70256" y="9296"/>
                </a:lnTo>
                <a:lnTo>
                  <a:pt x="70256" y="88468"/>
                </a:lnTo>
                <a:lnTo>
                  <a:pt x="79552" y="88468"/>
                </a:lnTo>
                <a:lnTo>
                  <a:pt x="79552" y="9296"/>
                </a:lnTo>
                <a:close/>
              </a:path>
              <a:path w="260984" h="320675">
                <a:moveTo>
                  <a:pt x="260400" y="9296"/>
                </a:moveTo>
                <a:lnTo>
                  <a:pt x="251104" y="9296"/>
                </a:lnTo>
                <a:lnTo>
                  <a:pt x="251104" y="88468"/>
                </a:lnTo>
                <a:lnTo>
                  <a:pt x="260400" y="88468"/>
                </a:lnTo>
                <a:lnTo>
                  <a:pt x="260400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9523628" y="3783800"/>
            <a:ext cx="318135" cy="403860"/>
          </a:xfrm>
          <a:custGeom>
            <a:avLst/>
            <a:gdLst/>
            <a:ahLst/>
            <a:cxnLst/>
            <a:rect l="l" t="t" r="r" b="b"/>
            <a:pathLst>
              <a:path w="318134" h="403860">
                <a:moveTo>
                  <a:pt x="317880" y="367880"/>
                </a:moveTo>
                <a:lnTo>
                  <a:pt x="0" y="367880"/>
                </a:lnTo>
                <a:lnTo>
                  <a:pt x="0" y="403478"/>
                </a:lnTo>
                <a:lnTo>
                  <a:pt x="317880" y="403478"/>
                </a:lnTo>
                <a:lnTo>
                  <a:pt x="317880" y="394182"/>
                </a:lnTo>
                <a:lnTo>
                  <a:pt x="9309" y="394182"/>
                </a:lnTo>
                <a:lnTo>
                  <a:pt x="9309" y="377177"/>
                </a:lnTo>
                <a:lnTo>
                  <a:pt x="317880" y="377177"/>
                </a:lnTo>
                <a:lnTo>
                  <a:pt x="317880" y="367880"/>
                </a:lnTo>
                <a:close/>
              </a:path>
              <a:path w="318134" h="403860">
                <a:moveTo>
                  <a:pt x="317880" y="377177"/>
                </a:moveTo>
                <a:lnTo>
                  <a:pt x="308584" y="377177"/>
                </a:lnTo>
                <a:lnTo>
                  <a:pt x="308584" y="394182"/>
                </a:lnTo>
                <a:lnTo>
                  <a:pt x="317880" y="394182"/>
                </a:lnTo>
                <a:lnTo>
                  <a:pt x="317880" y="377177"/>
                </a:lnTo>
                <a:close/>
              </a:path>
              <a:path w="318134" h="403860">
                <a:moveTo>
                  <a:pt x="22072" y="0"/>
                </a:moveTo>
                <a:lnTo>
                  <a:pt x="12776" y="0"/>
                </a:lnTo>
                <a:lnTo>
                  <a:pt x="12776" y="367880"/>
                </a:lnTo>
                <a:lnTo>
                  <a:pt x="22072" y="367880"/>
                </a:lnTo>
                <a:lnTo>
                  <a:pt x="22072" y="279819"/>
                </a:lnTo>
                <a:lnTo>
                  <a:pt x="71005" y="279819"/>
                </a:lnTo>
                <a:lnTo>
                  <a:pt x="71005" y="270510"/>
                </a:lnTo>
                <a:lnTo>
                  <a:pt x="22072" y="270510"/>
                </a:lnTo>
                <a:lnTo>
                  <a:pt x="22072" y="190931"/>
                </a:lnTo>
                <a:lnTo>
                  <a:pt x="248780" y="190931"/>
                </a:lnTo>
                <a:lnTo>
                  <a:pt x="248780" y="181635"/>
                </a:lnTo>
                <a:lnTo>
                  <a:pt x="22072" y="181635"/>
                </a:lnTo>
                <a:lnTo>
                  <a:pt x="22072" y="102044"/>
                </a:lnTo>
                <a:lnTo>
                  <a:pt x="40068" y="102044"/>
                </a:lnTo>
                <a:lnTo>
                  <a:pt x="40068" y="92760"/>
                </a:lnTo>
                <a:lnTo>
                  <a:pt x="22072" y="92760"/>
                </a:lnTo>
                <a:lnTo>
                  <a:pt x="22072" y="0"/>
                </a:lnTo>
                <a:close/>
              </a:path>
              <a:path w="318134" h="403860">
                <a:moveTo>
                  <a:pt x="296443" y="279819"/>
                </a:moveTo>
                <a:lnTo>
                  <a:pt x="287146" y="279819"/>
                </a:lnTo>
                <a:lnTo>
                  <a:pt x="287146" y="367880"/>
                </a:lnTo>
                <a:lnTo>
                  <a:pt x="296443" y="367880"/>
                </a:lnTo>
                <a:lnTo>
                  <a:pt x="296443" y="279819"/>
                </a:lnTo>
                <a:close/>
              </a:path>
              <a:path w="318134" h="403860">
                <a:moveTo>
                  <a:pt x="71005" y="279819"/>
                </a:moveTo>
                <a:lnTo>
                  <a:pt x="61709" y="279819"/>
                </a:lnTo>
                <a:lnTo>
                  <a:pt x="61709" y="308152"/>
                </a:lnTo>
                <a:lnTo>
                  <a:pt x="96799" y="308152"/>
                </a:lnTo>
                <a:lnTo>
                  <a:pt x="96799" y="298856"/>
                </a:lnTo>
                <a:lnTo>
                  <a:pt x="71005" y="298856"/>
                </a:lnTo>
                <a:lnTo>
                  <a:pt x="71005" y="279819"/>
                </a:lnTo>
                <a:close/>
              </a:path>
              <a:path w="318134" h="403860">
                <a:moveTo>
                  <a:pt x="117386" y="279819"/>
                </a:moveTo>
                <a:lnTo>
                  <a:pt x="108102" y="279819"/>
                </a:lnTo>
                <a:lnTo>
                  <a:pt x="108102" y="308152"/>
                </a:lnTo>
                <a:lnTo>
                  <a:pt x="143128" y="308152"/>
                </a:lnTo>
                <a:lnTo>
                  <a:pt x="143128" y="298856"/>
                </a:lnTo>
                <a:lnTo>
                  <a:pt x="117386" y="298856"/>
                </a:lnTo>
                <a:lnTo>
                  <a:pt x="117386" y="279819"/>
                </a:lnTo>
                <a:close/>
              </a:path>
              <a:path w="318134" h="403860">
                <a:moveTo>
                  <a:pt x="96799" y="248894"/>
                </a:moveTo>
                <a:lnTo>
                  <a:pt x="87502" y="248894"/>
                </a:lnTo>
                <a:lnTo>
                  <a:pt x="87502" y="298856"/>
                </a:lnTo>
                <a:lnTo>
                  <a:pt x="96799" y="298856"/>
                </a:lnTo>
                <a:lnTo>
                  <a:pt x="96799" y="279819"/>
                </a:lnTo>
                <a:lnTo>
                  <a:pt x="117386" y="279819"/>
                </a:lnTo>
                <a:lnTo>
                  <a:pt x="117386" y="270510"/>
                </a:lnTo>
                <a:lnTo>
                  <a:pt x="96799" y="270510"/>
                </a:lnTo>
                <a:lnTo>
                  <a:pt x="96799" y="248894"/>
                </a:lnTo>
                <a:close/>
              </a:path>
              <a:path w="318134" h="403860">
                <a:moveTo>
                  <a:pt x="143128" y="248894"/>
                </a:moveTo>
                <a:lnTo>
                  <a:pt x="133832" y="248894"/>
                </a:lnTo>
                <a:lnTo>
                  <a:pt x="133832" y="298856"/>
                </a:lnTo>
                <a:lnTo>
                  <a:pt x="143128" y="298856"/>
                </a:lnTo>
                <a:lnTo>
                  <a:pt x="143128" y="279819"/>
                </a:lnTo>
                <a:lnTo>
                  <a:pt x="296443" y="279819"/>
                </a:lnTo>
                <a:lnTo>
                  <a:pt x="296443" y="270510"/>
                </a:lnTo>
                <a:lnTo>
                  <a:pt x="143128" y="270510"/>
                </a:lnTo>
                <a:lnTo>
                  <a:pt x="143128" y="248894"/>
                </a:lnTo>
                <a:close/>
              </a:path>
              <a:path w="318134" h="403860">
                <a:moveTo>
                  <a:pt x="96799" y="239598"/>
                </a:moveTo>
                <a:lnTo>
                  <a:pt x="61709" y="239598"/>
                </a:lnTo>
                <a:lnTo>
                  <a:pt x="61709" y="270510"/>
                </a:lnTo>
                <a:lnTo>
                  <a:pt x="71005" y="270510"/>
                </a:lnTo>
                <a:lnTo>
                  <a:pt x="71005" y="248894"/>
                </a:lnTo>
                <a:lnTo>
                  <a:pt x="96799" y="248894"/>
                </a:lnTo>
                <a:lnTo>
                  <a:pt x="96799" y="239598"/>
                </a:lnTo>
                <a:close/>
              </a:path>
              <a:path w="318134" h="403860">
                <a:moveTo>
                  <a:pt x="143128" y="239598"/>
                </a:moveTo>
                <a:lnTo>
                  <a:pt x="108102" y="239598"/>
                </a:lnTo>
                <a:lnTo>
                  <a:pt x="108102" y="270510"/>
                </a:lnTo>
                <a:lnTo>
                  <a:pt x="117386" y="270510"/>
                </a:lnTo>
                <a:lnTo>
                  <a:pt x="117386" y="248894"/>
                </a:lnTo>
                <a:lnTo>
                  <a:pt x="143128" y="248894"/>
                </a:lnTo>
                <a:lnTo>
                  <a:pt x="143128" y="239598"/>
                </a:lnTo>
                <a:close/>
              </a:path>
              <a:path w="318134" h="403860">
                <a:moveTo>
                  <a:pt x="296443" y="190931"/>
                </a:moveTo>
                <a:lnTo>
                  <a:pt x="287146" y="190931"/>
                </a:lnTo>
                <a:lnTo>
                  <a:pt x="287146" y="270510"/>
                </a:lnTo>
                <a:lnTo>
                  <a:pt x="296443" y="270510"/>
                </a:lnTo>
                <a:lnTo>
                  <a:pt x="296443" y="190931"/>
                </a:lnTo>
                <a:close/>
              </a:path>
              <a:path w="318134" h="403860">
                <a:moveTo>
                  <a:pt x="248780" y="190931"/>
                </a:moveTo>
                <a:lnTo>
                  <a:pt x="239483" y="190931"/>
                </a:lnTo>
                <a:lnTo>
                  <a:pt x="239483" y="219278"/>
                </a:lnTo>
                <a:lnTo>
                  <a:pt x="274497" y="219278"/>
                </a:lnTo>
                <a:lnTo>
                  <a:pt x="274497" y="209981"/>
                </a:lnTo>
                <a:lnTo>
                  <a:pt x="248780" y="209981"/>
                </a:lnTo>
                <a:lnTo>
                  <a:pt x="248780" y="190931"/>
                </a:lnTo>
                <a:close/>
              </a:path>
              <a:path w="318134" h="403860">
                <a:moveTo>
                  <a:pt x="274497" y="160007"/>
                </a:moveTo>
                <a:lnTo>
                  <a:pt x="265214" y="160007"/>
                </a:lnTo>
                <a:lnTo>
                  <a:pt x="265214" y="209981"/>
                </a:lnTo>
                <a:lnTo>
                  <a:pt x="274497" y="209981"/>
                </a:lnTo>
                <a:lnTo>
                  <a:pt x="274497" y="190931"/>
                </a:lnTo>
                <a:lnTo>
                  <a:pt x="296443" y="190931"/>
                </a:lnTo>
                <a:lnTo>
                  <a:pt x="296443" y="181635"/>
                </a:lnTo>
                <a:lnTo>
                  <a:pt x="274497" y="181635"/>
                </a:lnTo>
                <a:lnTo>
                  <a:pt x="274497" y="160007"/>
                </a:lnTo>
                <a:close/>
              </a:path>
              <a:path w="318134" h="403860">
                <a:moveTo>
                  <a:pt x="274497" y="150698"/>
                </a:moveTo>
                <a:lnTo>
                  <a:pt x="239483" y="150698"/>
                </a:lnTo>
                <a:lnTo>
                  <a:pt x="239483" y="181635"/>
                </a:lnTo>
                <a:lnTo>
                  <a:pt x="248780" y="181635"/>
                </a:lnTo>
                <a:lnTo>
                  <a:pt x="248780" y="160007"/>
                </a:lnTo>
                <a:lnTo>
                  <a:pt x="274497" y="160007"/>
                </a:lnTo>
                <a:lnTo>
                  <a:pt x="274497" y="150698"/>
                </a:lnTo>
                <a:close/>
              </a:path>
              <a:path w="318134" h="403860">
                <a:moveTo>
                  <a:pt x="296443" y="102044"/>
                </a:moveTo>
                <a:lnTo>
                  <a:pt x="287146" y="102044"/>
                </a:lnTo>
                <a:lnTo>
                  <a:pt x="287146" y="181635"/>
                </a:lnTo>
                <a:lnTo>
                  <a:pt x="296443" y="181635"/>
                </a:lnTo>
                <a:lnTo>
                  <a:pt x="296443" y="102044"/>
                </a:lnTo>
                <a:close/>
              </a:path>
              <a:path w="318134" h="403860">
                <a:moveTo>
                  <a:pt x="40068" y="102044"/>
                </a:moveTo>
                <a:lnTo>
                  <a:pt x="30772" y="102044"/>
                </a:lnTo>
                <a:lnTo>
                  <a:pt x="30772" y="130390"/>
                </a:lnTo>
                <a:lnTo>
                  <a:pt x="65874" y="130390"/>
                </a:lnTo>
                <a:lnTo>
                  <a:pt x="65874" y="121094"/>
                </a:lnTo>
                <a:lnTo>
                  <a:pt x="40068" y="121094"/>
                </a:lnTo>
                <a:lnTo>
                  <a:pt x="40068" y="102044"/>
                </a:lnTo>
                <a:close/>
              </a:path>
              <a:path w="318134" h="403860">
                <a:moveTo>
                  <a:pt x="86474" y="102044"/>
                </a:moveTo>
                <a:lnTo>
                  <a:pt x="77165" y="102044"/>
                </a:lnTo>
                <a:lnTo>
                  <a:pt x="77165" y="130390"/>
                </a:lnTo>
                <a:lnTo>
                  <a:pt x="112204" y="130390"/>
                </a:lnTo>
                <a:lnTo>
                  <a:pt x="112204" y="121094"/>
                </a:lnTo>
                <a:lnTo>
                  <a:pt x="86474" y="121094"/>
                </a:lnTo>
                <a:lnTo>
                  <a:pt x="86474" y="102044"/>
                </a:lnTo>
                <a:close/>
              </a:path>
              <a:path w="318134" h="403860">
                <a:moveTo>
                  <a:pt x="132867" y="102044"/>
                </a:moveTo>
                <a:lnTo>
                  <a:pt x="123558" y="102044"/>
                </a:lnTo>
                <a:lnTo>
                  <a:pt x="123558" y="130390"/>
                </a:lnTo>
                <a:lnTo>
                  <a:pt x="158584" y="130390"/>
                </a:lnTo>
                <a:lnTo>
                  <a:pt x="158584" y="121094"/>
                </a:lnTo>
                <a:lnTo>
                  <a:pt x="132867" y="121094"/>
                </a:lnTo>
                <a:lnTo>
                  <a:pt x="132867" y="102044"/>
                </a:lnTo>
                <a:close/>
              </a:path>
              <a:path w="318134" h="403860">
                <a:moveTo>
                  <a:pt x="65874" y="71119"/>
                </a:moveTo>
                <a:lnTo>
                  <a:pt x="56565" y="71119"/>
                </a:lnTo>
                <a:lnTo>
                  <a:pt x="56565" y="121094"/>
                </a:lnTo>
                <a:lnTo>
                  <a:pt x="65874" y="121094"/>
                </a:lnTo>
                <a:lnTo>
                  <a:pt x="65874" y="102044"/>
                </a:lnTo>
                <a:lnTo>
                  <a:pt x="86474" y="102044"/>
                </a:lnTo>
                <a:lnTo>
                  <a:pt x="86474" y="92760"/>
                </a:lnTo>
                <a:lnTo>
                  <a:pt x="65874" y="92760"/>
                </a:lnTo>
                <a:lnTo>
                  <a:pt x="65874" y="71119"/>
                </a:lnTo>
                <a:close/>
              </a:path>
              <a:path w="318134" h="403860">
                <a:moveTo>
                  <a:pt x="112204" y="71119"/>
                </a:moveTo>
                <a:lnTo>
                  <a:pt x="102908" y="71119"/>
                </a:lnTo>
                <a:lnTo>
                  <a:pt x="102908" y="121094"/>
                </a:lnTo>
                <a:lnTo>
                  <a:pt x="112204" y="121094"/>
                </a:lnTo>
                <a:lnTo>
                  <a:pt x="112204" y="102044"/>
                </a:lnTo>
                <a:lnTo>
                  <a:pt x="132867" y="102044"/>
                </a:lnTo>
                <a:lnTo>
                  <a:pt x="132867" y="92760"/>
                </a:lnTo>
                <a:lnTo>
                  <a:pt x="112204" y="92760"/>
                </a:lnTo>
                <a:lnTo>
                  <a:pt x="112204" y="71119"/>
                </a:lnTo>
                <a:close/>
              </a:path>
              <a:path w="318134" h="403860">
                <a:moveTo>
                  <a:pt x="158584" y="71119"/>
                </a:moveTo>
                <a:lnTo>
                  <a:pt x="149301" y="71119"/>
                </a:lnTo>
                <a:lnTo>
                  <a:pt x="149301" y="121094"/>
                </a:lnTo>
                <a:lnTo>
                  <a:pt x="158584" y="121094"/>
                </a:lnTo>
                <a:lnTo>
                  <a:pt x="158584" y="102044"/>
                </a:lnTo>
                <a:lnTo>
                  <a:pt x="296443" y="102044"/>
                </a:lnTo>
                <a:lnTo>
                  <a:pt x="296443" y="92760"/>
                </a:lnTo>
                <a:lnTo>
                  <a:pt x="158584" y="92760"/>
                </a:lnTo>
                <a:lnTo>
                  <a:pt x="158584" y="71119"/>
                </a:lnTo>
                <a:close/>
              </a:path>
              <a:path w="318134" h="403860">
                <a:moveTo>
                  <a:pt x="65874" y="61823"/>
                </a:moveTo>
                <a:lnTo>
                  <a:pt x="30772" y="61823"/>
                </a:lnTo>
                <a:lnTo>
                  <a:pt x="30772" y="92760"/>
                </a:lnTo>
                <a:lnTo>
                  <a:pt x="40068" y="92760"/>
                </a:lnTo>
                <a:lnTo>
                  <a:pt x="40068" y="71119"/>
                </a:lnTo>
                <a:lnTo>
                  <a:pt x="65874" y="71119"/>
                </a:lnTo>
                <a:lnTo>
                  <a:pt x="65874" y="61823"/>
                </a:lnTo>
                <a:close/>
              </a:path>
              <a:path w="318134" h="403860">
                <a:moveTo>
                  <a:pt x="112204" y="61823"/>
                </a:moveTo>
                <a:lnTo>
                  <a:pt x="77165" y="61823"/>
                </a:lnTo>
                <a:lnTo>
                  <a:pt x="77165" y="92760"/>
                </a:lnTo>
                <a:lnTo>
                  <a:pt x="86474" y="92760"/>
                </a:lnTo>
                <a:lnTo>
                  <a:pt x="86474" y="71119"/>
                </a:lnTo>
                <a:lnTo>
                  <a:pt x="112204" y="71119"/>
                </a:lnTo>
                <a:lnTo>
                  <a:pt x="112204" y="61823"/>
                </a:lnTo>
                <a:close/>
              </a:path>
              <a:path w="318134" h="403860">
                <a:moveTo>
                  <a:pt x="158584" y="61823"/>
                </a:moveTo>
                <a:lnTo>
                  <a:pt x="123558" y="61823"/>
                </a:lnTo>
                <a:lnTo>
                  <a:pt x="123558" y="92760"/>
                </a:lnTo>
                <a:lnTo>
                  <a:pt x="132867" y="92760"/>
                </a:lnTo>
                <a:lnTo>
                  <a:pt x="132867" y="71119"/>
                </a:lnTo>
                <a:lnTo>
                  <a:pt x="158584" y="71119"/>
                </a:lnTo>
                <a:lnTo>
                  <a:pt x="158584" y="61823"/>
                </a:lnTo>
                <a:close/>
              </a:path>
              <a:path w="318134" h="403860">
                <a:moveTo>
                  <a:pt x="296443" y="0"/>
                </a:moveTo>
                <a:lnTo>
                  <a:pt x="287146" y="0"/>
                </a:lnTo>
                <a:lnTo>
                  <a:pt x="287146" y="92760"/>
                </a:lnTo>
                <a:lnTo>
                  <a:pt x="296443" y="92760"/>
                </a:lnTo>
                <a:lnTo>
                  <a:pt x="29644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7615307" y="4390213"/>
            <a:ext cx="135255" cy="266065"/>
          </a:xfrm>
          <a:custGeom>
            <a:avLst/>
            <a:gdLst/>
            <a:ahLst/>
            <a:cxnLst/>
            <a:rect l="l" t="t" r="r" b="b"/>
            <a:pathLst>
              <a:path w="135254" h="266064">
                <a:moveTo>
                  <a:pt x="55003" y="238531"/>
                </a:moveTo>
                <a:lnTo>
                  <a:pt x="45719" y="238531"/>
                </a:lnTo>
                <a:lnTo>
                  <a:pt x="45719" y="265810"/>
                </a:lnTo>
                <a:lnTo>
                  <a:pt x="89217" y="265810"/>
                </a:lnTo>
                <a:lnTo>
                  <a:pt x="89217" y="256501"/>
                </a:lnTo>
                <a:lnTo>
                  <a:pt x="55003" y="256501"/>
                </a:lnTo>
                <a:lnTo>
                  <a:pt x="55003" y="238531"/>
                </a:lnTo>
                <a:close/>
              </a:path>
              <a:path w="135254" h="266064">
                <a:moveTo>
                  <a:pt x="89217" y="238531"/>
                </a:moveTo>
                <a:lnTo>
                  <a:pt x="79908" y="238531"/>
                </a:lnTo>
                <a:lnTo>
                  <a:pt x="79908" y="256501"/>
                </a:lnTo>
                <a:lnTo>
                  <a:pt x="89217" y="256501"/>
                </a:lnTo>
                <a:lnTo>
                  <a:pt x="89217" y="238531"/>
                </a:lnTo>
                <a:close/>
              </a:path>
              <a:path w="135254" h="266064">
                <a:moveTo>
                  <a:pt x="105575" y="229234"/>
                </a:moveTo>
                <a:lnTo>
                  <a:pt x="29375" y="229234"/>
                </a:lnTo>
                <a:lnTo>
                  <a:pt x="29375" y="238531"/>
                </a:lnTo>
                <a:lnTo>
                  <a:pt x="105575" y="238531"/>
                </a:lnTo>
                <a:lnTo>
                  <a:pt x="105575" y="229234"/>
                </a:lnTo>
                <a:close/>
              </a:path>
              <a:path w="135254" h="266064">
                <a:moveTo>
                  <a:pt x="67462" y="0"/>
                </a:moveTo>
                <a:lnTo>
                  <a:pt x="0" y="153441"/>
                </a:lnTo>
                <a:lnTo>
                  <a:pt x="45719" y="215607"/>
                </a:lnTo>
                <a:lnTo>
                  <a:pt x="45719" y="229234"/>
                </a:lnTo>
                <a:lnTo>
                  <a:pt x="55003" y="229234"/>
                </a:lnTo>
                <a:lnTo>
                  <a:pt x="55003" y="212559"/>
                </a:lnTo>
                <a:lnTo>
                  <a:pt x="10680" y="152272"/>
                </a:lnTo>
                <a:lnTo>
                  <a:pt x="62801" y="33642"/>
                </a:lnTo>
                <a:lnTo>
                  <a:pt x="82250" y="33642"/>
                </a:lnTo>
                <a:lnTo>
                  <a:pt x="67462" y="0"/>
                </a:lnTo>
                <a:close/>
              </a:path>
              <a:path w="135254" h="266064">
                <a:moveTo>
                  <a:pt x="82250" y="33642"/>
                </a:moveTo>
                <a:lnTo>
                  <a:pt x="72110" y="33642"/>
                </a:lnTo>
                <a:lnTo>
                  <a:pt x="124244" y="152272"/>
                </a:lnTo>
                <a:lnTo>
                  <a:pt x="79908" y="212559"/>
                </a:lnTo>
                <a:lnTo>
                  <a:pt x="79908" y="229234"/>
                </a:lnTo>
                <a:lnTo>
                  <a:pt x="89217" y="229234"/>
                </a:lnTo>
                <a:lnTo>
                  <a:pt x="89217" y="215607"/>
                </a:lnTo>
                <a:lnTo>
                  <a:pt x="134912" y="153441"/>
                </a:lnTo>
                <a:lnTo>
                  <a:pt x="82250" y="33642"/>
                </a:lnTo>
                <a:close/>
              </a:path>
              <a:path w="135254" h="266064">
                <a:moveTo>
                  <a:pt x="81279" y="127939"/>
                </a:moveTo>
                <a:lnTo>
                  <a:pt x="53682" y="127939"/>
                </a:lnTo>
                <a:lnTo>
                  <a:pt x="53682" y="137248"/>
                </a:lnTo>
                <a:lnTo>
                  <a:pt x="81279" y="137248"/>
                </a:lnTo>
                <a:lnTo>
                  <a:pt x="81279" y="127939"/>
                </a:lnTo>
                <a:close/>
              </a:path>
              <a:path w="135254" h="266064">
                <a:moveTo>
                  <a:pt x="72110" y="33642"/>
                </a:moveTo>
                <a:lnTo>
                  <a:pt x="62801" y="33642"/>
                </a:lnTo>
                <a:lnTo>
                  <a:pt x="62801" y="127939"/>
                </a:lnTo>
                <a:lnTo>
                  <a:pt x="72110" y="127939"/>
                </a:lnTo>
                <a:lnTo>
                  <a:pt x="72110" y="3364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9537220" y="2909490"/>
            <a:ext cx="506730" cy="329565"/>
          </a:xfrm>
          <a:custGeom>
            <a:avLst/>
            <a:gdLst/>
            <a:ahLst/>
            <a:cxnLst/>
            <a:rect l="l" t="t" r="r" b="b"/>
            <a:pathLst>
              <a:path w="506729" h="329564">
                <a:moveTo>
                  <a:pt x="164190" y="291020"/>
                </a:moveTo>
                <a:lnTo>
                  <a:pt x="148354" y="291020"/>
                </a:lnTo>
                <a:lnTo>
                  <a:pt x="171771" y="307264"/>
                </a:lnTo>
                <a:lnTo>
                  <a:pt x="197497" y="319154"/>
                </a:lnTo>
                <a:lnTo>
                  <a:pt x="224899" y="326457"/>
                </a:lnTo>
                <a:lnTo>
                  <a:pt x="253345" y="328942"/>
                </a:lnTo>
                <a:lnTo>
                  <a:pt x="285661" y="325782"/>
                </a:lnTo>
                <a:lnTo>
                  <a:pt x="305914" y="319646"/>
                </a:lnTo>
                <a:lnTo>
                  <a:pt x="253345" y="319646"/>
                </a:lnTo>
                <a:lnTo>
                  <a:pt x="227761" y="317583"/>
                </a:lnTo>
                <a:lnTo>
                  <a:pt x="203274" y="311467"/>
                </a:lnTo>
                <a:lnTo>
                  <a:pt x="180184" y="301408"/>
                </a:lnTo>
                <a:lnTo>
                  <a:pt x="164190" y="291020"/>
                </a:lnTo>
                <a:close/>
              </a:path>
              <a:path w="506729" h="329564">
                <a:moveTo>
                  <a:pt x="417754" y="158686"/>
                </a:moveTo>
                <a:lnTo>
                  <a:pt x="408399" y="158686"/>
                </a:lnTo>
                <a:lnTo>
                  <a:pt x="408485" y="160540"/>
                </a:lnTo>
                <a:lnTo>
                  <a:pt x="408526" y="164465"/>
                </a:lnTo>
                <a:lnTo>
                  <a:pt x="396793" y="223899"/>
                </a:lnTo>
                <a:lnTo>
                  <a:pt x="363086" y="274180"/>
                </a:lnTo>
                <a:lnTo>
                  <a:pt x="312740" y="307905"/>
                </a:lnTo>
                <a:lnTo>
                  <a:pt x="253345" y="319646"/>
                </a:lnTo>
                <a:lnTo>
                  <a:pt x="305914" y="319646"/>
                </a:lnTo>
                <a:lnTo>
                  <a:pt x="344511" y="301408"/>
                </a:lnTo>
                <a:lnTo>
                  <a:pt x="390286" y="255681"/>
                </a:lnTo>
                <a:lnTo>
                  <a:pt x="414675" y="196820"/>
                </a:lnTo>
                <a:lnTo>
                  <a:pt x="417835" y="164465"/>
                </a:lnTo>
                <a:lnTo>
                  <a:pt x="417754" y="158686"/>
                </a:lnTo>
                <a:close/>
              </a:path>
              <a:path w="506729" h="329564">
                <a:moveTo>
                  <a:pt x="253345" y="0"/>
                </a:moveTo>
                <a:lnTo>
                  <a:pt x="190407" y="12436"/>
                </a:lnTo>
                <a:lnTo>
                  <a:pt x="137051" y="48171"/>
                </a:lnTo>
                <a:lnTo>
                  <a:pt x="101317" y="101484"/>
                </a:lnTo>
                <a:lnTo>
                  <a:pt x="88880" y="164465"/>
                </a:lnTo>
                <a:lnTo>
                  <a:pt x="88880" y="168351"/>
                </a:lnTo>
                <a:lnTo>
                  <a:pt x="89032" y="172415"/>
                </a:lnTo>
                <a:lnTo>
                  <a:pt x="89375" y="176809"/>
                </a:lnTo>
                <a:lnTo>
                  <a:pt x="79431" y="184374"/>
                </a:lnTo>
                <a:lnTo>
                  <a:pt x="25326" y="233594"/>
                </a:lnTo>
                <a:lnTo>
                  <a:pt x="0" y="277700"/>
                </a:lnTo>
                <a:lnTo>
                  <a:pt x="2355" y="294132"/>
                </a:lnTo>
                <a:lnTo>
                  <a:pt x="14352" y="305571"/>
                </a:lnTo>
                <a:lnTo>
                  <a:pt x="35288" y="311023"/>
                </a:lnTo>
                <a:lnTo>
                  <a:pt x="64893" y="310444"/>
                </a:lnTo>
                <a:lnTo>
                  <a:pt x="102901" y="303796"/>
                </a:lnTo>
                <a:lnTo>
                  <a:pt x="109664" y="302145"/>
                </a:lnTo>
                <a:lnTo>
                  <a:pt x="46386" y="302145"/>
                </a:lnTo>
                <a:lnTo>
                  <a:pt x="33256" y="301355"/>
                </a:lnTo>
                <a:lnTo>
                  <a:pt x="22831" y="299013"/>
                </a:lnTo>
                <a:lnTo>
                  <a:pt x="15239" y="295164"/>
                </a:lnTo>
                <a:lnTo>
                  <a:pt x="10610" y="289852"/>
                </a:lnTo>
                <a:lnTo>
                  <a:pt x="9713" y="276564"/>
                </a:lnTo>
                <a:lnTo>
                  <a:pt x="17819" y="258827"/>
                </a:lnTo>
                <a:lnTo>
                  <a:pt x="58832" y="213487"/>
                </a:lnTo>
                <a:lnTo>
                  <a:pt x="90518" y="187591"/>
                </a:lnTo>
                <a:lnTo>
                  <a:pt x="100422" y="187591"/>
                </a:lnTo>
                <a:lnTo>
                  <a:pt x="98164" y="164465"/>
                </a:lnTo>
                <a:lnTo>
                  <a:pt x="109900" y="105054"/>
                </a:lnTo>
                <a:lnTo>
                  <a:pt x="143630" y="54749"/>
                </a:lnTo>
                <a:lnTo>
                  <a:pt x="193949" y="21031"/>
                </a:lnTo>
                <a:lnTo>
                  <a:pt x="253345" y="9296"/>
                </a:lnTo>
                <a:lnTo>
                  <a:pt x="307363" y="9296"/>
                </a:lnTo>
                <a:lnTo>
                  <a:pt x="281789" y="2483"/>
                </a:lnTo>
                <a:lnTo>
                  <a:pt x="253345" y="0"/>
                </a:lnTo>
                <a:close/>
              </a:path>
              <a:path w="506729" h="329564">
                <a:moveTo>
                  <a:pt x="100422" y="187591"/>
                </a:moveTo>
                <a:lnTo>
                  <a:pt x="90518" y="187591"/>
                </a:lnTo>
                <a:lnTo>
                  <a:pt x="96287" y="213541"/>
                </a:lnTo>
                <a:lnTo>
                  <a:pt x="119702" y="260436"/>
                </a:lnTo>
                <a:lnTo>
                  <a:pt x="140264" y="283883"/>
                </a:lnTo>
                <a:lnTo>
                  <a:pt x="129932" y="287029"/>
                </a:lnTo>
                <a:lnTo>
                  <a:pt x="85407" y="297966"/>
                </a:lnTo>
                <a:lnTo>
                  <a:pt x="46386" y="302145"/>
                </a:lnTo>
                <a:lnTo>
                  <a:pt x="109664" y="302145"/>
                </a:lnTo>
                <a:lnTo>
                  <a:pt x="113493" y="301211"/>
                </a:lnTo>
                <a:lnTo>
                  <a:pt x="124627" y="298208"/>
                </a:lnTo>
                <a:lnTo>
                  <a:pt x="136262" y="294806"/>
                </a:lnTo>
                <a:lnTo>
                  <a:pt x="148354" y="291020"/>
                </a:lnTo>
                <a:lnTo>
                  <a:pt x="164190" y="291020"/>
                </a:lnTo>
                <a:lnTo>
                  <a:pt x="158794" y="287515"/>
                </a:lnTo>
                <a:lnTo>
                  <a:pt x="177904" y="280543"/>
                </a:lnTo>
                <a:lnTo>
                  <a:pt x="150424" y="280543"/>
                </a:lnTo>
                <a:lnTo>
                  <a:pt x="124155" y="250515"/>
                </a:lnTo>
                <a:lnTo>
                  <a:pt x="101145" y="194990"/>
                </a:lnTo>
                <a:lnTo>
                  <a:pt x="100422" y="187591"/>
                </a:lnTo>
                <a:close/>
              </a:path>
              <a:path w="506729" h="329564">
                <a:moveTo>
                  <a:pt x="307363" y="9296"/>
                </a:moveTo>
                <a:lnTo>
                  <a:pt x="253345" y="9296"/>
                </a:lnTo>
                <a:lnTo>
                  <a:pt x="283837" y="12276"/>
                </a:lnTo>
                <a:lnTo>
                  <a:pt x="312740" y="21031"/>
                </a:lnTo>
                <a:lnTo>
                  <a:pt x="363086" y="54749"/>
                </a:lnTo>
                <a:lnTo>
                  <a:pt x="393467" y="97462"/>
                </a:lnTo>
                <a:lnTo>
                  <a:pt x="407637" y="147739"/>
                </a:lnTo>
                <a:lnTo>
                  <a:pt x="379760" y="167231"/>
                </a:lnTo>
                <a:lnTo>
                  <a:pt x="317414" y="205355"/>
                </a:lnTo>
                <a:lnTo>
                  <a:pt x="283800" y="223469"/>
                </a:lnTo>
                <a:lnTo>
                  <a:pt x="215783" y="255601"/>
                </a:lnTo>
                <a:lnTo>
                  <a:pt x="150424" y="280543"/>
                </a:lnTo>
                <a:lnTo>
                  <a:pt x="177904" y="280543"/>
                </a:lnTo>
                <a:lnTo>
                  <a:pt x="222362" y="262869"/>
                </a:lnTo>
                <a:lnTo>
                  <a:pt x="288054" y="231736"/>
                </a:lnTo>
                <a:lnTo>
                  <a:pt x="351684" y="196102"/>
                </a:lnTo>
                <a:lnTo>
                  <a:pt x="408399" y="158686"/>
                </a:lnTo>
                <a:lnTo>
                  <a:pt x="417754" y="158686"/>
                </a:lnTo>
                <a:lnTo>
                  <a:pt x="417658" y="156489"/>
                </a:lnTo>
                <a:lnTo>
                  <a:pt x="417327" y="152133"/>
                </a:lnTo>
                <a:lnTo>
                  <a:pt x="427326" y="144528"/>
                </a:lnTo>
                <a:lnTo>
                  <a:pt x="431307" y="141376"/>
                </a:lnTo>
                <a:lnTo>
                  <a:pt x="416184" y="141376"/>
                </a:lnTo>
                <a:lnTo>
                  <a:pt x="410417" y="115424"/>
                </a:lnTo>
                <a:lnTo>
                  <a:pt x="387006" y="68515"/>
                </a:lnTo>
                <a:lnTo>
                  <a:pt x="366451" y="45072"/>
                </a:lnTo>
                <a:lnTo>
                  <a:pt x="376762" y="41930"/>
                </a:lnTo>
                <a:lnTo>
                  <a:pt x="386795" y="39066"/>
                </a:lnTo>
                <a:lnTo>
                  <a:pt x="391165" y="37909"/>
                </a:lnTo>
                <a:lnTo>
                  <a:pt x="358323" y="37909"/>
                </a:lnTo>
                <a:lnTo>
                  <a:pt x="334909" y="21666"/>
                </a:lnTo>
                <a:lnTo>
                  <a:pt x="309187" y="9782"/>
                </a:lnTo>
                <a:lnTo>
                  <a:pt x="307363" y="9296"/>
                </a:lnTo>
                <a:close/>
              </a:path>
              <a:path w="506729" h="329564">
                <a:moveTo>
                  <a:pt x="495915" y="26822"/>
                </a:moveTo>
                <a:lnTo>
                  <a:pt x="460317" y="26822"/>
                </a:lnTo>
                <a:lnTo>
                  <a:pt x="473453" y="27609"/>
                </a:lnTo>
                <a:lnTo>
                  <a:pt x="483879" y="29943"/>
                </a:lnTo>
                <a:lnTo>
                  <a:pt x="491471" y="33787"/>
                </a:lnTo>
                <a:lnTo>
                  <a:pt x="496106" y="39103"/>
                </a:lnTo>
                <a:lnTo>
                  <a:pt x="496988" y="52385"/>
                </a:lnTo>
                <a:lnTo>
                  <a:pt x="488876" y="70124"/>
                </a:lnTo>
                <a:lnTo>
                  <a:pt x="447871" y="115481"/>
                </a:lnTo>
                <a:lnTo>
                  <a:pt x="416184" y="141376"/>
                </a:lnTo>
                <a:lnTo>
                  <a:pt x="431307" y="141376"/>
                </a:lnTo>
                <a:lnTo>
                  <a:pt x="481379" y="95358"/>
                </a:lnTo>
                <a:lnTo>
                  <a:pt x="506709" y="51268"/>
                </a:lnTo>
                <a:lnTo>
                  <a:pt x="504348" y="34848"/>
                </a:lnTo>
                <a:lnTo>
                  <a:pt x="495915" y="26822"/>
                </a:lnTo>
                <a:close/>
              </a:path>
              <a:path w="506729" h="329564">
                <a:moveTo>
                  <a:pt x="471329" y="17951"/>
                </a:moveTo>
                <a:lnTo>
                  <a:pt x="403802" y="25171"/>
                </a:lnTo>
                <a:lnTo>
                  <a:pt x="358323" y="37909"/>
                </a:lnTo>
                <a:lnTo>
                  <a:pt x="391165" y="37909"/>
                </a:lnTo>
                <a:lnTo>
                  <a:pt x="396521" y="36490"/>
                </a:lnTo>
                <a:lnTo>
                  <a:pt x="405910" y="34213"/>
                </a:lnTo>
                <a:lnTo>
                  <a:pt x="421309" y="30990"/>
                </a:lnTo>
                <a:lnTo>
                  <a:pt x="435542" y="28679"/>
                </a:lnTo>
                <a:lnTo>
                  <a:pt x="448562" y="27287"/>
                </a:lnTo>
                <a:lnTo>
                  <a:pt x="460317" y="26822"/>
                </a:lnTo>
                <a:lnTo>
                  <a:pt x="495915" y="26822"/>
                </a:lnTo>
                <a:lnTo>
                  <a:pt x="492318" y="23399"/>
                </a:lnTo>
                <a:lnTo>
                  <a:pt x="471329" y="179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9591760" y="3274941"/>
            <a:ext cx="260985" cy="409575"/>
          </a:xfrm>
          <a:custGeom>
            <a:avLst/>
            <a:gdLst/>
            <a:ahLst/>
            <a:cxnLst/>
            <a:rect l="l" t="t" r="r" b="b"/>
            <a:pathLst>
              <a:path w="260984" h="409575">
                <a:moveTo>
                  <a:pt x="130255" y="0"/>
                </a:moveTo>
                <a:lnTo>
                  <a:pt x="88298" y="62128"/>
                </a:lnTo>
                <a:lnTo>
                  <a:pt x="62695" y="110059"/>
                </a:lnTo>
                <a:lnTo>
                  <a:pt x="45597" y="159105"/>
                </a:lnTo>
                <a:lnTo>
                  <a:pt x="43274" y="199631"/>
                </a:lnTo>
                <a:lnTo>
                  <a:pt x="45365" y="225921"/>
                </a:lnTo>
                <a:lnTo>
                  <a:pt x="49623" y="256133"/>
                </a:lnTo>
                <a:lnTo>
                  <a:pt x="12017" y="300016"/>
                </a:lnTo>
                <a:lnTo>
                  <a:pt x="11924" y="300254"/>
                </a:lnTo>
                <a:lnTo>
                  <a:pt x="0" y="347554"/>
                </a:lnTo>
                <a:lnTo>
                  <a:pt x="1708" y="385742"/>
                </a:lnTo>
                <a:lnTo>
                  <a:pt x="5097" y="401789"/>
                </a:lnTo>
                <a:lnTo>
                  <a:pt x="7358" y="409117"/>
                </a:lnTo>
                <a:lnTo>
                  <a:pt x="25225" y="391312"/>
                </a:lnTo>
                <a:lnTo>
                  <a:pt x="12095" y="391312"/>
                </a:lnTo>
                <a:lnTo>
                  <a:pt x="8926" y="367240"/>
                </a:lnTo>
                <a:lnTo>
                  <a:pt x="10636" y="334449"/>
                </a:lnTo>
                <a:lnTo>
                  <a:pt x="22905" y="298841"/>
                </a:lnTo>
                <a:lnTo>
                  <a:pt x="51388" y="266331"/>
                </a:lnTo>
                <a:lnTo>
                  <a:pt x="61178" y="266331"/>
                </a:lnTo>
                <a:lnTo>
                  <a:pt x="59563" y="258434"/>
                </a:lnTo>
                <a:lnTo>
                  <a:pt x="52899" y="204872"/>
                </a:lnTo>
                <a:lnTo>
                  <a:pt x="54703" y="160985"/>
                </a:lnTo>
                <a:lnTo>
                  <a:pt x="57525" y="149693"/>
                </a:lnTo>
                <a:lnTo>
                  <a:pt x="61521" y="137448"/>
                </a:lnTo>
                <a:lnTo>
                  <a:pt x="66678" y="124294"/>
                </a:lnTo>
                <a:lnTo>
                  <a:pt x="72978" y="110274"/>
                </a:lnTo>
                <a:lnTo>
                  <a:pt x="197782" y="110274"/>
                </a:lnTo>
                <a:lnTo>
                  <a:pt x="195127" y="104406"/>
                </a:lnTo>
                <a:lnTo>
                  <a:pt x="195127" y="100990"/>
                </a:lnTo>
                <a:lnTo>
                  <a:pt x="77538" y="100990"/>
                </a:lnTo>
                <a:lnTo>
                  <a:pt x="92514" y="73575"/>
                </a:lnTo>
                <a:lnTo>
                  <a:pt x="107555" y="49004"/>
                </a:lnTo>
                <a:lnTo>
                  <a:pt x="120765" y="29065"/>
                </a:lnTo>
                <a:lnTo>
                  <a:pt x="130255" y="15544"/>
                </a:lnTo>
                <a:lnTo>
                  <a:pt x="141730" y="15544"/>
                </a:lnTo>
                <a:lnTo>
                  <a:pt x="133977" y="4889"/>
                </a:lnTo>
                <a:lnTo>
                  <a:pt x="130255" y="0"/>
                </a:lnTo>
                <a:close/>
              </a:path>
              <a:path w="260984" h="409575">
                <a:moveTo>
                  <a:pt x="204155" y="347167"/>
                </a:moveTo>
                <a:lnTo>
                  <a:pt x="191012" y="347167"/>
                </a:lnTo>
                <a:lnTo>
                  <a:pt x="253179" y="409117"/>
                </a:lnTo>
                <a:lnTo>
                  <a:pt x="255465" y="401789"/>
                </a:lnTo>
                <a:lnTo>
                  <a:pt x="257649" y="391312"/>
                </a:lnTo>
                <a:lnTo>
                  <a:pt x="248454" y="391312"/>
                </a:lnTo>
                <a:lnTo>
                  <a:pt x="204155" y="347167"/>
                </a:lnTo>
                <a:close/>
              </a:path>
              <a:path w="260984" h="409575">
                <a:moveTo>
                  <a:pt x="79361" y="347167"/>
                </a:moveTo>
                <a:lnTo>
                  <a:pt x="69524" y="347167"/>
                </a:lnTo>
                <a:lnTo>
                  <a:pt x="74076" y="364064"/>
                </a:lnTo>
                <a:lnTo>
                  <a:pt x="77763" y="377105"/>
                </a:lnTo>
                <a:lnTo>
                  <a:pt x="80307" y="385742"/>
                </a:lnTo>
                <a:lnTo>
                  <a:pt x="82186" y="391883"/>
                </a:lnTo>
                <a:lnTo>
                  <a:pt x="178350" y="391883"/>
                </a:lnTo>
                <a:lnTo>
                  <a:pt x="180277" y="385527"/>
                </a:lnTo>
                <a:lnTo>
                  <a:pt x="181146" y="382574"/>
                </a:lnTo>
                <a:lnTo>
                  <a:pt x="89057" y="382574"/>
                </a:lnTo>
                <a:lnTo>
                  <a:pt x="81771" y="356743"/>
                </a:lnTo>
                <a:lnTo>
                  <a:pt x="79361" y="347167"/>
                </a:lnTo>
                <a:close/>
              </a:path>
              <a:path w="260984" h="409575">
                <a:moveTo>
                  <a:pt x="61178" y="266331"/>
                </a:moveTo>
                <a:lnTo>
                  <a:pt x="51388" y="266331"/>
                </a:lnTo>
                <a:lnTo>
                  <a:pt x="54553" y="282946"/>
                </a:lnTo>
                <a:lnTo>
                  <a:pt x="58191" y="300254"/>
                </a:lnTo>
                <a:lnTo>
                  <a:pt x="62288" y="318204"/>
                </a:lnTo>
                <a:lnTo>
                  <a:pt x="66832" y="336740"/>
                </a:lnTo>
                <a:lnTo>
                  <a:pt x="12095" y="391312"/>
                </a:lnTo>
                <a:lnTo>
                  <a:pt x="25225" y="391312"/>
                </a:lnTo>
                <a:lnTo>
                  <a:pt x="69524" y="347167"/>
                </a:lnTo>
                <a:lnTo>
                  <a:pt x="79361" y="347167"/>
                </a:lnTo>
                <a:lnTo>
                  <a:pt x="70563" y="312210"/>
                </a:lnTo>
                <a:lnTo>
                  <a:pt x="61178" y="266331"/>
                </a:lnTo>
                <a:close/>
              </a:path>
              <a:path w="260984" h="409575">
                <a:moveTo>
                  <a:pt x="219635" y="266318"/>
                </a:moveTo>
                <a:lnTo>
                  <a:pt x="209135" y="266318"/>
                </a:lnTo>
                <a:lnTo>
                  <a:pt x="237651" y="298852"/>
                </a:lnTo>
                <a:lnTo>
                  <a:pt x="249916" y="334449"/>
                </a:lnTo>
                <a:lnTo>
                  <a:pt x="251624" y="367242"/>
                </a:lnTo>
                <a:lnTo>
                  <a:pt x="248454" y="391312"/>
                </a:lnTo>
                <a:lnTo>
                  <a:pt x="257649" y="391312"/>
                </a:lnTo>
                <a:lnTo>
                  <a:pt x="258811" y="385742"/>
                </a:lnTo>
                <a:lnTo>
                  <a:pt x="260479" y="347554"/>
                </a:lnTo>
                <a:lnTo>
                  <a:pt x="260397" y="347167"/>
                </a:lnTo>
                <a:lnTo>
                  <a:pt x="248496" y="300016"/>
                </a:lnTo>
                <a:lnTo>
                  <a:pt x="219635" y="266318"/>
                </a:lnTo>
                <a:close/>
              </a:path>
              <a:path w="260984" h="409575">
                <a:moveTo>
                  <a:pt x="197782" y="110274"/>
                </a:moveTo>
                <a:lnTo>
                  <a:pt x="187545" y="110274"/>
                </a:lnTo>
                <a:lnTo>
                  <a:pt x="193846" y="124316"/>
                </a:lnTo>
                <a:lnTo>
                  <a:pt x="199001" y="137477"/>
                </a:lnTo>
                <a:lnTo>
                  <a:pt x="202994" y="149714"/>
                </a:lnTo>
                <a:lnTo>
                  <a:pt x="205808" y="160985"/>
                </a:lnTo>
                <a:lnTo>
                  <a:pt x="207637" y="204969"/>
                </a:lnTo>
                <a:lnTo>
                  <a:pt x="200979" y="258549"/>
                </a:lnTo>
                <a:lnTo>
                  <a:pt x="189971" y="312296"/>
                </a:lnTo>
                <a:lnTo>
                  <a:pt x="178750" y="356781"/>
                </a:lnTo>
                <a:lnTo>
                  <a:pt x="171454" y="382574"/>
                </a:lnTo>
                <a:lnTo>
                  <a:pt x="181146" y="382574"/>
                </a:lnTo>
                <a:lnTo>
                  <a:pt x="182756" y="377099"/>
                </a:lnTo>
                <a:lnTo>
                  <a:pt x="186449" y="364059"/>
                </a:lnTo>
                <a:lnTo>
                  <a:pt x="191012" y="347167"/>
                </a:lnTo>
                <a:lnTo>
                  <a:pt x="204155" y="347167"/>
                </a:lnTo>
                <a:lnTo>
                  <a:pt x="193692" y="336740"/>
                </a:lnTo>
                <a:lnTo>
                  <a:pt x="198243" y="318180"/>
                </a:lnTo>
                <a:lnTo>
                  <a:pt x="202385" y="300016"/>
                </a:lnTo>
                <a:lnTo>
                  <a:pt x="205977" y="282914"/>
                </a:lnTo>
                <a:lnTo>
                  <a:pt x="209135" y="266318"/>
                </a:lnTo>
                <a:lnTo>
                  <a:pt x="219635" y="266318"/>
                </a:lnTo>
                <a:lnTo>
                  <a:pt x="210900" y="256120"/>
                </a:lnTo>
                <a:lnTo>
                  <a:pt x="215154" y="225908"/>
                </a:lnTo>
                <a:lnTo>
                  <a:pt x="217241" y="199631"/>
                </a:lnTo>
                <a:lnTo>
                  <a:pt x="214914" y="159105"/>
                </a:lnTo>
                <a:lnTo>
                  <a:pt x="201944" y="119472"/>
                </a:lnTo>
                <a:lnTo>
                  <a:pt x="197782" y="110274"/>
                </a:lnTo>
                <a:close/>
              </a:path>
              <a:path w="260984" h="409575">
                <a:moveTo>
                  <a:pt x="141730" y="15544"/>
                </a:moveTo>
                <a:lnTo>
                  <a:pt x="130255" y="15544"/>
                </a:lnTo>
                <a:lnTo>
                  <a:pt x="139805" y="29118"/>
                </a:lnTo>
                <a:lnTo>
                  <a:pt x="153050" y="49099"/>
                </a:lnTo>
                <a:lnTo>
                  <a:pt x="168077" y="73664"/>
                </a:lnTo>
                <a:lnTo>
                  <a:pt x="182986" y="100990"/>
                </a:lnTo>
                <a:lnTo>
                  <a:pt x="193489" y="100990"/>
                </a:lnTo>
                <a:lnTo>
                  <a:pt x="174814" y="66522"/>
                </a:lnTo>
                <a:lnTo>
                  <a:pt x="156313" y="36861"/>
                </a:lnTo>
                <a:lnTo>
                  <a:pt x="141730" y="1554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9683883" y="3417882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4" h="76835">
                <a:moveTo>
                  <a:pt x="38138" y="0"/>
                </a:moveTo>
                <a:lnTo>
                  <a:pt x="23306" y="2999"/>
                </a:lnTo>
                <a:lnTo>
                  <a:pt x="11182" y="11174"/>
                </a:lnTo>
                <a:lnTo>
                  <a:pt x="3001" y="23290"/>
                </a:lnTo>
                <a:lnTo>
                  <a:pt x="0" y="38112"/>
                </a:lnTo>
                <a:lnTo>
                  <a:pt x="3001" y="52946"/>
                </a:lnTo>
                <a:lnTo>
                  <a:pt x="11182" y="65074"/>
                </a:lnTo>
                <a:lnTo>
                  <a:pt x="23306" y="73259"/>
                </a:lnTo>
                <a:lnTo>
                  <a:pt x="38138" y="76263"/>
                </a:lnTo>
                <a:lnTo>
                  <a:pt x="52962" y="73259"/>
                </a:lnTo>
                <a:lnTo>
                  <a:pt x="62280" y="66967"/>
                </a:lnTo>
                <a:lnTo>
                  <a:pt x="38138" y="66967"/>
                </a:lnTo>
                <a:lnTo>
                  <a:pt x="26925" y="64694"/>
                </a:lnTo>
                <a:lnTo>
                  <a:pt x="17760" y="58502"/>
                </a:lnTo>
                <a:lnTo>
                  <a:pt x="11577" y="49329"/>
                </a:lnTo>
                <a:lnTo>
                  <a:pt x="9309" y="38112"/>
                </a:lnTo>
                <a:lnTo>
                  <a:pt x="11577" y="26900"/>
                </a:lnTo>
                <a:lnTo>
                  <a:pt x="17760" y="17735"/>
                </a:lnTo>
                <a:lnTo>
                  <a:pt x="26925" y="11552"/>
                </a:lnTo>
                <a:lnTo>
                  <a:pt x="38138" y="9283"/>
                </a:lnTo>
                <a:lnTo>
                  <a:pt x="62279" y="9283"/>
                </a:lnTo>
                <a:lnTo>
                  <a:pt x="52962" y="2999"/>
                </a:lnTo>
                <a:lnTo>
                  <a:pt x="38138" y="0"/>
                </a:lnTo>
                <a:close/>
              </a:path>
              <a:path w="76834" h="76835">
                <a:moveTo>
                  <a:pt x="62279" y="9283"/>
                </a:moveTo>
                <a:lnTo>
                  <a:pt x="38138" y="9283"/>
                </a:lnTo>
                <a:lnTo>
                  <a:pt x="49350" y="11552"/>
                </a:lnTo>
                <a:lnTo>
                  <a:pt x="58515" y="17735"/>
                </a:lnTo>
                <a:lnTo>
                  <a:pt x="64698" y="26900"/>
                </a:lnTo>
                <a:lnTo>
                  <a:pt x="66967" y="38112"/>
                </a:lnTo>
                <a:lnTo>
                  <a:pt x="64698" y="49329"/>
                </a:lnTo>
                <a:lnTo>
                  <a:pt x="58515" y="58502"/>
                </a:lnTo>
                <a:lnTo>
                  <a:pt x="49350" y="64694"/>
                </a:lnTo>
                <a:lnTo>
                  <a:pt x="38138" y="66967"/>
                </a:lnTo>
                <a:lnTo>
                  <a:pt x="62280" y="66967"/>
                </a:lnTo>
                <a:lnTo>
                  <a:pt x="65082" y="65074"/>
                </a:lnTo>
                <a:lnTo>
                  <a:pt x="73262" y="52946"/>
                </a:lnTo>
                <a:lnTo>
                  <a:pt x="76263" y="38112"/>
                </a:lnTo>
                <a:lnTo>
                  <a:pt x="73262" y="23290"/>
                </a:lnTo>
                <a:lnTo>
                  <a:pt x="65082" y="11174"/>
                </a:lnTo>
                <a:lnTo>
                  <a:pt x="62279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9722034" y="3682403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144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9757467" y="3682403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076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9686563" y="3682403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076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7997647" y="3453676"/>
            <a:ext cx="254000" cy="462915"/>
          </a:xfrm>
          <a:custGeom>
            <a:avLst/>
            <a:gdLst/>
            <a:ahLst/>
            <a:cxnLst/>
            <a:rect l="l" t="t" r="r" b="b"/>
            <a:pathLst>
              <a:path w="254000" h="462914">
                <a:moveTo>
                  <a:pt x="215138" y="388226"/>
                </a:moveTo>
                <a:lnTo>
                  <a:pt x="38404" y="388226"/>
                </a:lnTo>
                <a:lnTo>
                  <a:pt x="38404" y="462584"/>
                </a:lnTo>
                <a:lnTo>
                  <a:pt x="215138" y="462584"/>
                </a:lnTo>
                <a:lnTo>
                  <a:pt x="215138" y="453288"/>
                </a:lnTo>
                <a:lnTo>
                  <a:pt x="47675" y="453288"/>
                </a:lnTo>
                <a:lnTo>
                  <a:pt x="47675" y="397522"/>
                </a:lnTo>
                <a:lnTo>
                  <a:pt x="215138" y="397522"/>
                </a:lnTo>
                <a:lnTo>
                  <a:pt x="215138" y="388226"/>
                </a:lnTo>
                <a:close/>
              </a:path>
              <a:path w="254000" h="462914">
                <a:moveTo>
                  <a:pt x="215138" y="397522"/>
                </a:moveTo>
                <a:lnTo>
                  <a:pt x="205828" y="397522"/>
                </a:lnTo>
                <a:lnTo>
                  <a:pt x="205828" y="453288"/>
                </a:lnTo>
                <a:lnTo>
                  <a:pt x="215138" y="453288"/>
                </a:lnTo>
                <a:lnTo>
                  <a:pt x="215138" y="397522"/>
                </a:lnTo>
                <a:close/>
              </a:path>
              <a:path w="254000" h="462914">
                <a:moveTo>
                  <a:pt x="253530" y="0"/>
                </a:moveTo>
                <a:lnTo>
                  <a:pt x="0" y="0"/>
                </a:lnTo>
                <a:lnTo>
                  <a:pt x="0" y="4648"/>
                </a:lnTo>
                <a:lnTo>
                  <a:pt x="3760" y="64096"/>
                </a:lnTo>
                <a:lnTo>
                  <a:pt x="14463" y="118536"/>
                </a:lnTo>
                <a:lnTo>
                  <a:pt x="31238" y="166054"/>
                </a:lnTo>
                <a:lnTo>
                  <a:pt x="53217" y="204738"/>
                </a:lnTo>
                <a:lnTo>
                  <a:pt x="79530" y="232675"/>
                </a:lnTo>
                <a:lnTo>
                  <a:pt x="109296" y="247954"/>
                </a:lnTo>
                <a:lnTo>
                  <a:pt x="106929" y="300504"/>
                </a:lnTo>
                <a:lnTo>
                  <a:pt x="101841" y="342150"/>
                </a:lnTo>
                <a:lnTo>
                  <a:pt x="96133" y="371766"/>
                </a:lnTo>
                <a:lnTo>
                  <a:pt x="91909" y="388226"/>
                </a:lnTo>
                <a:lnTo>
                  <a:pt x="101574" y="388226"/>
                </a:lnTo>
                <a:lnTo>
                  <a:pt x="106140" y="369609"/>
                </a:lnTo>
                <a:lnTo>
                  <a:pt x="111634" y="339748"/>
                </a:lnTo>
                <a:lnTo>
                  <a:pt x="116349" y="299513"/>
                </a:lnTo>
                <a:lnTo>
                  <a:pt x="118579" y="249770"/>
                </a:lnTo>
                <a:lnTo>
                  <a:pt x="144315" y="249770"/>
                </a:lnTo>
                <a:lnTo>
                  <a:pt x="144233" y="247954"/>
                </a:lnTo>
                <a:lnTo>
                  <a:pt x="157697" y="241046"/>
                </a:lnTo>
                <a:lnTo>
                  <a:pt x="126771" y="241046"/>
                </a:lnTo>
                <a:lnTo>
                  <a:pt x="68257" y="209405"/>
                </a:lnTo>
                <a:lnTo>
                  <a:pt x="44596" y="173169"/>
                </a:lnTo>
                <a:lnTo>
                  <a:pt x="26146" y="126268"/>
                </a:lnTo>
                <a:lnTo>
                  <a:pt x="14017" y="70911"/>
                </a:lnTo>
                <a:lnTo>
                  <a:pt x="9321" y="9309"/>
                </a:lnTo>
                <a:lnTo>
                  <a:pt x="253235" y="9309"/>
                </a:lnTo>
                <a:lnTo>
                  <a:pt x="253530" y="4648"/>
                </a:lnTo>
                <a:lnTo>
                  <a:pt x="253530" y="0"/>
                </a:lnTo>
                <a:close/>
              </a:path>
              <a:path w="254000" h="462914">
                <a:moveTo>
                  <a:pt x="144315" y="249770"/>
                </a:moveTo>
                <a:lnTo>
                  <a:pt x="134950" y="249770"/>
                </a:lnTo>
                <a:lnTo>
                  <a:pt x="137179" y="299513"/>
                </a:lnTo>
                <a:lnTo>
                  <a:pt x="141897" y="339782"/>
                </a:lnTo>
                <a:lnTo>
                  <a:pt x="147394" y="369628"/>
                </a:lnTo>
                <a:lnTo>
                  <a:pt x="151968" y="388226"/>
                </a:lnTo>
                <a:lnTo>
                  <a:pt x="161620" y="388226"/>
                </a:lnTo>
                <a:lnTo>
                  <a:pt x="157389" y="371732"/>
                </a:lnTo>
                <a:lnTo>
                  <a:pt x="151679" y="342088"/>
                </a:lnTo>
                <a:lnTo>
                  <a:pt x="146600" y="300504"/>
                </a:lnTo>
                <a:lnTo>
                  <a:pt x="144315" y="249770"/>
                </a:lnTo>
                <a:close/>
              </a:path>
              <a:path w="254000" h="462914">
                <a:moveTo>
                  <a:pt x="134950" y="249770"/>
                </a:moveTo>
                <a:lnTo>
                  <a:pt x="118579" y="249770"/>
                </a:lnTo>
                <a:lnTo>
                  <a:pt x="124434" y="250520"/>
                </a:lnTo>
                <a:lnTo>
                  <a:pt x="129108" y="250520"/>
                </a:lnTo>
                <a:lnTo>
                  <a:pt x="134950" y="249770"/>
                </a:lnTo>
                <a:close/>
              </a:path>
              <a:path w="254000" h="462914">
                <a:moveTo>
                  <a:pt x="253235" y="9309"/>
                </a:moveTo>
                <a:lnTo>
                  <a:pt x="244208" y="9309"/>
                </a:lnTo>
                <a:lnTo>
                  <a:pt x="239508" y="70911"/>
                </a:lnTo>
                <a:lnTo>
                  <a:pt x="227378" y="126268"/>
                </a:lnTo>
                <a:lnTo>
                  <a:pt x="208930" y="173169"/>
                </a:lnTo>
                <a:lnTo>
                  <a:pt x="185273" y="209405"/>
                </a:lnTo>
                <a:lnTo>
                  <a:pt x="157517" y="232767"/>
                </a:lnTo>
                <a:lnTo>
                  <a:pt x="126771" y="241046"/>
                </a:lnTo>
                <a:lnTo>
                  <a:pt x="157697" y="241046"/>
                </a:lnTo>
                <a:lnTo>
                  <a:pt x="200321" y="204732"/>
                </a:lnTo>
                <a:lnTo>
                  <a:pt x="222296" y="166049"/>
                </a:lnTo>
                <a:lnTo>
                  <a:pt x="239068" y="118533"/>
                </a:lnTo>
                <a:lnTo>
                  <a:pt x="249769" y="64095"/>
                </a:lnTo>
                <a:lnTo>
                  <a:pt x="253235" y="930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8075917" y="3878173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7002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7939806" y="4488405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09" y="0"/>
                </a:moveTo>
                <a:lnTo>
                  <a:pt x="23787" y="0"/>
                </a:lnTo>
                <a:lnTo>
                  <a:pt x="15620" y="3378"/>
                </a:lnTo>
                <a:lnTo>
                  <a:pt x="9486" y="9512"/>
                </a:lnTo>
                <a:lnTo>
                  <a:pt x="2371" y="20258"/>
                </a:lnTo>
                <a:lnTo>
                  <a:pt x="0" y="32489"/>
                </a:lnTo>
                <a:lnTo>
                  <a:pt x="2371" y="44716"/>
                </a:lnTo>
                <a:lnTo>
                  <a:pt x="9486" y="55448"/>
                </a:lnTo>
                <a:lnTo>
                  <a:pt x="15595" y="61569"/>
                </a:lnTo>
                <a:lnTo>
                  <a:pt x="23748" y="64947"/>
                </a:lnTo>
                <a:lnTo>
                  <a:pt x="41109" y="64947"/>
                </a:lnTo>
                <a:lnTo>
                  <a:pt x="49275" y="61569"/>
                </a:lnTo>
                <a:lnTo>
                  <a:pt x="54736" y="56108"/>
                </a:lnTo>
                <a:lnTo>
                  <a:pt x="26123" y="56108"/>
                </a:lnTo>
                <a:lnTo>
                  <a:pt x="20192" y="53644"/>
                </a:lnTo>
                <a:lnTo>
                  <a:pt x="15735" y="49187"/>
                </a:lnTo>
                <a:lnTo>
                  <a:pt x="10556" y="41378"/>
                </a:lnTo>
                <a:lnTo>
                  <a:pt x="8831" y="32475"/>
                </a:lnTo>
                <a:lnTo>
                  <a:pt x="10556" y="23589"/>
                </a:lnTo>
                <a:lnTo>
                  <a:pt x="15735" y="15773"/>
                </a:lnTo>
                <a:lnTo>
                  <a:pt x="20192" y="11315"/>
                </a:lnTo>
                <a:lnTo>
                  <a:pt x="26123" y="8864"/>
                </a:lnTo>
                <a:lnTo>
                  <a:pt x="54762" y="8864"/>
                </a:lnTo>
                <a:lnTo>
                  <a:pt x="49275" y="3378"/>
                </a:lnTo>
                <a:lnTo>
                  <a:pt x="41109" y="0"/>
                </a:lnTo>
                <a:close/>
              </a:path>
              <a:path w="65404" h="65404">
                <a:moveTo>
                  <a:pt x="54762" y="8864"/>
                </a:moveTo>
                <a:lnTo>
                  <a:pt x="38760" y="8864"/>
                </a:lnTo>
                <a:lnTo>
                  <a:pt x="44691" y="11315"/>
                </a:lnTo>
                <a:lnTo>
                  <a:pt x="53612" y="20258"/>
                </a:lnTo>
                <a:lnTo>
                  <a:pt x="56057" y="26161"/>
                </a:lnTo>
                <a:lnTo>
                  <a:pt x="56057" y="38798"/>
                </a:lnTo>
                <a:lnTo>
                  <a:pt x="53593" y="44716"/>
                </a:lnTo>
                <a:lnTo>
                  <a:pt x="44678" y="53644"/>
                </a:lnTo>
                <a:lnTo>
                  <a:pt x="38747" y="56108"/>
                </a:lnTo>
                <a:lnTo>
                  <a:pt x="54736" y="56108"/>
                </a:lnTo>
                <a:lnTo>
                  <a:pt x="55397" y="55448"/>
                </a:lnTo>
                <a:lnTo>
                  <a:pt x="62519" y="44704"/>
                </a:lnTo>
                <a:lnTo>
                  <a:pt x="64895" y="32475"/>
                </a:lnTo>
                <a:lnTo>
                  <a:pt x="62521" y="20243"/>
                </a:lnTo>
                <a:lnTo>
                  <a:pt x="55410" y="9512"/>
                </a:lnTo>
                <a:lnTo>
                  <a:pt x="54762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8038365" y="4432809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55" y="0"/>
                </a:moveTo>
                <a:lnTo>
                  <a:pt x="23807" y="0"/>
                </a:lnTo>
                <a:lnTo>
                  <a:pt x="15653" y="3378"/>
                </a:lnTo>
                <a:lnTo>
                  <a:pt x="3385" y="15633"/>
                </a:lnTo>
                <a:lnTo>
                  <a:pt x="7" y="23787"/>
                </a:lnTo>
                <a:lnTo>
                  <a:pt x="0" y="41147"/>
                </a:lnTo>
                <a:lnTo>
                  <a:pt x="3372" y="49288"/>
                </a:lnTo>
                <a:lnTo>
                  <a:pt x="15641" y="61556"/>
                </a:lnTo>
                <a:lnTo>
                  <a:pt x="23807" y="64935"/>
                </a:lnTo>
                <a:lnTo>
                  <a:pt x="41155" y="64935"/>
                </a:lnTo>
                <a:lnTo>
                  <a:pt x="49321" y="61556"/>
                </a:lnTo>
                <a:lnTo>
                  <a:pt x="54759" y="56095"/>
                </a:lnTo>
                <a:lnTo>
                  <a:pt x="26156" y="56095"/>
                </a:lnTo>
                <a:lnTo>
                  <a:pt x="20213" y="53632"/>
                </a:lnTo>
                <a:lnTo>
                  <a:pt x="11305" y="44703"/>
                </a:lnTo>
                <a:lnTo>
                  <a:pt x="8859" y="38773"/>
                </a:lnTo>
                <a:lnTo>
                  <a:pt x="8859" y="26174"/>
                </a:lnTo>
                <a:lnTo>
                  <a:pt x="11323" y="20231"/>
                </a:lnTo>
                <a:lnTo>
                  <a:pt x="20238" y="11302"/>
                </a:lnTo>
                <a:lnTo>
                  <a:pt x="26169" y="8851"/>
                </a:lnTo>
                <a:lnTo>
                  <a:pt x="54771" y="8851"/>
                </a:lnTo>
                <a:lnTo>
                  <a:pt x="49308" y="3378"/>
                </a:lnTo>
                <a:lnTo>
                  <a:pt x="41155" y="0"/>
                </a:lnTo>
                <a:close/>
              </a:path>
              <a:path w="65404" h="65404">
                <a:moveTo>
                  <a:pt x="54771" y="8851"/>
                </a:moveTo>
                <a:lnTo>
                  <a:pt x="38793" y="8851"/>
                </a:lnTo>
                <a:lnTo>
                  <a:pt x="44711" y="11302"/>
                </a:lnTo>
                <a:lnTo>
                  <a:pt x="53639" y="20231"/>
                </a:lnTo>
                <a:lnTo>
                  <a:pt x="56103" y="26174"/>
                </a:lnTo>
                <a:lnTo>
                  <a:pt x="56103" y="38773"/>
                </a:lnTo>
                <a:lnTo>
                  <a:pt x="53626" y="44716"/>
                </a:lnTo>
                <a:lnTo>
                  <a:pt x="44680" y="53644"/>
                </a:lnTo>
                <a:lnTo>
                  <a:pt x="38767" y="56095"/>
                </a:lnTo>
                <a:lnTo>
                  <a:pt x="54759" y="56095"/>
                </a:lnTo>
                <a:lnTo>
                  <a:pt x="61577" y="49288"/>
                </a:lnTo>
                <a:lnTo>
                  <a:pt x="64942" y="41147"/>
                </a:lnTo>
                <a:lnTo>
                  <a:pt x="64942" y="23787"/>
                </a:lnTo>
                <a:lnTo>
                  <a:pt x="61577" y="15633"/>
                </a:lnTo>
                <a:lnTo>
                  <a:pt x="54771" y="88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8058663" y="4323887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60" y="0"/>
                </a:moveTo>
                <a:lnTo>
                  <a:pt x="23787" y="0"/>
                </a:lnTo>
                <a:lnTo>
                  <a:pt x="15621" y="3390"/>
                </a:lnTo>
                <a:lnTo>
                  <a:pt x="3365" y="15646"/>
                </a:lnTo>
                <a:lnTo>
                  <a:pt x="5" y="23787"/>
                </a:lnTo>
                <a:lnTo>
                  <a:pt x="0" y="41160"/>
                </a:lnTo>
                <a:lnTo>
                  <a:pt x="3365" y="49314"/>
                </a:lnTo>
                <a:lnTo>
                  <a:pt x="15646" y="61582"/>
                </a:lnTo>
                <a:lnTo>
                  <a:pt x="23799" y="64960"/>
                </a:lnTo>
                <a:lnTo>
                  <a:pt x="41135" y="64960"/>
                </a:lnTo>
                <a:lnTo>
                  <a:pt x="49288" y="61582"/>
                </a:lnTo>
                <a:lnTo>
                  <a:pt x="54775" y="56095"/>
                </a:lnTo>
                <a:lnTo>
                  <a:pt x="26149" y="56095"/>
                </a:lnTo>
                <a:lnTo>
                  <a:pt x="20205" y="53632"/>
                </a:lnTo>
                <a:lnTo>
                  <a:pt x="11303" y="44716"/>
                </a:lnTo>
                <a:lnTo>
                  <a:pt x="8839" y="38798"/>
                </a:lnTo>
                <a:lnTo>
                  <a:pt x="8839" y="26174"/>
                </a:lnTo>
                <a:lnTo>
                  <a:pt x="11303" y="20243"/>
                </a:lnTo>
                <a:lnTo>
                  <a:pt x="20218" y="11315"/>
                </a:lnTo>
                <a:lnTo>
                  <a:pt x="26149" y="8851"/>
                </a:lnTo>
                <a:lnTo>
                  <a:pt x="54775" y="8851"/>
                </a:lnTo>
                <a:lnTo>
                  <a:pt x="49314" y="3390"/>
                </a:lnTo>
                <a:lnTo>
                  <a:pt x="41160" y="0"/>
                </a:lnTo>
                <a:close/>
              </a:path>
              <a:path w="65404" h="65404">
                <a:moveTo>
                  <a:pt x="54775" y="8851"/>
                </a:moveTo>
                <a:lnTo>
                  <a:pt x="38798" y="8851"/>
                </a:lnTo>
                <a:lnTo>
                  <a:pt x="44716" y="11315"/>
                </a:lnTo>
                <a:lnTo>
                  <a:pt x="53644" y="20256"/>
                </a:lnTo>
                <a:lnTo>
                  <a:pt x="56095" y="26174"/>
                </a:lnTo>
                <a:lnTo>
                  <a:pt x="56077" y="38798"/>
                </a:lnTo>
                <a:lnTo>
                  <a:pt x="53619" y="44729"/>
                </a:lnTo>
                <a:lnTo>
                  <a:pt x="44716" y="53632"/>
                </a:lnTo>
                <a:lnTo>
                  <a:pt x="38773" y="56095"/>
                </a:lnTo>
                <a:lnTo>
                  <a:pt x="54775" y="56095"/>
                </a:lnTo>
                <a:lnTo>
                  <a:pt x="61569" y="49301"/>
                </a:lnTo>
                <a:lnTo>
                  <a:pt x="64937" y="41160"/>
                </a:lnTo>
                <a:lnTo>
                  <a:pt x="64947" y="23787"/>
                </a:lnTo>
                <a:lnTo>
                  <a:pt x="61569" y="15646"/>
                </a:lnTo>
                <a:lnTo>
                  <a:pt x="54775" y="8851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7985222" y="4235528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47" y="0"/>
                </a:moveTo>
                <a:lnTo>
                  <a:pt x="23812" y="0"/>
                </a:lnTo>
                <a:lnTo>
                  <a:pt x="15646" y="3378"/>
                </a:lnTo>
                <a:lnTo>
                  <a:pt x="3378" y="15659"/>
                </a:lnTo>
                <a:lnTo>
                  <a:pt x="5" y="23787"/>
                </a:lnTo>
                <a:lnTo>
                  <a:pt x="0" y="41148"/>
                </a:lnTo>
                <a:lnTo>
                  <a:pt x="3378" y="49288"/>
                </a:lnTo>
                <a:lnTo>
                  <a:pt x="15659" y="61556"/>
                </a:lnTo>
                <a:lnTo>
                  <a:pt x="23812" y="64947"/>
                </a:lnTo>
                <a:lnTo>
                  <a:pt x="41135" y="64947"/>
                </a:lnTo>
                <a:lnTo>
                  <a:pt x="49301" y="61556"/>
                </a:lnTo>
                <a:lnTo>
                  <a:pt x="54780" y="56083"/>
                </a:lnTo>
                <a:lnTo>
                  <a:pt x="26161" y="56083"/>
                </a:lnTo>
                <a:lnTo>
                  <a:pt x="20231" y="53632"/>
                </a:lnTo>
                <a:lnTo>
                  <a:pt x="11315" y="44704"/>
                </a:lnTo>
                <a:lnTo>
                  <a:pt x="8851" y="38773"/>
                </a:lnTo>
                <a:lnTo>
                  <a:pt x="8851" y="26162"/>
                </a:lnTo>
                <a:lnTo>
                  <a:pt x="11315" y="20243"/>
                </a:lnTo>
                <a:lnTo>
                  <a:pt x="20274" y="11290"/>
                </a:lnTo>
                <a:lnTo>
                  <a:pt x="26161" y="8839"/>
                </a:lnTo>
                <a:lnTo>
                  <a:pt x="54775" y="8839"/>
                </a:lnTo>
                <a:lnTo>
                  <a:pt x="49314" y="3378"/>
                </a:lnTo>
                <a:lnTo>
                  <a:pt x="41147" y="0"/>
                </a:lnTo>
                <a:close/>
              </a:path>
              <a:path w="65404" h="65404">
                <a:moveTo>
                  <a:pt x="54775" y="8839"/>
                </a:moveTo>
                <a:lnTo>
                  <a:pt x="38785" y="8839"/>
                </a:lnTo>
                <a:lnTo>
                  <a:pt x="44729" y="11303"/>
                </a:lnTo>
                <a:lnTo>
                  <a:pt x="53655" y="20243"/>
                </a:lnTo>
                <a:lnTo>
                  <a:pt x="56095" y="26162"/>
                </a:lnTo>
                <a:lnTo>
                  <a:pt x="56095" y="38773"/>
                </a:lnTo>
                <a:lnTo>
                  <a:pt x="53644" y="44704"/>
                </a:lnTo>
                <a:lnTo>
                  <a:pt x="49048" y="49288"/>
                </a:lnTo>
                <a:lnTo>
                  <a:pt x="44729" y="53632"/>
                </a:lnTo>
                <a:lnTo>
                  <a:pt x="38798" y="56083"/>
                </a:lnTo>
                <a:lnTo>
                  <a:pt x="54780" y="56083"/>
                </a:lnTo>
                <a:lnTo>
                  <a:pt x="61582" y="49288"/>
                </a:lnTo>
                <a:lnTo>
                  <a:pt x="64955" y="41148"/>
                </a:lnTo>
                <a:lnTo>
                  <a:pt x="64947" y="23787"/>
                </a:lnTo>
                <a:lnTo>
                  <a:pt x="61569" y="15633"/>
                </a:lnTo>
                <a:lnTo>
                  <a:pt x="54775" y="883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7874543" y="4234921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22" y="0"/>
                </a:moveTo>
                <a:lnTo>
                  <a:pt x="23799" y="0"/>
                </a:lnTo>
                <a:lnTo>
                  <a:pt x="15633" y="3378"/>
                </a:lnTo>
                <a:lnTo>
                  <a:pt x="9486" y="9499"/>
                </a:lnTo>
                <a:lnTo>
                  <a:pt x="2371" y="20245"/>
                </a:lnTo>
                <a:lnTo>
                  <a:pt x="0" y="32477"/>
                </a:lnTo>
                <a:lnTo>
                  <a:pt x="2388" y="44729"/>
                </a:lnTo>
                <a:lnTo>
                  <a:pt x="9486" y="55435"/>
                </a:lnTo>
                <a:lnTo>
                  <a:pt x="15608" y="61582"/>
                </a:lnTo>
                <a:lnTo>
                  <a:pt x="23761" y="64960"/>
                </a:lnTo>
                <a:lnTo>
                  <a:pt x="41135" y="64960"/>
                </a:lnTo>
                <a:lnTo>
                  <a:pt x="49288" y="61582"/>
                </a:lnTo>
                <a:lnTo>
                  <a:pt x="54739" y="56108"/>
                </a:lnTo>
                <a:lnTo>
                  <a:pt x="26136" y="56108"/>
                </a:lnTo>
                <a:lnTo>
                  <a:pt x="20205" y="53657"/>
                </a:lnTo>
                <a:lnTo>
                  <a:pt x="11292" y="44704"/>
                </a:lnTo>
                <a:lnTo>
                  <a:pt x="8839" y="38798"/>
                </a:lnTo>
                <a:lnTo>
                  <a:pt x="8839" y="26162"/>
                </a:lnTo>
                <a:lnTo>
                  <a:pt x="11302" y="20231"/>
                </a:lnTo>
                <a:lnTo>
                  <a:pt x="20218" y="11315"/>
                </a:lnTo>
                <a:lnTo>
                  <a:pt x="26149" y="8864"/>
                </a:lnTo>
                <a:lnTo>
                  <a:pt x="54785" y="8864"/>
                </a:lnTo>
                <a:lnTo>
                  <a:pt x="49275" y="3378"/>
                </a:lnTo>
                <a:lnTo>
                  <a:pt x="41122" y="0"/>
                </a:lnTo>
                <a:close/>
              </a:path>
              <a:path w="65404" h="65404">
                <a:moveTo>
                  <a:pt x="54785" y="8864"/>
                </a:moveTo>
                <a:lnTo>
                  <a:pt x="38785" y="8864"/>
                </a:lnTo>
                <a:lnTo>
                  <a:pt x="44716" y="11315"/>
                </a:lnTo>
                <a:lnTo>
                  <a:pt x="53638" y="20245"/>
                </a:lnTo>
                <a:lnTo>
                  <a:pt x="56083" y="26162"/>
                </a:lnTo>
                <a:lnTo>
                  <a:pt x="56072" y="38798"/>
                </a:lnTo>
                <a:lnTo>
                  <a:pt x="53619" y="44704"/>
                </a:lnTo>
                <a:lnTo>
                  <a:pt x="44691" y="53657"/>
                </a:lnTo>
                <a:lnTo>
                  <a:pt x="38760" y="56108"/>
                </a:lnTo>
                <a:lnTo>
                  <a:pt x="54739" y="56108"/>
                </a:lnTo>
                <a:lnTo>
                  <a:pt x="61556" y="49301"/>
                </a:lnTo>
                <a:lnTo>
                  <a:pt x="64935" y="41148"/>
                </a:lnTo>
                <a:lnTo>
                  <a:pt x="64935" y="23812"/>
                </a:lnTo>
                <a:lnTo>
                  <a:pt x="61556" y="15659"/>
                </a:lnTo>
                <a:lnTo>
                  <a:pt x="54785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7801623" y="4321549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4">
                <a:moveTo>
                  <a:pt x="41160" y="0"/>
                </a:moveTo>
                <a:lnTo>
                  <a:pt x="23825" y="0"/>
                </a:lnTo>
                <a:lnTo>
                  <a:pt x="15659" y="3390"/>
                </a:lnTo>
                <a:lnTo>
                  <a:pt x="3378" y="15659"/>
                </a:lnTo>
                <a:lnTo>
                  <a:pt x="0" y="23825"/>
                </a:lnTo>
                <a:lnTo>
                  <a:pt x="0" y="41160"/>
                </a:lnTo>
                <a:lnTo>
                  <a:pt x="3378" y="49314"/>
                </a:lnTo>
                <a:lnTo>
                  <a:pt x="15671" y="61595"/>
                </a:lnTo>
                <a:lnTo>
                  <a:pt x="23825" y="64973"/>
                </a:lnTo>
                <a:lnTo>
                  <a:pt x="41135" y="64973"/>
                </a:lnTo>
                <a:lnTo>
                  <a:pt x="49301" y="61595"/>
                </a:lnTo>
                <a:lnTo>
                  <a:pt x="54787" y="56108"/>
                </a:lnTo>
                <a:lnTo>
                  <a:pt x="26174" y="56108"/>
                </a:lnTo>
                <a:lnTo>
                  <a:pt x="20243" y="53657"/>
                </a:lnTo>
                <a:lnTo>
                  <a:pt x="15786" y="49174"/>
                </a:lnTo>
                <a:lnTo>
                  <a:pt x="11307" y="44709"/>
                </a:lnTo>
                <a:lnTo>
                  <a:pt x="8851" y="38798"/>
                </a:lnTo>
                <a:lnTo>
                  <a:pt x="8851" y="26162"/>
                </a:lnTo>
                <a:lnTo>
                  <a:pt x="11315" y="20231"/>
                </a:lnTo>
                <a:lnTo>
                  <a:pt x="15912" y="15659"/>
                </a:lnTo>
                <a:lnTo>
                  <a:pt x="20243" y="11315"/>
                </a:lnTo>
                <a:lnTo>
                  <a:pt x="26187" y="8864"/>
                </a:lnTo>
                <a:lnTo>
                  <a:pt x="54799" y="8864"/>
                </a:lnTo>
                <a:lnTo>
                  <a:pt x="49314" y="3390"/>
                </a:lnTo>
                <a:lnTo>
                  <a:pt x="41160" y="0"/>
                </a:lnTo>
                <a:close/>
              </a:path>
              <a:path w="65404" h="65404">
                <a:moveTo>
                  <a:pt x="54799" y="8864"/>
                </a:moveTo>
                <a:lnTo>
                  <a:pt x="38811" y="8864"/>
                </a:lnTo>
                <a:lnTo>
                  <a:pt x="44742" y="11315"/>
                </a:lnTo>
                <a:lnTo>
                  <a:pt x="53653" y="20250"/>
                </a:lnTo>
                <a:lnTo>
                  <a:pt x="56095" y="26162"/>
                </a:lnTo>
                <a:lnTo>
                  <a:pt x="56095" y="38798"/>
                </a:lnTo>
                <a:lnTo>
                  <a:pt x="53644" y="44729"/>
                </a:lnTo>
                <a:lnTo>
                  <a:pt x="44729" y="53657"/>
                </a:lnTo>
                <a:lnTo>
                  <a:pt x="38798" y="56108"/>
                </a:lnTo>
                <a:lnTo>
                  <a:pt x="54787" y="56108"/>
                </a:lnTo>
                <a:lnTo>
                  <a:pt x="55448" y="55448"/>
                </a:lnTo>
                <a:lnTo>
                  <a:pt x="62577" y="44709"/>
                </a:lnTo>
                <a:lnTo>
                  <a:pt x="64954" y="32480"/>
                </a:lnTo>
                <a:lnTo>
                  <a:pt x="62564" y="20231"/>
                </a:lnTo>
                <a:lnTo>
                  <a:pt x="55448" y="9512"/>
                </a:lnTo>
                <a:lnTo>
                  <a:pt x="54799" y="8864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7757165" y="4189266"/>
            <a:ext cx="404495" cy="407034"/>
          </a:xfrm>
          <a:custGeom>
            <a:avLst/>
            <a:gdLst/>
            <a:ahLst/>
            <a:cxnLst/>
            <a:rect l="l" t="t" r="r" b="b"/>
            <a:pathLst>
              <a:path w="404495" h="407035">
                <a:moveTo>
                  <a:pt x="150116" y="217982"/>
                </a:moveTo>
                <a:lnTo>
                  <a:pt x="135364" y="217982"/>
                </a:lnTo>
                <a:lnTo>
                  <a:pt x="142336" y="221602"/>
                </a:lnTo>
                <a:lnTo>
                  <a:pt x="148851" y="229057"/>
                </a:lnTo>
                <a:lnTo>
                  <a:pt x="154969" y="242102"/>
                </a:lnTo>
                <a:lnTo>
                  <a:pt x="153464" y="256457"/>
                </a:lnTo>
                <a:lnTo>
                  <a:pt x="146783" y="271841"/>
                </a:lnTo>
                <a:lnTo>
                  <a:pt x="137370" y="287972"/>
                </a:lnTo>
                <a:lnTo>
                  <a:pt x="124673" y="310421"/>
                </a:lnTo>
                <a:lnTo>
                  <a:pt x="116672" y="334456"/>
                </a:lnTo>
                <a:lnTo>
                  <a:pt x="119639" y="359054"/>
                </a:lnTo>
                <a:lnTo>
                  <a:pt x="139847" y="383197"/>
                </a:lnTo>
                <a:lnTo>
                  <a:pt x="155931" y="393442"/>
                </a:lnTo>
                <a:lnTo>
                  <a:pt x="173433" y="400788"/>
                </a:lnTo>
                <a:lnTo>
                  <a:pt x="192291" y="405212"/>
                </a:lnTo>
                <a:lnTo>
                  <a:pt x="212440" y="406692"/>
                </a:lnTo>
                <a:lnTo>
                  <a:pt x="248392" y="402384"/>
                </a:lnTo>
                <a:lnTo>
                  <a:pt x="261777" y="397827"/>
                </a:lnTo>
                <a:lnTo>
                  <a:pt x="212427" y="397827"/>
                </a:lnTo>
                <a:lnTo>
                  <a:pt x="193716" y="396463"/>
                </a:lnTo>
                <a:lnTo>
                  <a:pt x="145219" y="376161"/>
                </a:lnTo>
                <a:lnTo>
                  <a:pt x="125312" y="335359"/>
                </a:lnTo>
                <a:lnTo>
                  <a:pt x="132567" y="314221"/>
                </a:lnTo>
                <a:lnTo>
                  <a:pt x="144952" y="292519"/>
                </a:lnTo>
                <a:lnTo>
                  <a:pt x="155269" y="274730"/>
                </a:lnTo>
                <a:lnTo>
                  <a:pt x="162589" y="257006"/>
                </a:lnTo>
                <a:lnTo>
                  <a:pt x="163733" y="239716"/>
                </a:lnTo>
                <a:lnTo>
                  <a:pt x="155519" y="223227"/>
                </a:lnTo>
                <a:lnTo>
                  <a:pt x="150116" y="217982"/>
                </a:lnTo>
                <a:close/>
              </a:path>
              <a:path w="404495" h="407035">
                <a:moveTo>
                  <a:pt x="248055" y="8864"/>
                </a:moveTo>
                <a:lnTo>
                  <a:pt x="192349" y="8864"/>
                </a:lnTo>
                <a:lnTo>
                  <a:pt x="231390" y="12898"/>
                </a:lnTo>
                <a:lnTo>
                  <a:pt x="269042" y="24649"/>
                </a:lnTo>
                <a:lnTo>
                  <a:pt x="304054" y="43588"/>
                </a:lnTo>
                <a:lnTo>
                  <a:pt x="335173" y="69189"/>
                </a:lnTo>
                <a:lnTo>
                  <a:pt x="359998" y="99023"/>
                </a:lnTo>
                <a:lnTo>
                  <a:pt x="390446" y="168134"/>
                </a:lnTo>
                <a:lnTo>
                  <a:pt x="395333" y="205740"/>
                </a:lnTo>
                <a:lnTo>
                  <a:pt x="392909" y="243075"/>
                </a:lnTo>
                <a:lnTo>
                  <a:pt x="366977" y="310260"/>
                </a:lnTo>
                <a:lnTo>
                  <a:pt x="314360" y="363194"/>
                </a:lnTo>
                <a:lnTo>
                  <a:pt x="246676" y="393701"/>
                </a:lnTo>
                <a:lnTo>
                  <a:pt x="212427" y="397827"/>
                </a:lnTo>
                <a:lnTo>
                  <a:pt x="261777" y="397827"/>
                </a:lnTo>
                <a:lnTo>
                  <a:pt x="319282" y="370532"/>
                </a:lnTo>
                <a:lnTo>
                  <a:pt x="350362" y="344728"/>
                </a:lnTo>
                <a:lnTo>
                  <a:pt x="374372" y="315133"/>
                </a:lnTo>
                <a:lnTo>
                  <a:pt x="401613" y="244723"/>
                </a:lnTo>
                <a:lnTo>
                  <a:pt x="404185" y="205612"/>
                </a:lnTo>
                <a:lnTo>
                  <a:pt x="399112" y="166302"/>
                </a:lnTo>
                <a:lnTo>
                  <a:pt x="386706" y="128831"/>
                </a:lnTo>
                <a:lnTo>
                  <a:pt x="367351" y="94081"/>
                </a:lnTo>
                <a:lnTo>
                  <a:pt x="341434" y="62928"/>
                </a:lnTo>
                <a:lnTo>
                  <a:pt x="308974" y="36224"/>
                </a:lnTo>
                <a:lnTo>
                  <a:pt x="272435" y="16467"/>
                </a:lnTo>
                <a:lnTo>
                  <a:pt x="248055" y="8864"/>
                </a:lnTo>
                <a:close/>
              </a:path>
              <a:path w="404495" h="407035">
                <a:moveTo>
                  <a:pt x="192349" y="0"/>
                </a:moveTo>
                <a:lnTo>
                  <a:pt x="120025" y="13941"/>
                </a:lnTo>
                <a:lnTo>
                  <a:pt x="59646" y="54000"/>
                </a:lnTo>
                <a:lnTo>
                  <a:pt x="30466" y="89897"/>
                </a:lnTo>
                <a:lnTo>
                  <a:pt x="8599" y="133610"/>
                </a:lnTo>
                <a:lnTo>
                  <a:pt x="0" y="181752"/>
                </a:lnTo>
                <a:lnTo>
                  <a:pt x="10624" y="230936"/>
                </a:lnTo>
                <a:lnTo>
                  <a:pt x="17396" y="243075"/>
                </a:lnTo>
                <a:lnTo>
                  <a:pt x="25002" y="251669"/>
                </a:lnTo>
                <a:lnTo>
                  <a:pt x="33534" y="256798"/>
                </a:lnTo>
                <a:lnTo>
                  <a:pt x="43009" y="258495"/>
                </a:lnTo>
                <a:lnTo>
                  <a:pt x="53442" y="256797"/>
                </a:lnTo>
                <a:lnTo>
                  <a:pt x="63961" y="252282"/>
                </a:lnTo>
                <a:lnTo>
                  <a:pt x="68321" y="249643"/>
                </a:lnTo>
                <a:lnTo>
                  <a:pt x="43009" y="249643"/>
                </a:lnTo>
                <a:lnTo>
                  <a:pt x="36173" y="248264"/>
                </a:lnTo>
                <a:lnTo>
                  <a:pt x="29865" y="244098"/>
                </a:lnTo>
                <a:lnTo>
                  <a:pt x="24043" y="237101"/>
                </a:lnTo>
                <a:lnTo>
                  <a:pt x="18663" y="227228"/>
                </a:lnTo>
                <a:lnTo>
                  <a:pt x="9148" y="183139"/>
                </a:lnTo>
                <a:lnTo>
                  <a:pt x="16704" y="138301"/>
                </a:lnTo>
                <a:lnTo>
                  <a:pt x="37048" y="96185"/>
                </a:lnTo>
                <a:lnTo>
                  <a:pt x="65895" y="60261"/>
                </a:lnTo>
                <a:lnTo>
                  <a:pt x="123411" y="22128"/>
                </a:lnTo>
                <a:lnTo>
                  <a:pt x="192349" y="8864"/>
                </a:lnTo>
                <a:lnTo>
                  <a:pt x="248055" y="8864"/>
                </a:lnTo>
                <a:lnTo>
                  <a:pt x="233124" y="4208"/>
                </a:lnTo>
                <a:lnTo>
                  <a:pt x="192349" y="0"/>
                </a:lnTo>
                <a:close/>
              </a:path>
              <a:path w="404495" h="407035">
                <a:moveTo>
                  <a:pt x="127566" y="209118"/>
                </a:moveTo>
                <a:lnTo>
                  <a:pt x="115572" y="211024"/>
                </a:lnTo>
                <a:lnTo>
                  <a:pt x="103718" y="216026"/>
                </a:lnTo>
                <a:lnTo>
                  <a:pt x="92022" y="223048"/>
                </a:lnTo>
                <a:lnTo>
                  <a:pt x="70475" y="237963"/>
                </a:lnTo>
                <a:lnTo>
                  <a:pt x="60826" y="243919"/>
                </a:lnTo>
                <a:lnTo>
                  <a:pt x="51641" y="248079"/>
                </a:lnTo>
                <a:lnTo>
                  <a:pt x="43009" y="249643"/>
                </a:lnTo>
                <a:lnTo>
                  <a:pt x="68321" y="249643"/>
                </a:lnTo>
                <a:lnTo>
                  <a:pt x="74660" y="245808"/>
                </a:lnTo>
                <a:lnTo>
                  <a:pt x="96260" y="230868"/>
                </a:lnTo>
                <a:lnTo>
                  <a:pt x="106911" y="224372"/>
                </a:lnTo>
                <a:lnTo>
                  <a:pt x="117402" y="219745"/>
                </a:lnTo>
                <a:lnTo>
                  <a:pt x="127566" y="217982"/>
                </a:lnTo>
                <a:lnTo>
                  <a:pt x="150116" y="217982"/>
                </a:lnTo>
                <a:lnTo>
                  <a:pt x="149126" y="217020"/>
                </a:lnTo>
                <a:lnTo>
                  <a:pt x="142371" y="212615"/>
                </a:lnTo>
                <a:lnTo>
                  <a:pt x="135202" y="209988"/>
                </a:lnTo>
                <a:lnTo>
                  <a:pt x="127566" y="209118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7394699" y="3744407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4" h="11429">
                <a:moveTo>
                  <a:pt x="140995" y="9294"/>
                </a:moveTo>
                <a:lnTo>
                  <a:pt x="70864" y="9294"/>
                </a:lnTo>
                <a:lnTo>
                  <a:pt x="105171" y="9770"/>
                </a:lnTo>
                <a:lnTo>
                  <a:pt x="138798" y="11149"/>
                </a:lnTo>
                <a:lnTo>
                  <a:pt x="140893" y="11263"/>
                </a:lnTo>
                <a:lnTo>
                  <a:pt x="140995" y="9294"/>
                </a:lnTo>
                <a:close/>
              </a:path>
              <a:path w="141604" h="11429">
                <a:moveTo>
                  <a:pt x="70745" y="0"/>
                </a:moveTo>
                <a:lnTo>
                  <a:pt x="36127" y="432"/>
                </a:lnTo>
                <a:lnTo>
                  <a:pt x="2082" y="1776"/>
                </a:lnTo>
                <a:lnTo>
                  <a:pt x="0" y="1890"/>
                </a:lnTo>
                <a:lnTo>
                  <a:pt x="495" y="11161"/>
                </a:lnTo>
                <a:lnTo>
                  <a:pt x="36469" y="9723"/>
                </a:lnTo>
                <a:lnTo>
                  <a:pt x="70864" y="9294"/>
                </a:lnTo>
                <a:lnTo>
                  <a:pt x="140995" y="9294"/>
                </a:lnTo>
                <a:lnTo>
                  <a:pt x="141376" y="1966"/>
                </a:lnTo>
                <a:lnTo>
                  <a:pt x="139293" y="1852"/>
                </a:lnTo>
                <a:lnTo>
                  <a:pt x="105334" y="474"/>
                </a:lnTo>
                <a:lnTo>
                  <a:pt x="7074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7394225" y="3704005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141796" y="9282"/>
                </a:moveTo>
                <a:lnTo>
                  <a:pt x="71161" y="9282"/>
                </a:lnTo>
                <a:lnTo>
                  <a:pt x="105256" y="10682"/>
                </a:lnTo>
                <a:lnTo>
                  <a:pt x="138760" y="14763"/>
                </a:lnTo>
                <a:lnTo>
                  <a:pt x="140830" y="15093"/>
                </a:lnTo>
                <a:lnTo>
                  <a:pt x="141796" y="9282"/>
                </a:lnTo>
                <a:close/>
              </a:path>
              <a:path w="142875" h="15239">
                <a:moveTo>
                  <a:pt x="71183" y="0"/>
                </a:moveTo>
                <a:lnTo>
                  <a:pt x="36331" y="1306"/>
                </a:lnTo>
                <a:lnTo>
                  <a:pt x="2082" y="5353"/>
                </a:lnTo>
                <a:lnTo>
                  <a:pt x="0" y="5695"/>
                </a:lnTo>
                <a:lnTo>
                  <a:pt x="1473" y="14865"/>
                </a:lnTo>
                <a:lnTo>
                  <a:pt x="3543" y="14535"/>
                </a:lnTo>
                <a:lnTo>
                  <a:pt x="37061" y="10565"/>
                </a:lnTo>
                <a:lnTo>
                  <a:pt x="71161" y="9282"/>
                </a:lnTo>
                <a:lnTo>
                  <a:pt x="141796" y="9282"/>
                </a:lnTo>
                <a:lnTo>
                  <a:pt x="142354" y="5924"/>
                </a:lnTo>
                <a:lnTo>
                  <a:pt x="140284" y="5581"/>
                </a:lnTo>
                <a:lnTo>
                  <a:pt x="106035" y="1427"/>
                </a:lnTo>
                <a:lnTo>
                  <a:pt x="7118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7394705" y="3783003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4" h="11429">
                <a:moveTo>
                  <a:pt x="140995" y="9278"/>
                </a:moveTo>
                <a:lnTo>
                  <a:pt x="70669" y="9278"/>
                </a:lnTo>
                <a:lnTo>
                  <a:pt x="105026" y="9744"/>
                </a:lnTo>
                <a:lnTo>
                  <a:pt x="138798" y="11106"/>
                </a:lnTo>
                <a:lnTo>
                  <a:pt x="140893" y="11220"/>
                </a:lnTo>
                <a:lnTo>
                  <a:pt x="140995" y="9278"/>
                </a:lnTo>
                <a:close/>
              </a:path>
              <a:path w="141604" h="11429">
                <a:moveTo>
                  <a:pt x="70769" y="0"/>
                </a:moveTo>
                <a:lnTo>
                  <a:pt x="36146" y="424"/>
                </a:lnTo>
                <a:lnTo>
                  <a:pt x="2082" y="1746"/>
                </a:lnTo>
                <a:lnTo>
                  <a:pt x="0" y="1860"/>
                </a:lnTo>
                <a:lnTo>
                  <a:pt x="495" y="11144"/>
                </a:lnTo>
                <a:lnTo>
                  <a:pt x="36321" y="9711"/>
                </a:lnTo>
                <a:lnTo>
                  <a:pt x="70669" y="9278"/>
                </a:lnTo>
                <a:lnTo>
                  <a:pt x="140995" y="9278"/>
                </a:lnTo>
                <a:lnTo>
                  <a:pt x="141376" y="1962"/>
                </a:lnTo>
                <a:lnTo>
                  <a:pt x="139293" y="1835"/>
                </a:lnTo>
                <a:lnTo>
                  <a:pt x="105351" y="471"/>
                </a:lnTo>
                <a:lnTo>
                  <a:pt x="70769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7394225" y="3819697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141798" y="9291"/>
                </a:moveTo>
                <a:lnTo>
                  <a:pt x="71227" y="9291"/>
                </a:lnTo>
                <a:lnTo>
                  <a:pt x="105309" y="10697"/>
                </a:lnTo>
                <a:lnTo>
                  <a:pt x="138760" y="14785"/>
                </a:lnTo>
                <a:lnTo>
                  <a:pt x="140830" y="15116"/>
                </a:lnTo>
                <a:lnTo>
                  <a:pt x="141798" y="9291"/>
                </a:lnTo>
                <a:close/>
              </a:path>
              <a:path w="142875" h="15239">
                <a:moveTo>
                  <a:pt x="71226" y="0"/>
                </a:moveTo>
                <a:lnTo>
                  <a:pt x="36365" y="1303"/>
                </a:lnTo>
                <a:lnTo>
                  <a:pt x="2082" y="5349"/>
                </a:lnTo>
                <a:lnTo>
                  <a:pt x="0" y="5680"/>
                </a:lnTo>
                <a:lnTo>
                  <a:pt x="1473" y="14862"/>
                </a:lnTo>
                <a:lnTo>
                  <a:pt x="3543" y="14531"/>
                </a:lnTo>
                <a:lnTo>
                  <a:pt x="37108" y="10569"/>
                </a:lnTo>
                <a:lnTo>
                  <a:pt x="71227" y="9291"/>
                </a:lnTo>
                <a:lnTo>
                  <a:pt x="141798" y="9291"/>
                </a:lnTo>
                <a:lnTo>
                  <a:pt x="142354" y="5946"/>
                </a:lnTo>
                <a:lnTo>
                  <a:pt x="140284" y="5603"/>
                </a:lnTo>
                <a:lnTo>
                  <a:pt x="106065" y="1435"/>
                </a:lnTo>
                <a:lnTo>
                  <a:pt x="71226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7580927" y="3744407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4" h="11429">
                <a:moveTo>
                  <a:pt x="70632" y="0"/>
                </a:moveTo>
                <a:lnTo>
                  <a:pt x="36050" y="471"/>
                </a:lnTo>
                <a:lnTo>
                  <a:pt x="2095" y="1847"/>
                </a:lnTo>
                <a:lnTo>
                  <a:pt x="0" y="1974"/>
                </a:lnTo>
                <a:lnTo>
                  <a:pt x="507" y="11258"/>
                </a:lnTo>
                <a:lnTo>
                  <a:pt x="2603" y="11144"/>
                </a:lnTo>
                <a:lnTo>
                  <a:pt x="36217" y="9764"/>
                </a:lnTo>
                <a:lnTo>
                  <a:pt x="70518" y="9285"/>
                </a:lnTo>
                <a:lnTo>
                  <a:pt x="140981" y="9285"/>
                </a:lnTo>
                <a:lnTo>
                  <a:pt x="141376" y="1885"/>
                </a:lnTo>
                <a:lnTo>
                  <a:pt x="139293" y="1771"/>
                </a:lnTo>
                <a:lnTo>
                  <a:pt x="105245" y="433"/>
                </a:lnTo>
                <a:lnTo>
                  <a:pt x="70632" y="0"/>
                </a:lnTo>
                <a:close/>
              </a:path>
              <a:path w="141604" h="11429">
                <a:moveTo>
                  <a:pt x="140981" y="9285"/>
                </a:moveTo>
                <a:lnTo>
                  <a:pt x="70518" y="9285"/>
                </a:lnTo>
                <a:lnTo>
                  <a:pt x="104907" y="9713"/>
                </a:lnTo>
                <a:lnTo>
                  <a:pt x="138785" y="11055"/>
                </a:lnTo>
                <a:lnTo>
                  <a:pt x="140881" y="11169"/>
                </a:lnTo>
                <a:lnTo>
                  <a:pt x="140981" y="928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7580445" y="3704007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71154" y="0"/>
                </a:moveTo>
                <a:lnTo>
                  <a:pt x="36310" y="1427"/>
                </a:lnTo>
                <a:lnTo>
                  <a:pt x="2070" y="5581"/>
                </a:lnTo>
                <a:lnTo>
                  <a:pt x="0" y="5924"/>
                </a:lnTo>
                <a:lnTo>
                  <a:pt x="1511" y="15093"/>
                </a:lnTo>
                <a:lnTo>
                  <a:pt x="3581" y="14763"/>
                </a:lnTo>
                <a:lnTo>
                  <a:pt x="37083" y="10682"/>
                </a:lnTo>
                <a:lnTo>
                  <a:pt x="71183" y="9282"/>
                </a:lnTo>
                <a:lnTo>
                  <a:pt x="141752" y="9282"/>
                </a:lnTo>
                <a:lnTo>
                  <a:pt x="142328" y="5695"/>
                </a:lnTo>
                <a:lnTo>
                  <a:pt x="140258" y="5353"/>
                </a:lnTo>
                <a:lnTo>
                  <a:pt x="106004" y="1306"/>
                </a:lnTo>
                <a:lnTo>
                  <a:pt x="71154" y="0"/>
                </a:lnTo>
                <a:close/>
              </a:path>
              <a:path w="142875" h="15239">
                <a:moveTo>
                  <a:pt x="141752" y="9282"/>
                </a:moveTo>
                <a:lnTo>
                  <a:pt x="71183" y="9282"/>
                </a:lnTo>
                <a:lnTo>
                  <a:pt x="105283" y="10565"/>
                </a:lnTo>
                <a:lnTo>
                  <a:pt x="138785" y="14535"/>
                </a:lnTo>
                <a:lnTo>
                  <a:pt x="140855" y="14865"/>
                </a:lnTo>
                <a:lnTo>
                  <a:pt x="141752" y="9282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7580927" y="3782999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4" h="11429">
                <a:moveTo>
                  <a:pt x="70546" y="0"/>
                </a:moveTo>
                <a:lnTo>
                  <a:pt x="35986" y="473"/>
                </a:lnTo>
                <a:lnTo>
                  <a:pt x="2095" y="1844"/>
                </a:lnTo>
                <a:lnTo>
                  <a:pt x="0" y="1958"/>
                </a:lnTo>
                <a:lnTo>
                  <a:pt x="507" y="11229"/>
                </a:lnTo>
                <a:lnTo>
                  <a:pt x="2603" y="11115"/>
                </a:lnTo>
                <a:lnTo>
                  <a:pt x="36364" y="9753"/>
                </a:lnTo>
                <a:lnTo>
                  <a:pt x="70710" y="9286"/>
                </a:lnTo>
                <a:lnTo>
                  <a:pt x="140990" y="9286"/>
                </a:lnTo>
                <a:lnTo>
                  <a:pt x="141376" y="1870"/>
                </a:lnTo>
                <a:lnTo>
                  <a:pt x="139293" y="1755"/>
                </a:lnTo>
                <a:lnTo>
                  <a:pt x="105181" y="426"/>
                </a:lnTo>
                <a:lnTo>
                  <a:pt x="70546" y="0"/>
                </a:lnTo>
                <a:close/>
              </a:path>
              <a:path w="141604" h="11429">
                <a:moveTo>
                  <a:pt x="140990" y="9286"/>
                </a:moveTo>
                <a:lnTo>
                  <a:pt x="70710" y="9286"/>
                </a:lnTo>
                <a:lnTo>
                  <a:pt x="105052" y="9715"/>
                </a:lnTo>
                <a:lnTo>
                  <a:pt x="140893" y="11141"/>
                </a:lnTo>
                <a:lnTo>
                  <a:pt x="140990" y="928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7580445" y="3819707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71100" y="0"/>
                </a:moveTo>
                <a:lnTo>
                  <a:pt x="36268" y="1432"/>
                </a:lnTo>
                <a:lnTo>
                  <a:pt x="2070" y="5594"/>
                </a:lnTo>
                <a:lnTo>
                  <a:pt x="0" y="5937"/>
                </a:lnTo>
                <a:lnTo>
                  <a:pt x="1511" y="15106"/>
                </a:lnTo>
                <a:lnTo>
                  <a:pt x="3581" y="14776"/>
                </a:lnTo>
                <a:lnTo>
                  <a:pt x="37058" y="10689"/>
                </a:lnTo>
                <a:lnTo>
                  <a:pt x="71145" y="9286"/>
                </a:lnTo>
                <a:lnTo>
                  <a:pt x="141748" y="9286"/>
                </a:lnTo>
                <a:lnTo>
                  <a:pt x="142328" y="5670"/>
                </a:lnTo>
                <a:lnTo>
                  <a:pt x="140246" y="5340"/>
                </a:lnTo>
                <a:lnTo>
                  <a:pt x="105961" y="1300"/>
                </a:lnTo>
                <a:lnTo>
                  <a:pt x="71100" y="0"/>
                </a:lnTo>
                <a:close/>
              </a:path>
              <a:path w="142875" h="15239">
                <a:moveTo>
                  <a:pt x="141748" y="9286"/>
                </a:moveTo>
                <a:lnTo>
                  <a:pt x="71145" y="9286"/>
                </a:lnTo>
                <a:lnTo>
                  <a:pt x="105251" y="10565"/>
                </a:lnTo>
                <a:lnTo>
                  <a:pt x="138785" y="14522"/>
                </a:lnTo>
                <a:lnTo>
                  <a:pt x="140855" y="14852"/>
                </a:lnTo>
                <a:lnTo>
                  <a:pt x="141748" y="928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7342599" y="3625754"/>
            <a:ext cx="432434" cy="306705"/>
          </a:xfrm>
          <a:custGeom>
            <a:avLst/>
            <a:gdLst/>
            <a:ahLst/>
            <a:cxnLst/>
            <a:rect l="l" t="t" r="r" b="b"/>
            <a:pathLst>
              <a:path w="432434" h="306704">
                <a:moveTo>
                  <a:pt x="122059" y="12"/>
                </a:moveTo>
                <a:lnTo>
                  <a:pt x="73045" y="5180"/>
                </a:lnTo>
                <a:lnTo>
                  <a:pt x="26289" y="20586"/>
                </a:lnTo>
                <a:lnTo>
                  <a:pt x="23558" y="21818"/>
                </a:lnTo>
                <a:lnTo>
                  <a:pt x="23558" y="44437"/>
                </a:lnTo>
                <a:lnTo>
                  <a:pt x="0" y="44437"/>
                </a:lnTo>
                <a:lnTo>
                  <a:pt x="0" y="306590"/>
                </a:lnTo>
                <a:lnTo>
                  <a:pt x="431812" y="306590"/>
                </a:lnTo>
                <a:lnTo>
                  <a:pt x="431812" y="297281"/>
                </a:lnTo>
                <a:lnTo>
                  <a:pt x="9283" y="297281"/>
                </a:lnTo>
                <a:lnTo>
                  <a:pt x="9283" y="53733"/>
                </a:lnTo>
                <a:lnTo>
                  <a:pt x="32854" y="53733"/>
                </a:lnTo>
                <a:lnTo>
                  <a:pt x="32854" y="27838"/>
                </a:lnTo>
                <a:lnTo>
                  <a:pt x="54368" y="19751"/>
                </a:lnTo>
                <a:lnTo>
                  <a:pt x="76459" y="13958"/>
                </a:lnTo>
                <a:lnTo>
                  <a:pt x="99059" y="10473"/>
                </a:lnTo>
                <a:lnTo>
                  <a:pt x="122059" y="9309"/>
                </a:lnTo>
                <a:lnTo>
                  <a:pt x="186355" y="9309"/>
                </a:lnTo>
                <a:lnTo>
                  <a:pt x="169991" y="4965"/>
                </a:lnTo>
                <a:lnTo>
                  <a:pt x="146268" y="1255"/>
                </a:lnTo>
                <a:lnTo>
                  <a:pt x="122059" y="12"/>
                </a:lnTo>
                <a:close/>
              </a:path>
              <a:path w="432434" h="306704">
                <a:moveTo>
                  <a:pt x="153098" y="274167"/>
                </a:moveTo>
                <a:lnTo>
                  <a:pt x="90855" y="274167"/>
                </a:lnTo>
                <a:lnTo>
                  <a:pt x="113896" y="275593"/>
                </a:lnTo>
                <a:lnTo>
                  <a:pt x="138488" y="279895"/>
                </a:lnTo>
                <a:lnTo>
                  <a:pt x="164788" y="287112"/>
                </a:lnTo>
                <a:lnTo>
                  <a:pt x="192951" y="297281"/>
                </a:lnTo>
                <a:lnTo>
                  <a:pt x="238734" y="297281"/>
                </a:lnTo>
                <a:lnTo>
                  <a:pt x="246110" y="294830"/>
                </a:lnTo>
                <a:lnTo>
                  <a:pt x="220560" y="294830"/>
                </a:lnTo>
                <a:lnTo>
                  <a:pt x="211251" y="294792"/>
                </a:lnTo>
                <a:lnTo>
                  <a:pt x="177888" y="281625"/>
                </a:lnTo>
                <a:lnTo>
                  <a:pt x="153098" y="274167"/>
                </a:lnTo>
                <a:close/>
              </a:path>
              <a:path w="432434" h="306704">
                <a:moveTo>
                  <a:pt x="431812" y="53733"/>
                </a:moveTo>
                <a:lnTo>
                  <a:pt x="422516" y="53733"/>
                </a:lnTo>
                <a:lnTo>
                  <a:pt x="422516" y="297281"/>
                </a:lnTo>
                <a:lnTo>
                  <a:pt x="431812" y="297281"/>
                </a:lnTo>
                <a:lnTo>
                  <a:pt x="431812" y="53733"/>
                </a:lnTo>
                <a:close/>
              </a:path>
              <a:path w="432434" h="306704">
                <a:moveTo>
                  <a:pt x="319554" y="265836"/>
                </a:moveTo>
                <a:lnTo>
                  <a:pt x="272960" y="275464"/>
                </a:lnTo>
                <a:lnTo>
                  <a:pt x="220560" y="294830"/>
                </a:lnTo>
                <a:lnTo>
                  <a:pt x="246110" y="294830"/>
                </a:lnTo>
                <a:lnTo>
                  <a:pt x="286611" y="281371"/>
                </a:lnTo>
                <a:lnTo>
                  <a:pt x="329163" y="274331"/>
                </a:lnTo>
                <a:lnTo>
                  <a:pt x="394901" y="274331"/>
                </a:lnTo>
                <a:lnTo>
                  <a:pt x="361257" y="265837"/>
                </a:lnTo>
                <a:lnTo>
                  <a:pt x="319554" y="265836"/>
                </a:lnTo>
                <a:close/>
              </a:path>
              <a:path w="432434" h="306704">
                <a:moveTo>
                  <a:pt x="186355" y="9309"/>
                </a:moveTo>
                <a:lnTo>
                  <a:pt x="122059" y="9309"/>
                </a:lnTo>
                <a:lnTo>
                  <a:pt x="145098" y="10477"/>
                </a:lnTo>
                <a:lnTo>
                  <a:pt x="167711" y="13973"/>
                </a:lnTo>
                <a:lnTo>
                  <a:pt x="189814" y="19778"/>
                </a:lnTo>
                <a:lnTo>
                  <a:pt x="211251" y="27838"/>
                </a:lnTo>
                <a:lnTo>
                  <a:pt x="211251" y="294792"/>
                </a:lnTo>
                <a:lnTo>
                  <a:pt x="220560" y="294792"/>
                </a:lnTo>
                <a:lnTo>
                  <a:pt x="220662" y="27838"/>
                </a:lnTo>
                <a:lnTo>
                  <a:pt x="242175" y="19761"/>
                </a:lnTo>
                <a:lnTo>
                  <a:pt x="215874" y="19751"/>
                </a:lnTo>
                <a:lnTo>
                  <a:pt x="193262" y="11144"/>
                </a:lnTo>
                <a:lnTo>
                  <a:pt x="186355" y="9309"/>
                </a:lnTo>
                <a:close/>
              </a:path>
              <a:path w="432434" h="306704">
                <a:moveTo>
                  <a:pt x="32854" y="53733"/>
                </a:moveTo>
                <a:lnTo>
                  <a:pt x="23558" y="53733"/>
                </a:lnTo>
                <a:lnTo>
                  <a:pt x="23558" y="289560"/>
                </a:lnTo>
                <a:lnTo>
                  <a:pt x="30111" y="286613"/>
                </a:lnTo>
                <a:lnTo>
                  <a:pt x="44214" y="281180"/>
                </a:lnTo>
                <a:lnTo>
                  <a:pt x="59074" y="277290"/>
                </a:lnTo>
                <a:lnTo>
                  <a:pt x="71816" y="275374"/>
                </a:lnTo>
                <a:lnTo>
                  <a:pt x="32854" y="275374"/>
                </a:lnTo>
                <a:lnTo>
                  <a:pt x="32854" y="53733"/>
                </a:lnTo>
                <a:close/>
              </a:path>
              <a:path w="432434" h="306704">
                <a:moveTo>
                  <a:pt x="394901" y="274331"/>
                </a:moveTo>
                <a:lnTo>
                  <a:pt x="329163" y="274331"/>
                </a:lnTo>
                <a:lnTo>
                  <a:pt x="367245" y="276098"/>
                </a:lnTo>
                <a:lnTo>
                  <a:pt x="401713" y="286613"/>
                </a:lnTo>
                <a:lnTo>
                  <a:pt x="408266" y="289560"/>
                </a:lnTo>
                <a:lnTo>
                  <a:pt x="408266" y="275361"/>
                </a:lnTo>
                <a:lnTo>
                  <a:pt x="398983" y="275361"/>
                </a:lnTo>
                <a:lnTo>
                  <a:pt x="394901" y="274331"/>
                </a:lnTo>
                <a:close/>
              </a:path>
              <a:path w="432434" h="306704">
                <a:moveTo>
                  <a:pt x="90855" y="264871"/>
                </a:moveTo>
                <a:lnTo>
                  <a:pt x="75549" y="265531"/>
                </a:lnTo>
                <a:lnTo>
                  <a:pt x="60750" y="267508"/>
                </a:lnTo>
                <a:lnTo>
                  <a:pt x="46503" y="270791"/>
                </a:lnTo>
                <a:lnTo>
                  <a:pt x="32854" y="275374"/>
                </a:lnTo>
                <a:lnTo>
                  <a:pt x="71900" y="275361"/>
                </a:lnTo>
                <a:lnTo>
                  <a:pt x="74638" y="274949"/>
                </a:lnTo>
                <a:lnTo>
                  <a:pt x="90855" y="274167"/>
                </a:lnTo>
                <a:lnTo>
                  <a:pt x="153098" y="274167"/>
                </a:lnTo>
                <a:lnTo>
                  <a:pt x="146834" y="272283"/>
                </a:lnTo>
                <a:lnTo>
                  <a:pt x="117890" y="266715"/>
                </a:lnTo>
                <a:lnTo>
                  <a:pt x="90855" y="264871"/>
                </a:lnTo>
                <a:close/>
              </a:path>
              <a:path w="432434" h="306704">
                <a:moveTo>
                  <a:pt x="374017" y="9309"/>
                </a:moveTo>
                <a:lnTo>
                  <a:pt x="309841" y="9309"/>
                </a:lnTo>
                <a:lnTo>
                  <a:pt x="332851" y="10477"/>
                </a:lnTo>
                <a:lnTo>
                  <a:pt x="355448" y="13973"/>
                </a:lnTo>
                <a:lnTo>
                  <a:pt x="377543" y="19778"/>
                </a:lnTo>
                <a:lnTo>
                  <a:pt x="398983" y="27838"/>
                </a:lnTo>
                <a:lnTo>
                  <a:pt x="398983" y="275361"/>
                </a:lnTo>
                <a:lnTo>
                  <a:pt x="408266" y="275361"/>
                </a:lnTo>
                <a:lnTo>
                  <a:pt x="408266" y="53733"/>
                </a:lnTo>
                <a:lnTo>
                  <a:pt x="431812" y="53733"/>
                </a:lnTo>
                <a:lnTo>
                  <a:pt x="431812" y="44437"/>
                </a:lnTo>
                <a:lnTo>
                  <a:pt x="408266" y="44437"/>
                </a:lnTo>
                <a:lnTo>
                  <a:pt x="408266" y="21818"/>
                </a:lnTo>
                <a:lnTo>
                  <a:pt x="405523" y="20586"/>
                </a:lnTo>
                <a:lnTo>
                  <a:pt x="382484" y="11610"/>
                </a:lnTo>
                <a:lnTo>
                  <a:pt x="374017" y="9309"/>
                </a:lnTo>
                <a:close/>
              </a:path>
              <a:path w="432434" h="306704">
                <a:moveTo>
                  <a:pt x="309829" y="0"/>
                </a:moveTo>
                <a:lnTo>
                  <a:pt x="285527" y="1255"/>
                </a:lnTo>
                <a:lnTo>
                  <a:pt x="261788" y="4972"/>
                </a:lnTo>
                <a:lnTo>
                  <a:pt x="238549" y="11146"/>
                </a:lnTo>
                <a:lnTo>
                  <a:pt x="215900" y="19761"/>
                </a:lnTo>
                <a:lnTo>
                  <a:pt x="242212" y="19751"/>
                </a:lnTo>
                <a:lnTo>
                  <a:pt x="264317" y="13958"/>
                </a:lnTo>
                <a:lnTo>
                  <a:pt x="286910" y="10473"/>
                </a:lnTo>
                <a:lnTo>
                  <a:pt x="309841" y="9309"/>
                </a:lnTo>
                <a:lnTo>
                  <a:pt x="374017" y="9309"/>
                </a:lnTo>
                <a:lnTo>
                  <a:pt x="358800" y="5173"/>
                </a:lnTo>
                <a:lnTo>
                  <a:pt x="334554" y="1296"/>
                </a:lnTo>
                <a:lnTo>
                  <a:pt x="309829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7813519" y="4036923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44932" y="0"/>
                </a:moveTo>
                <a:lnTo>
                  <a:pt x="27458" y="3534"/>
                </a:lnTo>
                <a:lnTo>
                  <a:pt x="13174" y="13168"/>
                </a:lnTo>
                <a:lnTo>
                  <a:pt x="3536" y="27448"/>
                </a:lnTo>
                <a:lnTo>
                  <a:pt x="0" y="44919"/>
                </a:lnTo>
                <a:lnTo>
                  <a:pt x="3536" y="62393"/>
                </a:lnTo>
                <a:lnTo>
                  <a:pt x="13174" y="76677"/>
                </a:lnTo>
                <a:lnTo>
                  <a:pt x="27458" y="86316"/>
                </a:lnTo>
                <a:lnTo>
                  <a:pt x="44932" y="89852"/>
                </a:lnTo>
                <a:lnTo>
                  <a:pt x="62399" y="86316"/>
                </a:lnTo>
                <a:lnTo>
                  <a:pt x="71949" y="79870"/>
                </a:lnTo>
                <a:lnTo>
                  <a:pt x="44932" y="79870"/>
                </a:lnTo>
                <a:lnTo>
                  <a:pt x="31336" y="77118"/>
                </a:lnTo>
                <a:lnTo>
                  <a:pt x="20221" y="69619"/>
                </a:lnTo>
                <a:lnTo>
                  <a:pt x="12721" y="58508"/>
                </a:lnTo>
                <a:lnTo>
                  <a:pt x="9969" y="44919"/>
                </a:lnTo>
                <a:lnTo>
                  <a:pt x="12721" y="31331"/>
                </a:lnTo>
                <a:lnTo>
                  <a:pt x="20221" y="20219"/>
                </a:lnTo>
                <a:lnTo>
                  <a:pt x="31336" y="12721"/>
                </a:lnTo>
                <a:lnTo>
                  <a:pt x="44932" y="9969"/>
                </a:lnTo>
                <a:lnTo>
                  <a:pt x="71937" y="9969"/>
                </a:lnTo>
                <a:lnTo>
                  <a:pt x="62399" y="3534"/>
                </a:lnTo>
                <a:lnTo>
                  <a:pt x="44932" y="0"/>
                </a:lnTo>
                <a:close/>
              </a:path>
              <a:path w="90170" h="90170">
                <a:moveTo>
                  <a:pt x="71937" y="9969"/>
                </a:moveTo>
                <a:lnTo>
                  <a:pt x="44932" y="9969"/>
                </a:lnTo>
                <a:lnTo>
                  <a:pt x="58521" y="12721"/>
                </a:lnTo>
                <a:lnTo>
                  <a:pt x="69632" y="20219"/>
                </a:lnTo>
                <a:lnTo>
                  <a:pt x="77131" y="31331"/>
                </a:lnTo>
                <a:lnTo>
                  <a:pt x="79883" y="44919"/>
                </a:lnTo>
                <a:lnTo>
                  <a:pt x="77131" y="58508"/>
                </a:lnTo>
                <a:lnTo>
                  <a:pt x="69632" y="69619"/>
                </a:lnTo>
                <a:lnTo>
                  <a:pt x="58521" y="77118"/>
                </a:lnTo>
                <a:lnTo>
                  <a:pt x="44932" y="79870"/>
                </a:lnTo>
                <a:lnTo>
                  <a:pt x="71949" y="79870"/>
                </a:lnTo>
                <a:lnTo>
                  <a:pt x="76679" y="76677"/>
                </a:lnTo>
                <a:lnTo>
                  <a:pt x="86316" y="62393"/>
                </a:lnTo>
                <a:lnTo>
                  <a:pt x="89852" y="44919"/>
                </a:lnTo>
                <a:lnTo>
                  <a:pt x="86316" y="27448"/>
                </a:lnTo>
                <a:lnTo>
                  <a:pt x="76679" y="13168"/>
                </a:lnTo>
                <a:lnTo>
                  <a:pt x="71937" y="99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7907695" y="4036923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44919" y="0"/>
                </a:moveTo>
                <a:lnTo>
                  <a:pt x="27453" y="3534"/>
                </a:lnTo>
                <a:lnTo>
                  <a:pt x="13173" y="13168"/>
                </a:lnTo>
                <a:lnTo>
                  <a:pt x="3536" y="27448"/>
                </a:lnTo>
                <a:lnTo>
                  <a:pt x="0" y="44919"/>
                </a:lnTo>
                <a:lnTo>
                  <a:pt x="3536" y="62393"/>
                </a:lnTo>
                <a:lnTo>
                  <a:pt x="13173" y="76677"/>
                </a:lnTo>
                <a:lnTo>
                  <a:pt x="27453" y="86316"/>
                </a:lnTo>
                <a:lnTo>
                  <a:pt x="44919" y="89852"/>
                </a:lnTo>
                <a:lnTo>
                  <a:pt x="62393" y="86316"/>
                </a:lnTo>
                <a:lnTo>
                  <a:pt x="71946" y="79870"/>
                </a:lnTo>
                <a:lnTo>
                  <a:pt x="44919" y="79870"/>
                </a:lnTo>
                <a:lnTo>
                  <a:pt x="31331" y="77118"/>
                </a:lnTo>
                <a:lnTo>
                  <a:pt x="20219" y="69619"/>
                </a:lnTo>
                <a:lnTo>
                  <a:pt x="12721" y="58508"/>
                </a:lnTo>
                <a:lnTo>
                  <a:pt x="9969" y="44919"/>
                </a:lnTo>
                <a:lnTo>
                  <a:pt x="12721" y="31331"/>
                </a:lnTo>
                <a:lnTo>
                  <a:pt x="20219" y="20219"/>
                </a:lnTo>
                <a:lnTo>
                  <a:pt x="31331" y="12721"/>
                </a:lnTo>
                <a:lnTo>
                  <a:pt x="44919" y="9969"/>
                </a:lnTo>
                <a:lnTo>
                  <a:pt x="71934" y="9969"/>
                </a:lnTo>
                <a:lnTo>
                  <a:pt x="62393" y="3534"/>
                </a:lnTo>
                <a:lnTo>
                  <a:pt x="44919" y="0"/>
                </a:lnTo>
                <a:close/>
              </a:path>
              <a:path w="90170" h="90170">
                <a:moveTo>
                  <a:pt x="71934" y="9969"/>
                </a:moveTo>
                <a:lnTo>
                  <a:pt x="44919" y="9969"/>
                </a:lnTo>
                <a:lnTo>
                  <a:pt x="58508" y="12721"/>
                </a:lnTo>
                <a:lnTo>
                  <a:pt x="69619" y="20219"/>
                </a:lnTo>
                <a:lnTo>
                  <a:pt x="77118" y="31331"/>
                </a:lnTo>
                <a:lnTo>
                  <a:pt x="79870" y="44919"/>
                </a:lnTo>
                <a:lnTo>
                  <a:pt x="77118" y="58508"/>
                </a:lnTo>
                <a:lnTo>
                  <a:pt x="69619" y="69619"/>
                </a:lnTo>
                <a:lnTo>
                  <a:pt x="58508" y="77118"/>
                </a:lnTo>
                <a:lnTo>
                  <a:pt x="44919" y="79870"/>
                </a:lnTo>
                <a:lnTo>
                  <a:pt x="71946" y="79870"/>
                </a:lnTo>
                <a:lnTo>
                  <a:pt x="76677" y="76677"/>
                </a:lnTo>
                <a:lnTo>
                  <a:pt x="86316" y="62393"/>
                </a:lnTo>
                <a:lnTo>
                  <a:pt x="89852" y="44919"/>
                </a:lnTo>
                <a:lnTo>
                  <a:pt x="86316" y="27448"/>
                </a:lnTo>
                <a:lnTo>
                  <a:pt x="76677" y="13168"/>
                </a:lnTo>
                <a:lnTo>
                  <a:pt x="71934" y="99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7799120" y="3782547"/>
            <a:ext cx="213360" cy="290830"/>
          </a:xfrm>
          <a:custGeom>
            <a:avLst/>
            <a:gdLst/>
            <a:ahLst/>
            <a:cxnLst/>
            <a:rect l="l" t="t" r="r" b="b"/>
            <a:pathLst>
              <a:path w="213359" h="290829">
                <a:moveTo>
                  <a:pt x="0" y="0"/>
                </a:moveTo>
                <a:lnTo>
                  <a:pt x="0" y="103149"/>
                </a:lnTo>
                <a:lnTo>
                  <a:pt x="106413" y="290690"/>
                </a:lnTo>
                <a:lnTo>
                  <a:pt x="117883" y="270471"/>
                </a:lnTo>
                <a:lnTo>
                  <a:pt x="106413" y="270471"/>
                </a:lnTo>
                <a:lnTo>
                  <a:pt x="9969" y="100495"/>
                </a:lnTo>
                <a:lnTo>
                  <a:pt x="9969" y="37934"/>
                </a:lnTo>
                <a:lnTo>
                  <a:pt x="21429" y="37934"/>
                </a:lnTo>
                <a:lnTo>
                  <a:pt x="0" y="0"/>
                </a:lnTo>
                <a:close/>
              </a:path>
              <a:path w="213359" h="290829">
                <a:moveTo>
                  <a:pt x="212826" y="37947"/>
                </a:moveTo>
                <a:lnTo>
                  <a:pt x="202844" y="37947"/>
                </a:lnTo>
                <a:lnTo>
                  <a:pt x="202844" y="100495"/>
                </a:lnTo>
                <a:lnTo>
                  <a:pt x="106413" y="270471"/>
                </a:lnTo>
                <a:lnTo>
                  <a:pt x="117883" y="270471"/>
                </a:lnTo>
                <a:lnTo>
                  <a:pt x="212153" y="104305"/>
                </a:lnTo>
                <a:lnTo>
                  <a:pt x="212826" y="103149"/>
                </a:lnTo>
                <a:lnTo>
                  <a:pt x="212826" y="37947"/>
                </a:lnTo>
                <a:close/>
              </a:path>
              <a:path w="213359" h="290829">
                <a:moveTo>
                  <a:pt x="21429" y="37934"/>
                </a:moveTo>
                <a:lnTo>
                  <a:pt x="9969" y="37934"/>
                </a:lnTo>
                <a:lnTo>
                  <a:pt x="103670" y="203809"/>
                </a:lnTo>
                <a:lnTo>
                  <a:pt x="106425" y="208635"/>
                </a:lnTo>
                <a:lnTo>
                  <a:pt x="117868" y="188379"/>
                </a:lnTo>
                <a:lnTo>
                  <a:pt x="106413" y="188379"/>
                </a:lnTo>
                <a:lnTo>
                  <a:pt x="21429" y="37934"/>
                </a:lnTo>
                <a:close/>
              </a:path>
              <a:path w="213359" h="290829">
                <a:moveTo>
                  <a:pt x="212826" y="0"/>
                </a:moveTo>
                <a:lnTo>
                  <a:pt x="106413" y="188379"/>
                </a:lnTo>
                <a:lnTo>
                  <a:pt x="117868" y="188379"/>
                </a:lnTo>
                <a:lnTo>
                  <a:pt x="202844" y="37947"/>
                </a:lnTo>
                <a:lnTo>
                  <a:pt x="212826" y="37947"/>
                </a:lnTo>
                <a:lnTo>
                  <a:pt x="212826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8220926" y="456819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69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8518791" y="456819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69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8513953" y="456374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508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8518791" y="446532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8194255" y="4589779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9690" y="0"/>
                </a:lnTo>
              </a:path>
            </a:pathLst>
          </a:custGeom>
          <a:ln w="4318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8194255" y="4563745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>
                <a:moveTo>
                  <a:pt x="0" y="0"/>
                </a:moveTo>
                <a:lnTo>
                  <a:pt x="31508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8220926" y="446532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8216086" y="4460240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543" y="0"/>
                </a:lnTo>
              </a:path>
            </a:pathLst>
          </a:custGeom>
          <a:ln w="1015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8535796" y="4590072"/>
            <a:ext cx="10160" cy="0"/>
          </a:xfrm>
          <a:custGeom>
            <a:avLst/>
            <a:gdLst/>
            <a:ahLst/>
            <a:cxnLst/>
            <a:rect l="l" t="t" r="r" b="b"/>
            <a:pathLst>
              <a:path w="10159">
                <a:moveTo>
                  <a:pt x="0" y="0"/>
                </a:moveTo>
                <a:lnTo>
                  <a:pt x="9664" y="0"/>
                </a:lnTo>
              </a:path>
            </a:pathLst>
          </a:custGeom>
          <a:ln w="4297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8259191" y="4618990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5">
                <a:moveTo>
                  <a:pt x="0" y="0"/>
                </a:moveTo>
                <a:lnTo>
                  <a:pt x="221335" y="0"/>
                </a:lnTo>
              </a:path>
            </a:pathLst>
          </a:custGeom>
          <a:ln w="1016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8264035" y="4545329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6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8259191" y="4540884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5">
                <a:moveTo>
                  <a:pt x="0" y="0"/>
                </a:moveTo>
                <a:lnTo>
                  <a:pt x="221335" y="0"/>
                </a:lnTo>
              </a:path>
            </a:pathLst>
          </a:custGeom>
          <a:ln w="888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8475688" y="4545723"/>
            <a:ext cx="0" cy="69215"/>
          </a:xfrm>
          <a:custGeom>
            <a:avLst/>
            <a:gdLst/>
            <a:ahLst/>
            <a:cxnLst/>
            <a:rect l="l" t="t" r="r" b="b"/>
            <a:pathLst>
              <a:path h="69214">
                <a:moveTo>
                  <a:pt x="0" y="0"/>
                </a:moveTo>
                <a:lnTo>
                  <a:pt x="0" y="68706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8251355" y="4681052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59" y="0"/>
                </a:moveTo>
                <a:lnTo>
                  <a:pt x="17332" y="2230"/>
                </a:lnTo>
                <a:lnTo>
                  <a:pt x="8316" y="8312"/>
                </a:lnTo>
                <a:lnTo>
                  <a:pt x="2232" y="17327"/>
                </a:lnTo>
                <a:lnTo>
                  <a:pt x="0" y="28359"/>
                </a:lnTo>
                <a:lnTo>
                  <a:pt x="2232" y="39383"/>
                </a:lnTo>
                <a:lnTo>
                  <a:pt x="8316" y="48394"/>
                </a:lnTo>
                <a:lnTo>
                  <a:pt x="17332" y="54474"/>
                </a:lnTo>
                <a:lnTo>
                  <a:pt x="28359" y="56705"/>
                </a:lnTo>
                <a:lnTo>
                  <a:pt x="39391" y="54474"/>
                </a:lnTo>
                <a:lnTo>
                  <a:pt x="48406" y="48394"/>
                </a:lnTo>
                <a:lnTo>
                  <a:pt x="49319" y="47040"/>
                </a:lnTo>
                <a:lnTo>
                  <a:pt x="28359" y="47040"/>
                </a:lnTo>
                <a:lnTo>
                  <a:pt x="21094" y="45570"/>
                </a:lnTo>
                <a:lnTo>
                  <a:pt x="15155" y="41562"/>
                </a:lnTo>
                <a:lnTo>
                  <a:pt x="11148" y="35623"/>
                </a:lnTo>
                <a:lnTo>
                  <a:pt x="9677" y="28359"/>
                </a:lnTo>
                <a:lnTo>
                  <a:pt x="11148" y="21096"/>
                </a:lnTo>
                <a:lnTo>
                  <a:pt x="15155" y="15162"/>
                </a:lnTo>
                <a:lnTo>
                  <a:pt x="21094" y="11158"/>
                </a:lnTo>
                <a:lnTo>
                  <a:pt x="28359" y="9690"/>
                </a:lnTo>
                <a:lnTo>
                  <a:pt x="49335" y="9690"/>
                </a:lnTo>
                <a:lnTo>
                  <a:pt x="48406" y="8312"/>
                </a:lnTo>
                <a:lnTo>
                  <a:pt x="39391" y="2230"/>
                </a:lnTo>
                <a:lnTo>
                  <a:pt x="28359" y="0"/>
                </a:lnTo>
                <a:close/>
              </a:path>
              <a:path w="57150" h="57150">
                <a:moveTo>
                  <a:pt x="49335" y="9690"/>
                </a:moveTo>
                <a:lnTo>
                  <a:pt x="28359" y="9690"/>
                </a:lnTo>
                <a:lnTo>
                  <a:pt x="35615" y="11158"/>
                </a:lnTo>
                <a:lnTo>
                  <a:pt x="41551" y="15162"/>
                </a:lnTo>
                <a:lnTo>
                  <a:pt x="45557" y="21096"/>
                </a:lnTo>
                <a:lnTo>
                  <a:pt x="47028" y="28359"/>
                </a:lnTo>
                <a:lnTo>
                  <a:pt x="45557" y="35623"/>
                </a:lnTo>
                <a:lnTo>
                  <a:pt x="41551" y="41562"/>
                </a:lnTo>
                <a:lnTo>
                  <a:pt x="35615" y="45570"/>
                </a:lnTo>
                <a:lnTo>
                  <a:pt x="28359" y="47040"/>
                </a:lnTo>
                <a:lnTo>
                  <a:pt x="49319" y="47040"/>
                </a:lnTo>
                <a:lnTo>
                  <a:pt x="54487" y="39383"/>
                </a:lnTo>
                <a:lnTo>
                  <a:pt x="56718" y="28359"/>
                </a:lnTo>
                <a:lnTo>
                  <a:pt x="54487" y="17327"/>
                </a:lnTo>
                <a:lnTo>
                  <a:pt x="49335" y="969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8431652" y="4681052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59" y="0"/>
                </a:moveTo>
                <a:lnTo>
                  <a:pt x="17327" y="2230"/>
                </a:lnTo>
                <a:lnTo>
                  <a:pt x="8312" y="8312"/>
                </a:lnTo>
                <a:lnTo>
                  <a:pt x="2230" y="17327"/>
                </a:lnTo>
                <a:lnTo>
                  <a:pt x="0" y="28359"/>
                </a:lnTo>
                <a:lnTo>
                  <a:pt x="2230" y="39383"/>
                </a:lnTo>
                <a:lnTo>
                  <a:pt x="8312" y="48394"/>
                </a:lnTo>
                <a:lnTo>
                  <a:pt x="17327" y="54474"/>
                </a:lnTo>
                <a:lnTo>
                  <a:pt x="28359" y="56705"/>
                </a:lnTo>
                <a:lnTo>
                  <a:pt x="39383" y="54474"/>
                </a:lnTo>
                <a:lnTo>
                  <a:pt x="48394" y="48394"/>
                </a:lnTo>
                <a:lnTo>
                  <a:pt x="49308" y="47040"/>
                </a:lnTo>
                <a:lnTo>
                  <a:pt x="28359" y="47040"/>
                </a:lnTo>
                <a:lnTo>
                  <a:pt x="21094" y="45570"/>
                </a:lnTo>
                <a:lnTo>
                  <a:pt x="15155" y="41562"/>
                </a:lnTo>
                <a:lnTo>
                  <a:pt x="11148" y="35623"/>
                </a:lnTo>
                <a:lnTo>
                  <a:pt x="9677" y="28359"/>
                </a:lnTo>
                <a:lnTo>
                  <a:pt x="11148" y="21096"/>
                </a:lnTo>
                <a:lnTo>
                  <a:pt x="15155" y="15162"/>
                </a:lnTo>
                <a:lnTo>
                  <a:pt x="21094" y="11158"/>
                </a:lnTo>
                <a:lnTo>
                  <a:pt x="28359" y="9690"/>
                </a:lnTo>
                <a:lnTo>
                  <a:pt x="49324" y="9690"/>
                </a:lnTo>
                <a:lnTo>
                  <a:pt x="48394" y="8312"/>
                </a:lnTo>
                <a:lnTo>
                  <a:pt x="39383" y="2230"/>
                </a:lnTo>
                <a:lnTo>
                  <a:pt x="28359" y="0"/>
                </a:lnTo>
                <a:close/>
              </a:path>
              <a:path w="57150" h="57150">
                <a:moveTo>
                  <a:pt x="49324" y="9690"/>
                </a:moveTo>
                <a:lnTo>
                  <a:pt x="28359" y="9690"/>
                </a:lnTo>
                <a:lnTo>
                  <a:pt x="35615" y="11158"/>
                </a:lnTo>
                <a:lnTo>
                  <a:pt x="41551" y="15162"/>
                </a:lnTo>
                <a:lnTo>
                  <a:pt x="45557" y="21096"/>
                </a:lnTo>
                <a:lnTo>
                  <a:pt x="47028" y="28359"/>
                </a:lnTo>
                <a:lnTo>
                  <a:pt x="45557" y="35623"/>
                </a:lnTo>
                <a:lnTo>
                  <a:pt x="41551" y="41562"/>
                </a:lnTo>
                <a:lnTo>
                  <a:pt x="35615" y="45570"/>
                </a:lnTo>
                <a:lnTo>
                  <a:pt x="28359" y="47040"/>
                </a:lnTo>
                <a:lnTo>
                  <a:pt x="49308" y="47040"/>
                </a:lnTo>
                <a:lnTo>
                  <a:pt x="54474" y="39383"/>
                </a:lnTo>
                <a:lnTo>
                  <a:pt x="56705" y="28359"/>
                </a:lnTo>
                <a:lnTo>
                  <a:pt x="54474" y="17327"/>
                </a:lnTo>
                <a:lnTo>
                  <a:pt x="49324" y="969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8314855" y="449646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007" y="0"/>
                </a:lnTo>
              </a:path>
            </a:pathLst>
          </a:custGeom>
          <a:ln w="9690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8338693" y="4712017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331" y="0"/>
                </a:lnTo>
              </a:path>
            </a:pathLst>
          </a:custGeom>
          <a:ln w="9677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8777366" y="4495255"/>
            <a:ext cx="349885" cy="308610"/>
          </a:xfrm>
          <a:custGeom>
            <a:avLst/>
            <a:gdLst/>
            <a:ahLst/>
            <a:cxnLst/>
            <a:rect l="l" t="t" r="r" b="b"/>
            <a:pathLst>
              <a:path w="349884" h="308610">
                <a:moveTo>
                  <a:pt x="247282" y="277622"/>
                </a:moveTo>
                <a:lnTo>
                  <a:pt x="232943" y="277622"/>
                </a:lnTo>
                <a:lnTo>
                  <a:pt x="269100" y="308419"/>
                </a:lnTo>
                <a:lnTo>
                  <a:pt x="269100" y="288290"/>
                </a:lnTo>
                <a:lnTo>
                  <a:pt x="259816" y="288290"/>
                </a:lnTo>
                <a:lnTo>
                  <a:pt x="247282" y="277622"/>
                </a:lnTo>
                <a:close/>
              </a:path>
              <a:path w="349884" h="308610">
                <a:moveTo>
                  <a:pt x="349351" y="0"/>
                </a:moveTo>
                <a:lnTo>
                  <a:pt x="0" y="0"/>
                </a:lnTo>
                <a:lnTo>
                  <a:pt x="0" y="259067"/>
                </a:lnTo>
                <a:lnTo>
                  <a:pt x="196773" y="259067"/>
                </a:lnTo>
                <a:lnTo>
                  <a:pt x="196773" y="308406"/>
                </a:lnTo>
                <a:lnTo>
                  <a:pt x="220409" y="288290"/>
                </a:lnTo>
                <a:lnTo>
                  <a:pt x="206070" y="288290"/>
                </a:lnTo>
                <a:lnTo>
                  <a:pt x="206070" y="249783"/>
                </a:lnTo>
                <a:lnTo>
                  <a:pt x="9296" y="249783"/>
                </a:lnTo>
                <a:lnTo>
                  <a:pt x="9296" y="9283"/>
                </a:lnTo>
                <a:lnTo>
                  <a:pt x="349351" y="9283"/>
                </a:lnTo>
                <a:lnTo>
                  <a:pt x="349351" y="0"/>
                </a:lnTo>
                <a:close/>
              </a:path>
              <a:path w="349884" h="308610">
                <a:moveTo>
                  <a:pt x="232943" y="265417"/>
                </a:moveTo>
                <a:lnTo>
                  <a:pt x="206070" y="288290"/>
                </a:lnTo>
                <a:lnTo>
                  <a:pt x="220409" y="288290"/>
                </a:lnTo>
                <a:lnTo>
                  <a:pt x="232943" y="277622"/>
                </a:lnTo>
                <a:lnTo>
                  <a:pt x="247282" y="277622"/>
                </a:lnTo>
                <a:lnTo>
                  <a:pt x="232943" y="265417"/>
                </a:lnTo>
                <a:close/>
              </a:path>
              <a:path w="349884" h="308610">
                <a:moveTo>
                  <a:pt x="269100" y="212458"/>
                </a:moveTo>
                <a:lnTo>
                  <a:pt x="249935" y="212458"/>
                </a:lnTo>
                <a:lnTo>
                  <a:pt x="259816" y="214426"/>
                </a:lnTo>
                <a:lnTo>
                  <a:pt x="259816" y="288290"/>
                </a:lnTo>
                <a:lnTo>
                  <a:pt x="269100" y="288290"/>
                </a:lnTo>
                <a:lnTo>
                  <a:pt x="269100" y="259067"/>
                </a:lnTo>
                <a:lnTo>
                  <a:pt x="349351" y="259067"/>
                </a:lnTo>
                <a:lnTo>
                  <a:pt x="349351" y="249783"/>
                </a:lnTo>
                <a:lnTo>
                  <a:pt x="269100" y="249783"/>
                </a:lnTo>
                <a:lnTo>
                  <a:pt x="269100" y="234950"/>
                </a:lnTo>
                <a:lnTo>
                  <a:pt x="277304" y="234950"/>
                </a:lnTo>
                <a:lnTo>
                  <a:pt x="278479" y="232029"/>
                </a:lnTo>
                <a:lnTo>
                  <a:pt x="281851" y="225653"/>
                </a:lnTo>
                <a:lnTo>
                  <a:pt x="269100" y="225653"/>
                </a:lnTo>
                <a:lnTo>
                  <a:pt x="269100" y="212458"/>
                </a:lnTo>
                <a:close/>
              </a:path>
              <a:path w="349884" h="308610">
                <a:moveTo>
                  <a:pt x="277304" y="24130"/>
                </a:moveTo>
                <a:lnTo>
                  <a:pt x="72047" y="24130"/>
                </a:lnTo>
                <a:lnTo>
                  <a:pt x="70897" y="27038"/>
                </a:lnTo>
                <a:lnTo>
                  <a:pt x="62839" y="42262"/>
                </a:lnTo>
                <a:lnTo>
                  <a:pt x="51971" y="55521"/>
                </a:lnTo>
                <a:lnTo>
                  <a:pt x="38717" y="66384"/>
                </a:lnTo>
                <a:lnTo>
                  <a:pt x="23463" y="74447"/>
                </a:lnTo>
                <a:lnTo>
                  <a:pt x="20586" y="75603"/>
                </a:lnTo>
                <a:lnTo>
                  <a:pt x="20586" y="183464"/>
                </a:lnTo>
                <a:lnTo>
                  <a:pt x="62836" y="216811"/>
                </a:lnTo>
                <a:lnTo>
                  <a:pt x="72047" y="234950"/>
                </a:lnTo>
                <a:lnTo>
                  <a:pt x="196773" y="234950"/>
                </a:lnTo>
                <a:lnTo>
                  <a:pt x="196773" y="249783"/>
                </a:lnTo>
                <a:lnTo>
                  <a:pt x="206070" y="249783"/>
                </a:lnTo>
                <a:lnTo>
                  <a:pt x="206070" y="225653"/>
                </a:lnTo>
                <a:lnTo>
                  <a:pt x="78270" y="225653"/>
                </a:lnTo>
                <a:lnTo>
                  <a:pt x="69698" y="210416"/>
                </a:lnTo>
                <a:lnTo>
                  <a:pt x="58515" y="197010"/>
                </a:lnTo>
                <a:lnTo>
                  <a:pt x="45112" y="185825"/>
                </a:lnTo>
                <a:lnTo>
                  <a:pt x="29883" y="177253"/>
                </a:lnTo>
                <a:lnTo>
                  <a:pt x="29883" y="81826"/>
                </a:lnTo>
                <a:lnTo>
                  <a:pt x="45112" y="73261"/>
                </a:lnTo>
                <a:lnTo>
                  <a:pt x="58515" y="62079"/>
                </a:lnTo>
                <a:lnTo>
                  <a:pt x="69698" y="48670"/>
                </a:lnTo>
                <a:lnTo>
                  <a:pt x="78270" y="33426"/>
                </a:lnTo>
                <a:lnTo>
                  <a:pt x="281862" y="33426"/>
                </a:lnTo>
                <a:lnTo>
                  <a:pt x="278480" y="27025"/>
                </a:lnTo>
                <a:lnTo>
                  <a:pt x="277304" y="24130"/>
                </a:lnTo>
                <a:close/>
              </a:path>
              <a:path w="349884" h="308610">
                <a:moveTo>
                  <a:pt x="349351" y="9283"/>
                </a:moveTo>
                <a:lnTo>
                  <a:pt x="340067" y="9283"/>
                </a:lnTo>
                <a:lnTo>
                  <a:pt x="340067" y="249783"/>
                </a:lnTo>
                <a:lnTo>
                  <a:pt x="349351" y="249783"/>
                </a:lnTo>
                <a:lnTo>
                  <a:pt x="349351" y="9283"/>
                </a:lnTo>
                <a:close/>
              </a:path>
              <a:path w="349884" h="308610">
                <a:moveTo>
                  <a:pt x="223354" y="99669"/>
                </a:moveTo>
                <a:lnTo>
                  <a:pt x="215912" y="107746"/>
                </a:lnTo>
                <a:lnTo>
                  <a:pt x="204168" y="107759"/>
                </a:lnTo>
                <a:lnTo>
                  <a:pt x="200571" y="115570"/>
                </a:lnTo>
                <a:lnTo>
                  <a:pt x="189674" y="116840"/>
                </a:lnTo>
                <a:lnTo>
                  <a:pt x="188404" y="127749"/>
                </a:lnTo>
                <a:lnTo>
                  <a:pt x="178412" y="132321"/>
                </a:lnTo>
                <a:lnTo>
                  <a:pt x="180555" y="143078"/>
                </a:lnTo>
                <a:lnTo>
                  <a:pt x="172516" y="150533"/>
                </a:lnTo>
                <a:lnTo>
                  <a:pt x="177876" y="160096"/>
                </a:lnTo>
                <a:lnTo>
                  <a:pt x="172516" y="169684"/>
                </a:lnTo>
                <a:lnTo>
                  <a:pt x="180555" y="177126"/>
                </a:lnTo>
                <a:lnTo>
                  <a:pt x="178409" y="187871"/>
                </a:lnTo>
                <a:lnTo>
                  <a:pt x="188404" y="192455"/>
                </a:lnTo>
                <a:lnTo>
                  <a:pt x="189674" y="203377"/>
                </a:lnTo>
                <a:lnTo>
                  <a:pt x="196773" y="204190"/>
                </a:lnTo>
                <a:lnTo>
                  <a:pt x="196773" y="225653"/>
                </a:lnTo>
                <a:lnTo>
                  <a:pt x="206070" y="225653"/>
                </a:lnTo>
                <a:lnTo>
                  <a:pt x="206070" y="214426"/>
                </a:lnTo>
                <a:lnTo>
                  <a:pt x="215925" y="212458"/>
                </a:lnTo>
                <a:lnTo>
                  <a:pt x="269100" y="212458"/>
                </a:lnTo>
                <a:lnTo>
                  <a:pt x="269100" y="208826"/>
                </a:lnTo>
                <a:lnTo>
                  <a:pt x="225209" y="208826"/>
                </a:lnTo>
                <a:lnTo>
                  <a:pt x="220810" y="204063"/>
                </a:lnTo>
                <a:lnTo>
                  <a:pt x="210540" y="204063"/>
                </a:lnTo>
                <a:lnTo>
                  <a:pt x="206819" y="196011"/>
                </a:lnTo>
                <a:lnTo>
                  <a:pt x="198043" y="194995"/>
                </a:lnTo>
                <a:lnTo>
                  <a:pt x="197015" y="186194"/>
                </a:lnTo>
                <a:lnTo>
                  <a:pt x="188975" y="182499"/>
                </a:lnTo>
                <a:lnTo>
                  <a:pt x="190715" y="173812"/>
                </a:lnTo>
                <a:lnTo>
                  <a:pt x="184200" y="167817"/>
                </a:lnTo>
                <a:lnTo>
                  <a:pt x="188518" y="160096"/>
                </a:lnTo>
                <a:lnTo>
                  <a:pt x="184200" y="152387"/>
                </a:lnTo>
                <a:lnTo>
                  <a:pt x="190715" y="146380"/>
                </a:lnTo>
                <a:lnTo>
                  <a:pt x="188975" y="137706"/>
                </a:lnTo>
                <a:lnTo>
                  <a:pt x="197002" y="134010"/>
                </a:lnTo>
                <a:lnTo>
                  <a:pt x="198043" y="125209"/>
                </a:lnTo>
                <a:lnTo>
                  <a:pt x="206819" y="124193"/>
                </a:lnTo>
                <a:lnTo>
                  <a:pt x="210540" y="116154"/>
                </a:lnTo>
                <a:lnTo>
                  <a:pt x="220806" y="116154"/>
                </a:lnTo>
                <a:lnTo>
                  <a:pt x="225209" y="111379"/>
                </a:lnTo>
                <a:lnTo>
                  <a:pt x="263365" y="111379"/>
                </a:lnTo>
                <a:lnTo>
                  <a:pt x="261703" y="107759"/>
                </a:lnTo>
                <a:lnTo>
                  <a:pt x="249924" y="107746"/>
                </a:lnTo>
                <a:lnTo>
                  <a:pt x="215912" y="107746"/>
                </a:lnTo>
                <a:lnTo>
                  <a:pt x="205168" y="105587"/>
                </a:lnTo>
                <a:lnTo>
                  <a:pt x="247938" y="105587"/>
                </a:lnTo>
                <a:lnTo>
                  <a:pt x="247435" y="105041"/>
                </a:lnTo>
                <a:lnTo>
                  <a:pt x="232930" y="105041"/>
                </a:lnTo>
                <a:lnTo>
                  <a:pt x="223354" y="99669"/>
                </a:lnTo>
                <a:close/>
              </a:path>
              <a:path w="349884" h="308610">
                <a:moveTo>
                  <a:pt x="281862" y="33426"/>
                </a:moveTo>
                <a:lnTo>
                  <a:pt x="271081" y="33426"/>
                </a:lnTo>
                <a:lnTo>
                  <a:pt x="279660" y="48670"/>
                </a:lnTo>
                <a:lnTo>
                  <a:pt x="290847" y="62079"/>
                </a:lnTo>
                <a:lnTo>
                  <a:pt x="304251" y="73261"/>
                </a:lnTo>
                <a:lnTo>
                  <a:pt x="319481" y="81826"/>
                </a:lnTo>
                <a:lnTo>
                  <a:pt x="319481" y="177253"/>
                </a:lnTo>
                <a:lnTo>
                  <a:pt x="304246" y="185825"/>
                </a:lnTo>
                <a:lnTo>
                  <a:pt x="290842" y="197010"/>
                </a:lnTo>
                <a:lnTo>
                  <a:pt x="279658" y="210416"/>
                </a:lnTo>
                <a:lnTo>
                  <a:pt x="271081" y="225653"/>
                </a:lnTo>
                <a:lnTo>
                  <a:pt x="281851" y="225653"/>
                </a:lnTo>
                <a:lnTo>
                  <a:pt x="286533" y="216806"/>
                </a:lnTo>
                <a:lnTo>
                  <a:pt x="297391" y="203554"/>
                </a:lnTo>
                <a:lnTo>
                  <a:pt x="310641" y="192690"/>
                </a:lnTo>
                <a:lnTo>
                  <a:pt x="325869" y="184632"/>
                </a:lnTo>
                <a:lnTo>
                  <a:pt x="328777" y="183464"/>
                </a:lnTo>
                <a:lnTo>
                  <a:pt x="328777" y="75603"/>
                </a:lnTo>
                <a:lnTo>
                  <a:pt x="325845" y="74434"/>
                </a:lnTo>
                <a:lnTo>
                  <a:pt x="310636" y="66382"/>
                </a:lnTo>
                <a:lnTo>
                  <a:pt x="297386" y="55514"/>
                </a:lnTo>
                <a:lnTo>
                  <a:pt x="286532" y="42261"/>
                </a:lnTo>
                <a:lnTo>
                  <a:pt x="281862" y="33426"/>
                </a:lnTo>
                <a:close/>
              </a:path>
              <a:path w="349884" h="308610">
                <a:moveTo>
                  <a:pt x="249935" y="212458"/>
                </a:moveTo>
                <a:lnTo>
                  <a:pt x="215925" y="212458"/>
                </a:lnTo>
                <a:lnTo>
                  <a:pt x="223354" y="220510"/>
                </a:lnTo>
                <a:lnTo>
                  <a:pt x="232930" y="215163"/>
                </a:lnTo>
                <a:lnTo>
                  <a:pt x="247435" y="215163"/>
                </a:lnTo>
                <a:lnTo>
                  <a:pt x="249935" y="212458"/>
                </a:lnTo>
                <a:close/>
              </a:path>
              <a:path w="349884" h="308610">
                <a:moveTo>
                  <a:pt x="247435" y="215163"/>
                </a:moveTo>
                <a:lnTo>
                  <a:pt x="232930" y="215163"/>
                </a:lnTo>
                <a:lnTo>
                  <a:pt x="242493" y="220510"/>
                </a:lnTo>
                <a:lnTo>
                  <a:pt x="247435" y="215163"/>
                </a:lnTo>
                <a:close/>
              </a:path>
              <a:path w="349884" h="308610">
                <a:moveTo>
                  <a:pt x="232930" y="204520"/>
                </a:moveTo>
                <a:lnTo>
                  <a:pt x="225209" y="208826"/>
                </a:lnTo>
                <a:lnTo>
                  <a:pt x="240639" y="208826"/>
                </a:lnTo>
                <a:lnTo>
                  <a:pt x="232930" y="204520"/>
                </a:lnTo>
                <a:close/>
              </a:path>
              <a:path w="349884" h="308610">
                <a:moveTo>
                  <a:pt x="246659" y="202336"/>
                </a:moveTo>
                <a:lnTo>
                  <a:pt x="240639" y="208826"/>
                </a:lnTo>
                <a:lnTo>
                  <a:pt x="269100" y="208826"/>
                </a:lnTo>
                <a:lnTo>
                  <a:pt x="269100" y="204190"/>
                </a:lnTo>
                <a:lnTo>
                  <a:pt x="270205" y="204063"/>
                </a:lnTo>
                <a:lnTo>
                  <a:pt x="255320" y="204063"/>
                </a:lnTo>
                <a:lnTo>
                  <a:pt x="246659" y="202336"/>
                </a:lnTo>
                <a:close/>
              </a:path>
              <a:path w="349884" h="308610">
                <a:moveTo>
                  <a:pt x="219214" y="202336"/>
                </a:moveTo>
                <a:lnTo>
                  <a:pt x="210540" y="204063"/>
                </a:lnTo>
                <a:lnTo>
                  <a:pt x="220810" y="204063"/>
                </a:lnTo>
                <a:lnTo>
                  <a:pt x="219214" y="202336"/>
                </a:lnTo>
                <a:close/>
              </a:path>
              <a:path w="349884" h="308610">
                <a:moveTo>
                  <a:pt x="270296" y="116154"/>
                </a:moveTo>
                <a:lnTo>
                  <a:pt x="255320" y="116154"/>
                </a:lnTo>
                <a:lnTo>
                  <a:pt x="259016" y="124193"/>
                </a:lnTo>
                <a:lnTo>
                  <a:pt x="267817" y="125209"/>
                </a:lnTo>
                <a:lnTo>
                  <a:pt x="268858" y="134010"/>
                </a:lnTo>
                <a:lnTo>
                  <a:pt x="276885" y="137706"/>
                </a:lnTo>
                <a:lnTo>
                  <a:pt x="275158" y="146380"/>
                </a:lnTo>
                <a:lnTo>
                  <a:pt x="281660" y="152374"/>
                </a:lnTo>
                <a:lnTo>
                  <a:pt x="277329" y="160096"/>
                </a:lnTo>
                <a:lnTo>
                  <a:pt x="281660" y="167830"/>
                </a:lnTo>
                <a:lnTo>
                  <a:pt x="275158" y="173812"/>
                </a:lnTo>
                <a:lnTo>
                  <a:pt x="276885" y="182499"/>
                </a:lnTo>
                <a:lnTo>
                  <a:pt x="268858" y="186194"/>
                </a:lnTo>
                <a:lnTo>
                  <a:pt x="267817" y="194995"/>
                </a:lnTo>
                <a:lnTo>
                  <a:pt x="259016" y="196011"/>
                </a:lnTo>
                <a:lnTo>
                  <a:pt x="255320" y="204063"/>
                </a:lnTo>
                <a:lnTo>
                  <a:pt x="270205" y="204063"/>
                </a:lnTo>
                <a:lnTo>
                  <a:pt x="276174" y="203377"/>
                </a:lnTo>
                <a:lnTo>
                  <a:pt x="277469" y="192455"/>
                </a:lnTo>
                <a:lnTo>
                  <a:pt x="287426" y="187871"/>
                </a:lnTo>
                <a:lnTo>
                  <a:pt x="285280" y="177126"/>
                </a:lnTo>
                <a:lnTo>
                  <a:pt x="293344" y="169684"/>
                </a:lnTo>
                <a:lnTo>
                  <a:pt x="287972" y="160096"/>
                </a:lnTo>
                <a:lnTo>
                  <a:pt x="293344" y="150533"/>
                </a:lnTo>
                <a:lnTo>
                  <a:pt x="285280" y="143078"/>
                </a:lnTo>
                <a:lnTo>
                  <a:pt x="287426" y="132321"/>
                </a:lnTo>
                <a:lnTo>
                  <a:pt x="277469" y="127749"/>
                </a:lnTo>
                <a:lnTo>
                  <a:pt x="276174" y="116840"/>
                </a:lnTo>
                <a:lnTo>
                  <a:pt x="270296" y="116154"/>
                </a:lnTo>
                <a:close/>
              </a:path>
              <a:path w="349884" h="308610">
                <a:moveTo>
                  <a:pt x="220806" y="116154"/>
                </a:moveTo>
                <a:lnTo>
                  <a:pt x="210540" y="116154"/>
                </a:lnTo>
                <a:lnTo>
                  <a:pt x="219214" y="117881"/>
                </a:lnTo>
                <a:lnTo>
                  <a:pt x="220806" y="116154"/>
                </a:lnTo>
                <a:close/>
              </a:path>
              <a:path w="349884" h="308610">
                <a:moveTo>
                  <a:pt x="263365" y="111379"/>
                </a:moveTo>
                <a:lnTo>
                  <a:pt x="240639" y="111379"/>
                </a:lnTo>
                <a:lnTo>
                  <a:pt x="246659" y="117881"/>
                </a:lnTo>
                <a:lnTo>
                  <a:pt x="255320" y="116154"/>
                </a:lnTo>
                <a:lnTo>
                  <a:pt x="270296" y="116154"/>
                </a:lnTo>
                <a:lnTo>
                  <a:pt x="265290" y="115570"/>
                </a:lnTo>
                <a:lnTo>
                  <a:pt x="263365" y="111379"/>
                </a:lnTo>
                <a:close/>
              </a:path>
              <a:path w="349884" h="308610">
                <a:moveTo>
                  <a:pt x="240639" y="111379"/>
                </a:moveTo>
                <a:lnTo>
                  <a:pt x="225209" y="111379"/>
                </a:lnTo>
                <a:lnTo>
                  <a:pt x="232930" y="115709"/>
                </a:lnTo>
                <a:lnTo>
                  <a:pt x="240639" y="111379"/>
                </a:lnTo>
                <a:close/>
              </a:path>
              <a:path w="349884" h="308610">
                <a:moveTo>
                  <a:pt x="260705" y="105587"/>
                </a:moveTo>
                <a:lnTo>
                  <a:pt x="249935" y="107759"/>
                </a:lnTo>
                <a:lnTo>
                  <a:pt x="261703" y="107759"/>
                </a:lnTo>
                <a:lnTo>
                  <a:pt x="260705" y="105587"/>
                </a:lnTo>
                <a:close/>
              </a:path>
              <a:path w="349884" h="308610">
                <a:moveTo>
                  <a:pt x="242493" y="99669"/>
                </a:moveTo>
                <a:lnTo>
                  <a:pt x="232930" y="105041"/>
                </a:lnTo>
                <a:lnTo>
                  <a:pt x="247435" y="105041"/>
                </a:lnTo>
                <a:lnTo>
                  <a:pt x="242493" y="9966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7385024" y="3199599"/>
            <a:ext cx="354330" cy="403860"/>
          </a:xfrm>
          <a:custGeom>
            <a:avLst/>
            <a:gdLst/>
            <a:ahLst/>
            <a:cxnLst/>
            <a:rect l="l" t="t" r="r" b="b"/>
            <a:pathLst>
              <a:path w="354329" h="403860">
                <a:moveTo>
                  <a:pt x="147993" y="291858"/>
                </a:moveTo>
                <a:lnTo>
                  <a:pt x="138049" y="291858"/>
                </a:lnTo>
                <a:lnTo>
                  <a:pt x="96596" y="400100"/>
                </a:lnTo>
                <a:lnTo>
                  <a:pt x="105270" y="403440"/>
                </a:lnTo>
                <a:lnTo>
                  <a:pt x="147993" y="291858"/>
                </a:lnTo>
                <a:close/>
              </a:path>
              <a:path w="354329" h="403860">
                <a:moveTo>
                  <a:pt x="216255" y="291858"/>
                </a:moveTo>
                <a:lnTo>
                  <a:pt x="206298" y="291858"/>
                </a:lnTo>
                <a:lnTo>
                  <a:pt x="249021" y="403440"/>
                </a:lnTo>
                <a:lnTo>
                  <a:pt x="257708" y="400100"/>
                </a:lnTo>
                <a:lnTo>
                  <a:pt x="216255" y="291858"/>
                </a:lnTo>
                <a:close/>
              </a:path>
              <a:path w="354329" h="403860">
                <a:moveTo>
                  <a:pt x="181178" y="291858"/>
                </a:moveTo>
                <a:lnTo>
                  <a:pt x="171881" y="291858"/>
                </a:lnTo>
                <a:lnTo>
                  <a:pt x="171284" y="401891"/>
                </a:lnTo>
                <a:lnTo>
                  <a:pt x="180593" y="401929"/>
                </a:lnTo>
                <a:lnTo>
                  <a:pt x="181178" y="291858"/>
                </a:lnTo>
                <a:close/>
              </a:path>
              <a:path w="354329" h="403860">
                <a:moveTo>
                  <a:pt x="354291" y="59753"/>
                </a:moveTo>
                <a:lnTo>
                  <a:pt x="0" y="59753"/>
                </a:lnTo>
                <a:lnTo>
                  <a:pt x="0" y="291858"/>
                </a:lnTo>
                <a:lnTo>
                  <a:pt x="354291" y="291858"/>
                </a:lnTo>
                <a:lnTo>
                  <a:pt x="354291" y="282562"/>
                </a:lnTo>
                <a:lnTo>
                  <a:pt x="9296" y="282562"/>
                </a:lnTo>
                <a:lnTo>
                  <a:pt x="9296" y="69037"/>
                </a:lnTo>
                <a:lnTo>
                  <a:pt x="354291" y="69037"/>
                </a:lnTo>
                <a:lnTo>
                  <a:pt x="354291" y="59753"/>
                </a:lnTo>
                <a:close/>
              </a:path>
              <a:path w="354329" h="403860">
                <a:moveTo>
                  <a:pt x="354291" y="69037"/>
                </a:moveTo>
                <a:lnTo>
                  <a:pt x="344995" y="69037"/>
                </a:lnTo>
                <a:lnTo>
                  <a:pt x="344995" y="282562"/>
                </a:lnTo>
                <a:lnTo>
                  <a:pt x="354291" y="282562"/>
                </a:lnTo>
                <a:lnTo>
                  <a:pt x="354291" y="69037"/>
                </a:lnTo>
                <a:close/>
              </a:path>
              <a:path w="354329" h="403860">
                <a:moveTo>
                  <a:pt x="173723" y="0"/>
                </a:moveTo>
                <a:lnTo>
                  <a:pt x="173304" y="59753"/>
                </a:lnTo>
                <a:lnTo>
                  <a:pt x="182600" y="59753"/>
                </a:lnTo>
                <a:lnTo>
                  <a:pt x="183019" y="38"/>
                </a:lnTo>
                <a:lnTo>
                  <a:pt x="17372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8838748" y="3344689"/>
            <a:ext cx="307340" cy="414655"/>
          </a:xfrm>
          <a:custGeom>
            <a:avLst/>
            <a:gdLst/>
            <a:ahLst/>
            <a:cxnLst/>
            <a:rect l="l" t="t" r="r" b="b"/>
            <a:pathLst>
              <a:path w="307340" h="414654">
                <a:moveTo>
                  <a:pt x="214617" y="0"/>
                </a:moveTo>
                <a:lnTo>
                  <a:pt x="0" y="0"/>
                </a:lnTo>
                <a:lnTo>
                  <a:pt x="0" y="414464"/>
                </a:lnTo>
                <a:lnTo>
                  <a:pt x="307213" y="414464"/>
                </a:lnTo>
                <a:lnTo>
                  <a:pt x="307213" y="405168"/>
                </a:lnTo>
                <a:lnTo>
                  <a:pt x="9283" y="405168"/>
                </a:lnTo>
                <a:lnTo>
                  <a:pt x="9283" y="9309"/>
                </a:lnTo>
                <a:lnTo>
                  <a:pt x="221915" y="9309"/>
                </a:lnTo>
                <a:lnTo>
                  <a:pt x="214820" y="2527"/>
                </a:lnTo>
                <a:lnTo>
                  <a:pt x="214617" y="0"/>
                </a:lnTo>
                <a:close/>
              </a:path>
              <a:path w="307340" h="414654">
                <a:moveTo>
                  <a:pt x="221915" y="9309"/>
                </a:moveTo>
                <a:lnTo>
                  <a:pt x="206006" y="9309"/>
                </a:lnTo>
                <a:lnTo>
                  <a:pt x="212432" y="94792"/>
                </a:lnTo>
                <a:lnTo>
                  <a:pt x="297929" y="101206"/>
                </a:lnTo>
                <a:lnTo>
                  <a:pt x="297929" y="405168"/>
                </a:lnTo>
                <a:lnTo>
                  <a:pt x="307213" y="405168"/>
                </a:lnTo>
                <a:lnTo>
                  <a:pt x="307213" y="92595"/>
                </a:lnTo>
                <a:lnTo>
                  <a:pt x="305803" y="92481"/>
                </a:lnTo>
                <a:lnTo>
                  <a:pt x="306600" y="91643"/>
                </a:lnTo>
                <a:lnTo>
                  <a:pt x="294601" y="91643"/>
                </a:lnTo>
                <a:lnTo>
                  <a:pt x="221094" y="86118"/>
                </a:lnTo>
                <a:lnTo>
                  <a:pt x="215849" y="16370"/>
                </a:lnTo>
                <a:lnTo>
                  <a:pt x="229301" y="16370"/>
                </a:lnTo>
                <a:lnTo>
                  <a:pt x="221915" y="9309"/>
                </a:lnTo>
                <a:close/>
              </a:path>
              <a:path w="307340" h="414654">
                <a:moveTo>
                  <a:pt x="229301" y="16370"/>
                </a:moveTo>
                <a:lnTo>
                  <a:pt x="215849" y="16370"/>
                </a:lnTo>
                <a:lnTo>
                  <a:pt x="294601" y="91643"/>
                </a:lnTo>
                <a:lnTo>
                  <a:pt x="306600" y="91643"/>
                </a:lnTo>
                <a:lnTo>
                  <a:pt x="307289" y="90919"/>
                </a:lnTo>
                <a:lnTo>
                  <a:pt x="229301" y="1637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8884196" y="3489972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296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8884196" y="3559879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8884196" y="3629780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706" y="0"/>
                </a:lnTo>
              </a:path>
            </a:pathLst>
          </a:custGeom>
          <a:ln w="9309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8884196" y="370406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398" y="0"/>
                </a:lnTo>
              </a:path>
            </a:pathLst>
          </a:custGeom>
          <a:ln w="9283">
            <a:solidFill>
              <a:srgbClr val="2D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9779358" y="4663602"/>
            <a:ext cx="170815" cy="170815"/>
          </a:xfrm>
          <a:custGeom>
            <a:avLst/>
            <a:gdLst/>
            <a:ahLst/>
            <a:cxnLst/>
            <a:rect l="l" t="t" r="r" b="b"/>
            <a:pathLst>
              <a:path w="170815" h="170814">
                <a:moveTo>
                  <a:pt x="13690" y="74167"/>
                </a:moveTo>
                <a:lnTo>
                  <a:pt x="4216" y="74167"/>
                </a:lnTo>
                <a:lnTo>
                  <a:pt x="0" y="81368"/>
                </a:lnTo>
                <a:lnTo>
                  <a:pt x="0" y="128447"/>
                </a:lnTo>
                <a:lnTo>
                  <a:pt x="42532" y="128447"/>
                </a:lnTo>
                <a:lnTo>
                  <a:pt x="44107" y="129019"/>
                </a:lnTo>
                <a:lnTo>
                  <a:pt x="45491" y="131444"/>
                </a:lnTo>
                <a:lnTo>
                  <a:pt x="44449" y="133654"/>
                </a:lnTo>
                <a:lnTo>
                  <a:pt x="43200" y="135826"/>
                </a:lnTo>
                <a:lnTo>
                  <a:pt x="41325" y="139153"/>
                </a:lnTo>
                <a:lnTo>
                  <a:pt x="41592" y="139255"/>
                </a:lnTo>
                <a:lnTo>
                  <a:pt x="40614" y="141922"/>
                </a:lnTo>
                <a:lnTo>
                  <a:pt x="40093" y="144779"/>
                </a:lnTo>
                <a:lnTo>
                  <a:pt x="40093" y="147637"/>
                </a:lnTo>
                <a:lnTo>
                  <a:pt x="41930" y="156749"/>
                </a:lnTo>
                <a:lnTo>
                  <a:pt x="47002" y="164028"/>
                </a:lnTo>
                <a:lnTo>
                  <a:pt x="54656" y="168852"/>
                </a:lnTo>
                <a:lnTo>
                  <a:pt x="64236" y="170599"/>
                </a:lnTo>
                <a:lnTo>
                  <a:pt x="73826" y="168852"/>
                </a:lnTo>
                <a:lnTo>
                  <a:pt x="81487" y="164028"/>
                </a:lnTo>
                <a:lnTo>
                  <a:pt x="83389" y="161302"/>
                </a:lnTo>
                <a:lnTo>
                  <a:pt x="55765" y="161302"/>
                </a:lnTo>
                <a:lnTo>
                  <a:pt x="49377" y="155422"/>
                </a:lnTo>
                <a:lnTo>
                  <a:pt x="49388" y="144779"/>
                </a:lnTo>
                <a:lnTo>
                  <a:pt x="50164" y="142074"/>
                </a:lnTo>
                <a:lnTo>
                  <a:pt x="53009" y="137579"/>
                </a:lnTo>
                <a:lnTo>
                  <a:pt x="53847" y="135826"/>
                </a:lnTo>
                <a:lnTo>
                  <a:pt x="53568" y="135623"/>
                </a:lnTo>
                <a:lnTo>
                  <a:pt x="55041" y="131038"/>
                </a:lnTo>
                <a:lnTo>
                  <a:pt x="53987" y="127596"/>
                </a:lnTo>
                <a:lnTo>
                  <a:pt x="50266" y="121119"/>
                </a:lnTo>
                <a:lnTo>
                  <a:pt x="45389" y="119151"/>
                </a:lnTo>
                <a:lnTo>
                  <a:pt x="9296" y="119151"/>
                </a:lnTo>
                <a:lnTo>
                  <a:pt x="9296" y="85902"/>
                </a:lnTo>
                <a:lnTo>
                  <a:pt x="10007" y="83477"/>
                </a:lnTo>
                <a:lnTo>
                  <a:pt x="42012" y="83477"/>
                </a:lnTo>
                <a:lnTo>
                  <a:pt x="44888" y="81470"/>
                </a:lnTo>
                <a:lnTo>
                  <a:pt x="46391" y="79082"/>
                </a:lnTo>
                <a:lnTo>
                  <a:pt x="25679" y="79082"/>
                </a:lnTo>
                <a:lnTo>
                  <a:pt x="22936" y="78282"/>
                </a:lnTo>
                <a:lnTo>
                  <a:pt x="20561" y="76771"/>
                </a:lnTo>
                <a:lnTo>
                  <a:pt x="17658" y="75107"/>
                </a:lnTo>
                <a:lnTo>
                  <a:pt x="17043" y="75107"/>
                </a:lnTo>
                <a:lnTo>
                  <a:pt x="15341" y="74485"/>
                </a:lnTo>
                <a:lnTo>
                  <a:pt x="13690" y="74167"/>
                </a:lnTo>
                <a:close/>
              </a:path>
              <a:path w="170815" h="170814">
                <a:moveTo>
                  <a:pt x="129578" y="73482"/>
                </a:moveTo>
                <a:lnTo>
                  <a:pt x="124891" y="75056"/>
                </a:lnTo>
                <a:lnTo>
                  <a:pt x="120230" y="80949"/>
                </a:lnTo>
                <a:lnTo>
                  <a:pt x="119176" y="83883"/>
                </a:lnTo>
                <a:lnTo>
                  <a:pt x="119176" y="119151"/>
                </a:lnTo>
                <a:lnTo>
                  <a:pt x="83083" y="119151"/>
                </a:lnTo>
                <a:lnTo>
                  <a:pt x="78193" y="121119"/>
                </a:lnTo>
                <a:lnTo>
                  <a:pt x="74358" y="127838"/>
                </a:lnTo>
                <a:lnTo>
                  <a:pt x="73228" y="131749"/>
                </a:lnTo>
                <a:lnTo>
                  <a:pt x="75412" y="137007"/>
                </a:lnTo>
                <a:lnTo>
                  <a:pt x="76771" y="139674"/>
                </a:lnTo>
                <a:lnTo>
                  <a:pt x="78308" y="142074"/>
                </a:lnTo>
                <a:lnTo>
                  <a:pt x="79084" y="144779"/>
                </a:lnTo>
                <a:lnTo>
                  <a:pt x="79095" y="155422"/>
                </a:lnTo>
                <a:lnTo>
                  <a:pt x="72707" y="161302"/>
                </a:lnTo>
                <a:lnTo>
                  <a:pt x="83389" y="161302"/>
                </a:lnTo>
                <a:lnTo>
                  <a:pt x="86566" y="156749"/>
                </a:lnTo>
                <a:lnTo>
                  <a:pt x="88404" y="147637"/>
                </a:lnTo>
                <a:lnTo>
                  <a:pt x="88352" y="144779"/>
                </a:lnTo>
                <a:lnTo>
                  <a:pt x="87985" y="142557"/>
                </a:lnTo>
                <a:lnTo>
                  <a:pt x="87198" y="140157"/>
                </a:lnTo>
                <a:lnTo>
                  <a:pt x="87731" y="140157"/>
                </a:lnTo>
                <a:lnTo>
                  <a:pt x="84023" y="133654"/>
                </a:lnTo>
                <a:lnTo>
                  <a:pt x="82981" y="131432"/>
                </a:lnTo>
                <a:lnTo>
                  <a:pt x="84366" y="129019"/>
                </a:lnTo>
                <a:lnTo>
                  <a:pt x="85940" y="128447"/>
                </a:lnTo>
                <a:lnTo>
                  <a:pt x="128460" y="128447"/>
                </a:lnTo>
                <a:lnTo>
                  <a:pt x="128520" y="85902"/>
                </a:lnTo>
                <a:lnTo>
                  <a:pt x="128612" y="85331"/>
                </a:lnTo>
                <a:lnTo>
                  <a:pt x="130467" y="83019"/>
                </a:lnTo>
                <a:lnTo>
                  <a:pt x="161826" y="83019"/>
                </a:lnTo>
                <a:lnTo>
                  <a:pt x="164047" y="81470"/>
                </a:lnTo>
                <a:lnTo>
                  <a:pt x="165552" y="79082"/>
                </a:lnTo>
                <a:lnTo>
                  <a:pt x="144843" y="79082"/>
                </a:lnTo>
                <a:lnTo>
                  <a:pt x="142100" y="78282"/>
                </a:lnTo>
                <a:lnTo>
                  <a:pt x="136944" y="75006"/>
                </a:lnTo>
                <a:lnTo>
                  <a:pt x="135954" y="74561"/>
                </a:lnTo>
                <a:lnTo>
                  <a:pt x="134365" y="74561"/>
                </a:lnTo>
                <a:lnTo>
                  <a:pt x="129578" y="73482"/>
                </a:lnTo>
                <a:close/>
              </a:path>
              <a:path w="170815" h="170814">
                <a:moveTo>
                  <a:pt x="37422" y="86588"/>
                </a:moveTo>
                <a:lnTo>
                  <a:pt x="19405" y="86588"/>
                </a:lnTo>
                <a:lnTo>
                  <a:pt x="22275" y="87769"/>
                </a:lnTo>
                <a:lnTo>
                  <a:pt x="25374" y="88391"/>
                </a:lnTo>
                <a:lnTo>
                  <a:pt x="28486" y="88391"/>
                </a:lnTo>
                <a:lnTo>
                  <a:pt x="37422" y="86588"/>
                </a:lnTo>
                <a:close/>
              </a:path>
              <a:path w="170815" h="170814">
                <a:moveTo>
                  <a:pt x="153876" y="87134"/>
                </a:moveTo>
                <a:lnTo>
                  <a:pt x="140030" y="87134"/>
                </a:lnTo>
                <a:lnTo>
                  <a:pt x="142493" y="87972"/>
                </a:lnTo>
                <a:lnTo>
                  <a:pt x="145059" y="88391"/>
                </a:lnTo>
                <a:lnTo>
                  <a:pt x="147650" y="88391"/>
                </a:lnTo>
                <a:lnTo>
                  <a:pt x="153876" y="87134"/>
                </a:lnTo>
                <a:close/>
              </a:path>
              <a:path w="170815" h="170814">
                <a:moveTo>
                  <a:pt x="161826" y="83019"/>
                </a:moveTo>
                <a:lnTo>
                  <a:pt x="130467" y="83019"/>
                </a:lnTo>
                <a:lnTo>
                  <a:pt x="132321" y="83210"/>
                </a:lnTo>
                <a:lnTo>
                  <a:pt x="134873" y="84708"/>
                </a:lnTo>
                <a:lnTo>
                  <a:pt x="139915" y="87502"/>
                </a:lnTo>
                <a:lnTo>
                  <a:pt x="140030" y="87134"/>
                </a:lnTo>
                <a:lnTo>
                  <a:pt x="153876" y="87134"/>
                </a:lnTo>
                <a:lnTo>
                  <a:pt x="156763" y="86551"/>
                </a:lnTo>
                <a:lnTo>
                  <a:pt x="161826" y="83019"/>
                </a:lnTo>
                <a:close/>
              </a:path>
              <a:path w="170815" h="170814">
                <a:moveTo>
                  <a:pt x="42012" y="83477"/>
                </a:moveTo>
                <a:lnTo>
                  <a:pt x="13068" y="83477"/>
                </a:lnTo>
                <a:lnTo>
                  <a:pt x="14312" y="83908"/>
                </a:lnTo>
                <a:lnTo>
                  <a:pt x="19316" y="86753"/>
                </a:lnTo>
                <a:lnTo>
                  <a:pt x="19405" y="86588"/>
                </a:lnTo>
                <a:lnTo>
                  <a:pt x="37422" y="86588"/>
                </a:lnTo>
                <a:lnTo>
                  <a:pt x="37605" y="86551"/>
                </a:lnTo>
                <a:lnTo>
                  <a:pt x="42012" y="83477"/>
                </a:lnTo>
                <a:close/>
              </a:path>
              <a:path w="170815" h="170814">
                <a:moveTo>
                  <a:pt x="46386" y="49352"/>
                </a:moveTo>
                <a:lnTo>
                  <a:pt x="36283" y="49352"/>
                </a:lnTo>
                <a:lnTo>
                  <a:pt x="42163" y="55752"/>
                </a:lnTo>
                <a:lnTo>
                  <a:pt x="42163" y="72694"/>
                </a:lnTo>
                <a:lnTo>
                  <a:pt x="36283" y="79082"/>
                </a:lnTo>
                <a:lnTo>
                  <a:pt x="46391" y="79082"/>
                </a:lnTo>
                <a:lnTo>
                  <a:pt x="49713" y="73808"/>
                </a:lnTo>
                <a:lnTo>
                  <a:pt x="51460" y="64223"/>
                </a:lnTo>
                <a:lnTo>
                  <a:pt x="49713" y="54634"/>
                </a:lnTo>
                <a:lnTo>
                  <a:pt x="46386" y="49352"/>
                </a:lnTo>
                <a:close/>
              </a:path>
              <a:path w="170815" h="170814">
                <a:moveTo>
                  <a:pt x="165547" y="49352"/>
                </a:moveTo>
                <a:lnTo>
                  <a:pt x="155447" y="49352"/>
                </a:lnTo>
                <a:lnTo>
                  <a:pt x="161328" y="55752"/>
                </a:lnTo>
                <a:lnTo>
                  <a:pt x="161328" y="72694"/>
                </a:lnTo>
                <a:lnTo>
                  <a:pt x="155447" y="79082"/>
                </a:lnTo>
                <a:lnTo>
                  <a:pt x="165552" y="79082"/>
                </a:lnTo>
                <a:lnTo>
                  <a:pt x="168876" y="73808"/>
                </a:lnTo>
                <a:lnTo>
                  <a:pt x="170624" y="64223"/>
                </a:lnTo>
                <a:lnTo>
                  <a:pt x="168876" y="54634"/>
                </a:lnTo>
                <a:lnTo>
                  <a:pt x="165547" y="49352"/>
                </a:lnTo>
                <a:close/>
              </a:path>
              <a:path w="170815" h="170814">
                <a:moveTo>
                  <a:pt x="17259" y="74879"/>
                </a:moveTo>
                <a:lnTo>
                  <a:pt x="17043" y="75107"/>
                </a:lnTo>
                <a:lnTo>
                  <a:pt x="17658" y="75107"/>
                </a:lnTo>
                <a:lnTo>
                  <a:pt x="17259" y="74879"/>
                </a:lnTo>
                <a:close/>
              </a:path>
              <a:path w="170815" h="170814">
                <a:moveTo>
                  <a:pt x="134569" y="73939"/>
                </a:moveTo>
                <a:lnTo>
                  <a:pt x="134365" y="74561"/>
                </a:lnTo>
                <a:lnTo>
                  <a:pt x="135954" y="74561"/>
                </a:lnTo>
                <a:lnTo>
                  <a:pt x="134569" y="73939"/>
                </a:lnTo>
                <a:close/>
              </a:path>
              <a:path w="170815" h="170814">
                <a:moveTo>
                  <a:pt x="136005" y="53987"/>
                </a:moveTo>
                <a:lnTo>
                  <a:pt x="133921" y="53987"/>
                </a:lnTo>
                <a:lnTo>
                  <a:pt x="134162" y="55130"/>
                </a:lnTo>
                <a:lnTo>
                  <a:pt x="136005" y="53987"/>
                </a:lnTo>
                <a:close/>
              </a:path>
              <a:path w="170815" h="170814">
                <a:moveTo>
                  <a:pt x="45516" y="0"/>
                </a:moveTo>
                <a:lnTo>
                  <a:pt x="0" y="0"/>
                </a:lnTo>
                <a:lnTo>
                  <a:pt x="0" y="47066"/>
                </a:lnTo>
                <a:lnTo>
                  <a:pt x="4203" y="54254"/>
                </a:lnTo>
                <a:lnTo>
                  <a:pt x="13563" y="54254"/>
                </a:lnTo>
                <a:lnTo>
                  <a:pt x="15112" y="53987"/>
                </a:lnTo>
                <a:lnTo>
                  <a:pt x="16675" y="53466"/>
                </a:lnTo>
                <a:lnTo>
                  <a:pt x="17672" y="53466"/>
                </a:lnTo>
                <a:lnTo>
                  <a:pt x="20535" y="51688"/>
                </a:lnTo>
                <a:lnTo>
                  <a:pt x="22936" y="50152"/>
                </a:lnTo>
                <a:lnTo>
                  <a:pt x="25679" y="49352"/>
                </a:lnTo>
                <a:lnTo>
                  <a:pt x="46386" y="49352"/>
                </a:lnTo>
                <a:lnTo>
                  <a:pt x="44888" y="46972"/>
                </a:lnTo>
                <a:lnTo>
                  <a:pt x="42017" y="44970"/>
                </a:lnTo>
                <a:lnTo>
                  <a:pt x="9994" y="44970"/>
                </a:lnTo>
                <a:lnTo>
                  <a:pt x="9296" y="42532"/>
                </a:lnTo>
                <a:lnTo>
                  <a:pt x="9296" y="9296"/>
                </a:lnTo>
                <a:lnTo>
                  <a:pt x="54248" y="9296"/>
                </a:lnTo>
                <a:lnTo>
                  <a:pt x="53987" y="8445"/>
                </a:lnTo>
                <a:lnTo>
                  <a:pt x="50266" y="1943"/>
                </a:lnTo>
                <a:lnTo>
                  <a:pt x="45516" y="0"/>
                </a:lnTo>
                <a:close/>
              </a:path>
              <a:path w="170815" h="170814">
                <a:moveTo>
                  <a:pt x="128460" y="9296"/>
                </a:moveTo>
                <a:lnTo>
                  <a:pt x="119176" y="9296"/>
                </a:lnTo>
                <a:lnTo>
                  <a:pt x="119176" y="47066"/>
                </a:lnTo>
                <a:lnTo>
                  <a:pt x="123380" y="54254"/>
                </a:lnTo>
                <a:lnTo>
                  <a:pt x="132143" y="54254"/>
                </a:lnTo>
                <a:lnTo>
                  <a:pt x="133019" y="54178"/>
                </a:lnTo>
                <a:lnTo>
                  <a:pt x="133921" y="53987"/>
                </a:lnTo>
                <a:lnTo>
                  <a:pt x="136005" y="53987"/>
                </a:lnTo>
                <a:lnTo>
                  <a:pt x="139712" y="51688"/>
                </a:lnTo>
                <a:lnTo>
                  <a:pt x="142100" y="50152"/>
                </a:lnTo>
                <a:lnTo>
                  <a:pt x="144843" y="49352"/>
                </a:lnTo>
                <a:lnTo>
                  <a:pt x="165547" y="49352"/>
                </a:lnTo>
                <a:lnTo>
                  <a:pt x="164047" y="46972"/>
                </a:lnTo>
                <a:lnTo>
                  <a:pt x="161176" y="44970"/>
                </a:lnTo>
                <a:lnTo>
                  <a:pt x="129158" y="44970"/>
                </a:lnTo>
                <a:lnTo>
                  <a:pt x="128460" y="42532"/>
                </a:lnTo>
                <a:lnTo>
                  <a:pt x="128460" y="9296"/>
                </a:lnTo>
                <a:close/>
              </a:path>
              <a:path w="170815" h="170814">
                <a:moveTo>
                  <a:pt x="17672" y="53466"/>
                </a:moveTo>
                <a:lnTo>
                  <a:pt x="16675" y="53466"/>
                </a:lnTo>
                <a:lnTo>
                  <a:pt x="17017" y="53873"/>
                </a:lnTo>
                <a:lnTo>
                  <a:pt x="17672" y="53466"/>
                </a:lnTo>
                <a:close/>
              </a:path>
              <a:path w="170815" h="170814">
                <a:moveTo>
                  <a:pt x="54248" y="9296"/>
                </a:moveTo>
                <a:lnTo>
                  <a:pt x="42532" y="9296"/>
                </a:lnTo>
                <a:lnTo>
                  <a:pt x="44094" y="9880"/>
                </a:lnTo>
                <a:lnTo>
                  <a:pt x="45491" y="12293"/>
                </a:lnTo>
                <a:lnTo>
                  <a:pt x="44449" y="14477"/>
                </a:lnTo>
                <a:lnTo>
                  <a:pt x="43226" y="16598"/>
                </a:lnTo>
                <a:lnTo>
                  <a:pt x="41966" y="18846"/>
                </a:lnTo>
                <a:lnTo>
                  <a:pt x="41909" y="19265"/>
                </a:lnTo>
                <a:lnTo>
                  <a:pt x="40716" y="22174"/>
                </a:lnTo>
                <a:lnTo>
                  <a:pt x="40121" y="25184"/>
                </a:lnTo>
                <a:lnTo>
                  <a:pt x="64236" y="51447"/>
                </a:lnTo>
                <a:lnTo>
                  <a:pt x="73826" y="49700"/>
                </a:lnTo>
                <a:lnTo>
                  <a:pt x="81487" y="44873"/>
                </a:lnTo>
                <a:lnTo>
                  <a:pt x="83385" y="42151"/>
                </a:lnTo>
                <a:lnTo>
                  <a:pt x="55765" y="42151"/>
                </a:lnTo>
                <a:lnTo>
                  <a:pt x="49377" y="36271"/>
                </a:lnTo>
                <a:lnTo>
                  <a:pt x="49472" y="25323"/>
                </a:lnTo>
                <a:lnTo>
                  <a:pt x="50164" y="22910"/>
                </a:lnTo>
                <a:lnTo>
                  <a:pt x="53022" y="18427"/>
                </a:lnTo>
                <a:lnTo>
                  <a:pt x="53898" y="16598"/>
                </a:lnTo>
                <a:lnTo>
                  <a:pt x="53593" y="16382"/>
                </a:lnTo>
                <a:lnTo>
                  <a:pt x="55029" y="11849"/>
                </a:lnTo>
                <a:lnTo>
                  <a:pt x="54248" y="9296"/>
                </a:lnTo>
                <a:close/>
              </a:path>
              <a:path w="170815" h="170814">
                <a:moveTo>
                  <a:pt x="19977" y="41300"/>
                </a:moveTo>
                <a:lnTo>
                  <a:pt x="14300" y="44538"/>
                </a:lnTo>
                <a:lnTo>
                  <a:pt x="13068" y="44970"/>
                </a:lnTo>
                <a:lnTo>
                  <a:pt x="42017" y="44970"/>
                </a:lnTo>
                <a:lnTo>
                  <a:pt x="37605" y="41894"/>
                </a:lnTo>
                <a:lnTo>
                  <a:pt x="36108" y="41592"/>
                </a:lnTo>
                <a:lnTo>
                  <a:pt x="20065" y="41592"/>
                </a:lnTo>
                <a:lnTo>
                  <a:pt x="19977" y="41300"/>
                </a:lnTo>
                <a:close/>
              </a:path>
              <a:path w="170815" h="170814">
                <a:moveTo>
                  <a:pt x="140334" y="40995"/>
                </a:moveTo>
                <a:lnTo>
                  <a:pt x="138074" y="41986"/>
                </a:lnTo>
                <a:lnTo>
                  <a:pt x="134861" y="43726"/>
                </a:lnTo>
                <a:lnTo>
                  <a:pt x="133476" y="44538"/>
                </a:lnTo>
                <a:lnTo>
                  <a:pt x="132232" y="44970"/>
                </a:lnTo>
                <a:lnTo>
                  <a:pt x="161176" y="44970"/>
                </a:lnTo>
                <a:lnTo>
                  <a:pt x="156763" y="41894"/>
                </a:lnTo>
                <a:lnTo>
                  <a:pt x="153253" y="41186"/>
                </a:lnTo>
                <a:lnTo>
                  <a:pt x="140385" y="41186"/>
                </a:lnTo>
                <a:lnTo>
                  <a:pt x="140334" y="40995"/>
                </a:lnTo>
                <a:close/>
              </a:path>
              <a:path w="170815" h="170814">
                <a:moveTo>
                  <a:pt x="128460" y="0"/>
                </a:moveTo>
                <a:lnTo>
                  <a:pt x="82956" y="0"/>
                </a:lnTo>
                <a:lnTo>
                  <a:pt x="78206" y="1943"/>
                </a:lnTo>
                <a:lnTo>
                  <a:pt x="74333" y="8699"/>
                </a:lnTo>
                <a:lnTo>
                  <a:pt x="73215" y="12661"/>
                </a:lnTo>
                <a:lnTo>
                  <a:pt x="75476" y="17957"/>
                </a:lnTo>
                <a:lnTo>
                  <a:pt x="76771" y="20523"/>
                </a:lnTo>
                <a:lnTo>
                  <a:pt x="78308" y="22910"/>
                </a:lnTo>
                <a:lnTo>
                  <a:pt x="79000" y="25323"/>
                </a:lnTo>
                <a:lnTo>
                  <a:pt x="79095" y="36271"/>
                </a:lnTo>
                <a:lnTo>
                  <a:pt x="72707" y="42151"/>
                </a:lnTo>
                <a:lnTo>
                  <a:pt x="83385" y="42151"/>
                </a:lnTo>
                <a:lnTo>
                  <a:pt x="86566" y="37587"/>
                </a:lnTo>
                <a:lnTo>
                  <a:pt x="88404" y="28460"/>
                </a:lnTo>
                <a:lnTo>
                  <a:pt x="88404" y="25184"/>
                </a:lnTo>
                <a:lnTo>
                  <a:pt x="87718" y="21907"/>
                </a:lnTo>
                <a:lnTo>
                  <a:pt x="86510" y="19151"/>
                </a:lnTo>
                <a:lnTo>
                  <a:pt x="86461" y="18846"/>
                </a:lnTo>
                <a:lnTo>
                  <a:pt x="85089" y="16281"/>
                </a:lnTo>
                <a:lnTo>
                  <a:pt x="84708" y="15684"/>
                </a:lnTo>
                <a:lnTo>
                  <a:pt x="84023" y="14477"/>
                </a:lnTo>
                <a:lnTo>
                  <a:pt x="82981" y="12293"/>
                </a:lnTo>
                <a:lnTo>
                  <a:pt x="84366" y="9867"/>
                </a:lnTo>
                <a:lnTo>
                  <a:pt x="85940" y="9296"/>
                </a:lnTo>
                <a:lnTo>
                  <a:pt x="128460" y="9296"/>
                </a:lnTo>
                <a:lnTo>
                  <a:pt x="128460" y="0"/>
                </a:lnTo>
                <a:close/>
              </a:path>
              <a:path w="170815" h="170814">
                <a:moveTo>
                  <a:pt x="28486" y="40055"/>
                </a:moveTo>
                <a:lnTo>
                  <a:pt x="25641" y="40055"/>
                </a:lnTo>
                <a:lnTo>
                  <a:pt x="22758" y="40589"/>
                </a:lnTo>
                <a:lnTo>
                  <a:pt x="20065" y="41592"/>
                </a:lnTo>
                <a:lnTo>
                  <a:pt x="36108" y="41592"/>
                </a:lnTo>
                <a:lnTo>
                  <a:pt x="28486" y="40055"/>
                </a:lnTo>
                <a:close/>
              </a:path>
              <a:path w="170815" h="170814">
                <a:moveTo>
                  <a:pt x="147650" y="40055"/>
                </a:moveTo>
                <a:lnTo>
                  <a:pt x="145160" y="40055"/>
                </a:lnTo>
                <a:lnTo>
                  <a:pt x="142735" y="40436"/>
                </a:lnTo>
                <a:lnTo>
                  <a:pt x="140385" y="41186"/>
                </a:lnTo>
                <a:lnTo>
                  <a:pt x="153253" y="41186"/>
                </a:lnTo>
                <a:lnTo>
                  <a:pt x="147650" y="4005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10011173" y="2574847"/>
            <a:ext cx="47625" cy="235585"/>
          </a:xfrm>
          <a:custGeom>
            <a:avLst/>
            <a:gdLst/>
            <a:ahLst/>
            <a:cxnLst/>
            <a:rect l="l" t="t" r="r" b="b"/>
            <a:pathLst>
              <a:path w="47625" h="235585">
                <a:moveTo>
                  <a:pt x="47226" y="0"/>
                </a:moveTo>
                <a:lnTo>
                  <a:pt x="16281" y="36902"/>
                </a:lnTo>
                <a:lnTo>
                  <a:pt x="13990" y="51009"/>
                </a:lnTo>
                <a:lnTo>
                  <a:pt x="14226" y="62804"/>
                </a:lnTo>
                <a:lnTo>
                  <a:pt x="15436" y="70769"/>
                </a:lnTo>
                <a:lnTo>
                  <a:pt x="656" y="107267"/>
                </a:lnTo>
                <a:lnTo>
                  <a:pt x="0" y="136247"/>
                </a:lnTo>
                <a:lnTo>
                  <a:pt x="6610" y="156783"/>
                </a:lnTo>
                <a:lnTo>
                  <a:pt x="13633" y="167949"/>
                </a:lnTo>
                <a:lnTo>
                  <a:pt x="19426" y="204107"/>
                </a:lnTo>
                <a:lnTo>
                  <a:pt x="37449" y="228394"/>
                </a:lnTo>
                <a:lnTo>
                  <a:pt x="47226" y="235150"/>
                </a:lnTo>
                <a:lnTo>
                  <a:pt x="47226" y="224635"/>
                </a:lnTo>
                <a:lnTo>
                  <a:pt x="45872" y="223779"/>
                </a:lnTo>
                <a:lnTo>
                  <a:pt x="28340" y="201498"/>
                </a:lnTo>
                <a:lnTo>
                  <a:pt x="23056" y="166933"/>
                </a:lnTo>
                <a:lnTo>
                  <a:pt x="23298" y="164787"/>
                </a:lnTo>
                <a:lnTo>
                  <a:pt x="21786" y="163200"/>
                </a:lnTo>
                <a:lnTo>
                  <a:pt x="16808" y="156457"/>
                </a:lnTo>
                <a:lnTo>
                  <a:pt x="9707" y="138808"/>
                </a:lnTo>
                <a:lnTo>
                  <a:pt x="9290" y="111059"/>
                </a:lnTo>
                <a:lnTo>
                  <a:pt x="24364" y="74020"/>
                </a:lnTo>
                <a:lnTo>
                  <a:pt x="25419" y="72293"/>
                </a:lnTo>
                <a:lnTo>
                  <a:pt x="24885" y="70337"/>
                </a:lnTo>
                <a:lnTo>
                  <a:pt x="24077" y="66206"/>
                </a:lnTo>
                <a:lnTo>
                  <a:pt x="23256" y="55870"/>
                </a:lnTo>
                <a:lnTo>
                  <a:pt x="24689" y="41875"/>
                </a:lnTo>
                <a:lnTo>
                  <a:pt x="30638" y="26764"/>
                </a:lnTo>
                <a:lnTo>
                  <a:pt x="37614" y="17866"/>
                </a:lnTo>
                <a:lnTo>
                  <a:pt x="46818" y="10563"/>
                </a:lnTo>
                <a:lnTo>
                  <a:pt x="47226" y="10360"/>
                </a:lnTo>
                <a:lnTo>
                  <a:pt x="47226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10000111" y="4606728"/>
            <a:ext cx="58419" cy="419734"/>
          </a:xfrm>
          <a:custGeom>
            <a:avLst/>
            <a:gdLst/>
            <a:ahLst/>
            <a:cxnLst/>
            <a:rect l="l" t="t" r="r" b="b"/>
            <a:pathLst>
              <a:path w="58420" h="419735">
                <a:moveTo>
                  <a:pt x="38216" y="0"/>
                </a:moveTo>
                <a:lnTo>
                  <a:pt x="2747" y="39420"/>
                </a:lnTo>
                <a:lnTo>
                  <a:pt x="0" y="93622"/>
                </a:lnTo>
                <a:lnTo>
                  <a:pt x="2140" y="159340"/>
                </a:lnTo>
                <a:lnTo>
                  <a:pt x="6964" y="225125"/>
                </a:lnTo>
                <a:lnTo>
                  <a:pt x="12265" y="279531"/>
                </a:lnTo>
                <a:lnTo>
                  <a:pt x="15839" y="311111"/>
                </a:lnTo>
                <a:lnTo>
                  <a:pt x="2063" y="333092"/>
                </a:lnTo>
                <a:lnTo>
                  <a:pt x="4198" y="357843"/>
                </a:lnTo>
                <a:lnTo>
                  <a:pt x="15769" y="382729"/>
                </a:lnTo>
                <a:lnTo>
                  <a:pt x="30304" y="405117"/>
                </a:lnTo>
                <a:lnTo>
                  <a:pt x="40070" y="419442"/>
                </a:lnTo>
                <a:lnTo>
                  <a:pt x="40070" y="405002"/>
                </a:lnTo>
                <a:lnTo>
                  <a:pt x="41620" y="397109"/>
                </a:lnTo>
                <a:lnTo>
                  <a:pt x="43392" y="393750"/>
                </a:lnTo>
                <a:lnTo>
                  <a:pt x="33352" y="393750"/>
                </a:lnTo>
                <a:lnTo>
                  <a:pt x="20187" y="372387"/>
                </a:lnTo>
                <a:lnTo>
                  <a:pt x="11737" y="351885"/>
                </a:lnTo>
                <a:lnTo>
                  <a:pt x="11278" y="333250"/>
                </a:lnTo>
                <a:lnTo>
                  <a:pt x="22087" y="317487"/>
                </a:lnTo>
                <a:lnTo>
                  <a:pt x="58289" y="317487"/>
                </a:lnTo>
                <a:lnTo>
                  <a:pt x="58289" y="308597"/>
                </a:lnTo>
                <a:lnTo>
                  <a:pt x="24487" y="308597"/>
                </a:lnTo>
                <a:lnTo>
                  <a:pt x="22989" y="295630"/>
                </a:lnTo>
                <a:lnTo>
                  <a:pt x="21795" y="284530"/>
                </a:lnTo>
                <a:lnTo>
                  <a:pt x="58289" y="284530"/>
                </a:lnTo>
                <a:lnTo>
                  <a:pt x="58289" y="275615"/>
                </a:lnTo>
                <a:lnTo>
                  <a:pt x="20855" y="275615"/>
                </a:lnTo>
                <a:lnTo>
                  <a:pt x="13371" y="193337"/>
                </a:lnTo>
                <a:lnTo>
                  <a:pt x="9459" y="124529"/>
                </a:lnTo>
                <a:lnTo>
                  <a:pt x="9130" y="70707"/>
                </a:lnTo>
                <a:lnTo>
                  <a:pt x="12396" y="33390"/>
                </a:lnTo>
                <a:lnTo>
                  <a:pt x="19268" y="14096"/>
                </a:lnTo>
                <a:lnTo>
                  <a:pt x="21998" y="10985"/>
                </a:lnTo>
                <a:lnTo>
                  <a:pt x="29618" y="8915"/>
                </a:lnTo>
                <a:lnTo>
                  <a:pt x="58289" y="8915"/>
                </a:lnTo>
                <a:lnTo>
                  <a:pt x="58289" y="4190"/>
                </a:lnTo>
                <a:lnTo>
                  <a:pt x="57601" y="3696"/>
                </a:lnTo>
                <a:lnTo>
                  <a:pt x="50116" y="1241"/>
                </a:lnTo>
                <a:lnTo>
                  <a:pt x="43089" y="209"/>
                </a:lnTo>
                <a:lnTo>
                  <a:pt x="38216" y="0"/>
                </a:lnTo>
                <a:close/>
              </a:path>
              <a:path w="58420" h="419735">
                <a:moveTo>
                  <a:pt x="58289" y="360348"/>
                </a:moveTo>
                <a:lnTo>
                  <a:pt x="57902" y="360865"/>
                </a:lnTo>
                <a:lnTo>
                  <a:pt x="51259" y="368477"/>
                </a:lnTo>
                <a:lnTo>
                  <a:pt x="45970" y="374468"/>
                </a:lnTo>
                <a:lnTo>
                  <a:pt x="40977" y="380623"/>
                </a:lnTo>
                <a:lnTo>
                  <a:pt x="36648" y="387024"/>
                </a:lnTo>
                <a:lnTo>
                  <a:pt x="33352" y="393750"/>
                </a:lnTo>
                <a:lnTo>
                  <a:pt x="43392" y="393750"/>
                </a:lnTo>
                <a:lnTo>
                  <a:pt x="45689" y="389397"/>
                </a:lnTo>
                <a:lnTo>
                  <a:pt x="51402" y="381842"/>
                </a:lnTo>
                <a:lnTo>
                  <a:pt x="58289" y="373960"/>
                </a:lnTo>
                <a:lnTo>
                  <a:pt x="58289" y="360348"/>
                </a:lnTo>
                <a:close/>
              </a:path>
              <a:path w="58420" h="419735">
                <a:moveTo>
                  <a:pt x="58289" y="317487"/>
                </a:moveTo>
                <a:lnTo>
                  <a:pt x="54269" y="317487"/>
                </a:lnTo>
                <a:lnTo>
                  <a:pt x="58289" y="320849"/>
                </a:lnTo>
                <a:lnTo>
                  <a:pt x="58289" y="317487"/>
                </a:lnTo>
                <a:close/>
              </a:path>
              <a:path w="58420" h="419735">
                <a:moveTo>
                  <a:pt x="58289" y="284530"/>
                </a:moveTo>
                <a:lnTo>
                  <a:pt x="54688" y="284530"/>
                </a:lnTo>
                <a:lnTo>
                  <a:pt x="52847" y="301066"/>
                </a:lnTo>
                <a:lnTo>
                  <a:pt x="51958" y="308597"/>
                </a:lnTo>
                <a:lnTo>
                  <a:pt x="58289" y="308597"/>
                </a:lnTo>
                <a:lnTo>
                  <a:pt x="58289" y="284530"/>
                </a:lnTo>
                <a:close/>
              </a:path>
              <a:path w="58420" h="419735">
                <a:moveTo>
                  <a:pt x="58289" y="247086"/>
                </a:moveTo>
                <a:lnTo>
                  <a:pt x="55641" y="275615"/>
                </a:lnTo>
                <a:lnTo>
                  <a:pt x="58289" y="275615"/>
                </a:lnTo>
                <a:lnTo>
                  <a:pt x="58289" y="247086"/>
                </a:lnTo>
                <a:close/>
              </a:path>
              <a:path w="58420" h="419735">
                <a:moveTo>
                  <a:pt x="58289" y="8915"/>
                </a:moveTo>
                <a:lnTo>
                  <a:pt x="46814" y="8915"/>
                </a:lnTo>
                <a:lnTo>
                  <a:pt x="54434" y="10985"/>
                </a:lnTo>
                <a:lnTo>
                  <a:pt x="57177" y="14096"/>
                </a:lnTo>
                <a:lnTo>
                  <a:pt x="58289" y="17567"/>
                </a:lnTo>
                <a:lnTo>
                  <a:pt x="58289" y="891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9157372" y="4237101"/>
            <a:ext cx="901065" cy="328930"/>
          </a:xfrm>
          <a:custGeom>
            <a:avLst/>
            <a:gdLst/>
            <a:ahLst/>
            <a:cxnLst/>
            <a:rect l="l" t="t" r="r" b="b"/>
            <a:pathLst>
              <a:path w="901065" h="328929">
                <a:moveTo>
                  <a:pt x="901026" y="319430"/>
                </a:moveTo>
                <a:lnTo>
                  <a:pt x="0" y="319430"/>
                </a:lnTo>
                <a:lnTo>
                  <a:pt x="0" y="328739"/>
                </a:lnTo>
                <a:lnTo>
                  <a:pt x="901026" y="328739"/>
                </a:lnTo>
                <a:lnTo>
                  <a:pt x="901026" y="319430"/>
                </a:lnTo>
                <a:close/>
              </a:path>
              <a:path w="901065" h="328929">
                <a:moveTo>
                  <a:pt x="188429" y="0"/>
                </a:moveTo>
                <a:lnTo>
                  <a:pt x="106552" y="0"/>
                </a:lnTo>
                <a:lnTo>
                  <a:pt x="106552" y="52273"/>
                </a:lnTo>
                <a:lnTo>
                  <a:pt x="33972" y="52273"/>
                </a:lnTo>
                <a:lnTo>
                  <a:pt x="33972" y="319430"/>
                </a:lnTo>
                <a:lnTo>
                  <a:pt x="43256" y="319430"/>
                </a:lnTo>
                <a:lnTo>
                  <a:pt x="43256" y="93510"/>
                </a:lnTo>
                <a:lnTo>
                  <a:pt x="115849" y="93510"/>
                </a:lnTo>
                <a:lnTo>
                  <a:pt x="115849" y="84226"/>
                </a:lnTo>
                <a:lnTo>
                  <a:pt x="43256" y="84226"/>
                </a:lnTo>
                <a:lnTo>
                  <a:pt x="43256" y="61569"/>
                </a:lnTo>
                <a:lnTo>
                  <a:pt x="115849" y="61569"/>
                </a:lnTo>
                <a:lnTo>
                  <a:pt x="115849" y="9283"/>
                </a:lnTo>
                <a:lnTo>
                  <a:pt x="188429" y="9283"/>
                </a:lnTo>
                <a:lnTo>
                  <a:pt x="188429" y="0"/>
                </a:lnTo>
                <a:close/>
              </a:path>
              <a:path w="901065" h="328929">
                <a:moveTo>
                  <a:pt x="115849" y="93510"/>
                </a:moveTo>
                <a:lnTo>
                  <a:pt x="106552" y="93510"/>
                </a:lnTo>
                <a:lnTo>
                  <a:pt x="106552" y="319430"/>
                </a:lnTo>
                <a:lnTo>
                  <a:pt x="115849" y="319430"/>
                </a:lnTo>
                <a:lnTo>
                  <a:pt x="115849" y="93510"/>
                </a:lnTo>
                <a:close/>
              </a:path>
              <a:path w="901065" h="328929">
                <a:moveTo>
                  <a:pt x="188429" y="9283"/>
                </a:moveTo>
                <a:lnTo>
                  <a:pt x="179146" y="9283"/>
                </a:lnTo>
                <a:lnTo>
                  <a:pt x="179146" y="319430"/>
                </a:lnTo>
                <a:lnTo>
                  <a:pt x="188429" y="319430"/>
                </a:lnTo>
                <a:lnTo>
                  <a:pt x="188429" y="154482"/>
                </a:lnTo>
                <a:lnTo>
                  <a:pt x="261023" y="154482"/>
                </a:lnTo>
                <a:lnTo>
                  <a:pt x="261023" y="145173"/>
                </a:lnTo>
                <a:lnTo>
                  <a:pt x="188429" y="145173"/>
                </a:lnTo>
                <a:lnTo>
                  <a:pt x="188429" y="122529"/>
                </a:lnTo>
                <a:lnTo>
                  <a:pt x="261023" y="122529"/>
                </a:lnTo>
                <a:lnTo>
                  <a:pt x="261023" y="113233"/>
                </a:lnTo>
                <a:lnTo>
                  <a:pt x="188429" y="113233"/>
                </a:lnTo>
                <a:lnTo>
                  <a:pt x="188429" y="9283"/>
                </a:lnTo>
                <a:close/>
              </a:path>
              <a:path w="901065" h="328929">
                <a:moveTo>
                  <a:pt x="261023" y="154482"/>
                </a:moveTo>
                <a:lnTo>
                  <a:pt x="251752" y="154482"/>
                </a:lnTo>
                <a:lnTo>
                  <a:pt x="251752" y="319430"/>
                </a:lnTo>
                <a:lnTo>
                  <a:pt x="261023" y="319430"/>
                </a:lnTo>
                <a:lnTo>
                  <a:pt x="261023" y="292607"/>
                </a:lnTo>
                <a:lnTo>
                  <a:pt x="282667" y="292607"/>
                </a:lnTo>
                <a:lnTo>
                  <a:pt x="263956" y="283718"/>
                </a:lnTo>
                <a:lnTo>
                  <a:pt x="271325" y="268211"/>
                </a:lnTo>
                <a:lnTo>
                  <a:pt x="261023" y="268211"/>
                </a:lnTo>
                <a:lnTo>
                  <a:pt x="261023" y="154482"/>
                </a:lnTo>
                <a:close/>
              </a:path>
              <a:path w="901065" h="328929">
                <a:moveTo>
                  <a:pt x="282667" y="292607"/>
                </a:moveTo>
                <a:lnTo>
                  <a:pt x="261023" y="292607"/>
                </a:lnTo>
                <a:lnTo>
                  <a:pt x="317461" y="319430"/>
                </a:lnTo>
                <a:lnTo>
                  <a:pt x="327355" y="319430"/>
                </a:lnTo>
                <a:lnTo>
                  <a:pt x="331417" y="310883"/>
                </a:lnTo>
                <a:lnTo>
                  <a:pt x="321132" y="310883"/>
                </a:lnTo>
                <a:lnTo>
                  <a:pt x="282667" y="292607"/>
                </a:lnTo>
                <a:close/>
              </a:path>
              <a:path w="901065" h="328929">
                <a:moveTo>
                  <a:pt x="429475" y="124117"/>
                </a:moveTo>
                <a:lnTo>
                  <a:pt x="420179" y="124117"/>
                </a:lnTo>
                <a:lnTo>
                  <a:pt x="420179" y="319430"/>
                </a:lnTo>
                <a:lnTo>
                  <a:pt x="429475" y="319430"/>
                </a:lnTo>
                <a:lnTo>
                  <a:pt x="429475" y="124117"/>
                </a:lnTo>
                <a:close/>
              </a:path>
              <a:path w="901065" h="328929">
                <a:moveTo>
                  <a:pt x="502056" y="61569"/>
                </a:moveTo>
                <a:lnTo>
                  <a:pt x="492772" y="61569"/>
                </a:lnTo>
                <a:lnTo>
                  <a:pt x="492772" y="319430"/>
                </a:lnTo>
                <a:lnTo>
                  <a:pt x="502056" y="319430"/>
                </a:lnTo>
                <a:lnTo>
                  <a:pt x="502056" y="122529"/>
                </a:lnTo>
                <a:lnTo>
                  <a:pt x="574662" y="122529"/>
                </a:lnTo>
                <a:lnTo>
                  <a:pt x="574662" y="113233"/>
                </a:lnTo>
                <a:lnTo>
                  <a:pt x="502056" y="113233"/>
                </a:lnTo>
                <a:lnTo>
                  <a:pt x="502056" y="61569"/>
                </a:lnTo>
                <a:close/>
              </a:path>
              <a:path w="901065" h="328929">
                <a:moveTo>
                  <a:pt x="574662" y="122529"/>
                </a:moveTo>
                <a:lnTo>
                  <a:pt x="565365" y="122529"/>
                </a:lnTo>
                <a:lnTo>
                  <a:pt x="565365" y="319430"/>
                </a:lnTo>
                <a:lnTo>
                  <a:pt x="574662" y="319430"/>
                </a:lnTo>
                <a:lnTo>
                  <a:pt x="574662" y="122529"/>
                </a:lnTo>
                <a:close/>
              </a:path>
              <a:path w="901065" h="328929">
                <a:moveTo>
                  <a:pt x="647268" y="48501"/>
                </a:moveTo>
                <a:lnTo>
                  <a:pt x="637959" y="48501"/>
                </a:lnTo>
                <a:lnTo>
                  <a:pt x="637959" y="319430"/>
                </a:lnTo>
                <a:lnTo>
                  <a:pt x="647268" y="319430"/>
                </a:lnTo>
                <a:lnTo>
                  <a:pt x="647268" y="48501"/>
                </a:lnTo>
                <a:close/>
              </a:path>
              <a:path w="901065" h="328929">
                <a:moveTo>
                  <a:pt x="719861" y="48501"/>
                </a:moveTo>
                <a:lnTo>
                  <a:pt x="710565" y="48501"/>
                </a:lnTo>
                <a:lnTo>
                  <a:pt x="710565" y="319430"/>
                </a:lnTo>
                <a:lnTo>
                  <a:pt x="719861" y="319430"/>
                </a:lnTo>
                <a:lnTo>
                  <a:pt x="719861" y="85839"/>
                </a:lnTo>
                <a:lnTo>
                  <a:pt x="729727" y="85839"/>
                </a:lnTo>
                <a:lnTo>
                  <a:pt x="725919" y="75209"/>
                </a:lnTo>
                <a:lnTo>
                  <a:pt x="747397" y="67513"/>
                </a:lnTo>
                <a:lnTo>
                  <a:pt x="719861" y="67513"/>
                </a:lnTo>
                <a:lnTo>
                  <a:pt x="719861" y="48501"/>
                </a:lnTo>
                <a:close/>
              </a:path>
              <a:path w="901065" h="328929">
                <a:moveTo>
                  <a:pt x="729727" y="85839"/>
                </a:moveTo>
                <a:lnTo>
                  <a:pt x="719861" y="85839"/>
                </a:lnTo>
                <a:lnTo>
                  <a:pt x="803478" y="319430"/>
                </a:lnTo>
                <a:lnTo>
                  <a:pt x="814806" y="319430"/>
                </a:lnTo>
                <a:lnTo>
                  <a:pt x="837995" y="311137"/>
                </a:lnTo>
                <a:lnTo>
                  <a:pt x="810399" y="311137"/>
                </a:lnTo>
                <a:lnTo>
                  <a:pt x="738111" y="109245"/>
                </a:lnTo>
                <a:lnTo>
                  <a:pt x="765748" y="100482"/>
                </a:lnTo>
                <a:lnTo>
                  <a:pt x="734974" y="100482"/>
                </a:lnTo>
                <a:lnTo>
                  <a:pt x="729727" y="85839"/>
                </a:lnTo>
                <a:close/>
              </a:path>
              <a:path w="901065" h="328929">
                <a:moveTo>
                  <a:pt x="808380" y="90093"/>
                </a:moveTo>
                <a:lnTo>
                  <a:pt x="798512" y="90093"/>
                </a:lnTo>
                <a:lnTo>
                  <a:pt x="870013" y="289813"/>
                </a:lnTo>
                <a:lnTo>
                  <a:pt x="810399" y="311137"/>
                </a:lnTo>
                <a:lnTo>
                  <a:pt x="837995" y="311137"/>
                </a:lnTo>
                <a:lnTo>
                  <a:pt x="881888" y="295440"/>
                </a:lnTo>
                <a:lnTo>
                  <a:pt x="808380" y="90093"/>
                </a:lnTo>
                <a:close/>
              </a:path>
              <a:path w="901065" h="328929">
                <a:moveTo>
                  <a:pt x="378857" y="87541"/>
                </a:moveTo>
                <a:lnTo>
                  <a:pt x="357174" y="87541"/>
                </a:lnTo>
                <a:lnTo>
                  <a:pt x="414362" y="114693"/>
                </a:lnTo>
                <a:lnTo>
                  <a:pt x="321132" y="310883"/>
                </a:lnTo>
                <a:lnTo>
                  <a:pt x="331417" y="310883"/>
                </a:lnTo>
                <a:lnTo>
                  <a:pt x="420179" y="124117"/>
                </a:lnTo>
                <a:lnTo>
                  <a:pt x="429475" y="124117"/>
                </a:lnTo>
                <a:lnTo>
                  <a:pt x="429475" y="107162"/>
                </a:lnTo>
                <a:lnTo>
                  <a:pt x="420179" y="107162"/>
                </a:lnTo>
                <a:lnTo>
                  <a:pt x="378857" y="87541"/>
                </a:lnTo>
                <a:close/>
              </a:path>
              <a:path w="901065" h="328929">
                <a:moveTo>
                  <a:pt x="352780" y="75158"/>
                </a:moveTo>
                <a:lnTo>
                  <a:pt x="261023" y="268211"/>
                </a:lnTo>
                <a:lnTo>
                  <a:pt x="271325" y="268211"/>
                </a:lnTo>
                <a:lnTo>
                  <a:pt x="357174" y="87541"/>
                </a:lnTo>
                <a:lnTo>
                  <a:pt x="378857" y="87541"/>
                </a:lnTo>
                <a:lnTo>
                  <a:pt x="352780" y="75158"/>
                </a:lnTo>
                <a:close/>
              </a:path>
              <a:path w="901065" h="328929">
                <a:moveTo>
                  <a:pt x="261023" y="122529"/>
                </a:moveTo>
                <a:lnTo>
                  <a:pt x="251752" y="122529"/>
                </a:lnTo>
                <a:lnTo>
                  <a:pt x="251752" y="145173"/>
                </a:lnTo>
                <a:lnTo>
                  <a:pt x="261023" y="145173"/>
                </a:lnTo>
                <a:lnTo>
                  <a:pt x="261023" y="122529"/>
                </a:lnTo>
                <a:close/>
              </a:path>
              <a:path w="901065" h="328929">
                <a:moveTo>
                  <a:pt x="719861" y="0"/>
                </a:moveTo>
                <a:lnTo>
                  <a:pt x="565365" y="0"/>
                </a:lnTo>
                <a:lnTo>
                  <a:pt x="565365" y="113233"/>
                </a:lnTo>
                <a:lnTo>
                  <a:pt x="574662" y="113233"/>
                </a:lnTo>
                <a:lnTo>
                  <a:pt x="574662" y="48501"/>
                </a:lnTo>
                <a:lnTo>
                  <a:pt x="719861" y="48501"/>
                </a:lnTo>
                <a:lnTo>
                  <a:pt x="719861" y="39217"/>
                </a:lnTo>
                <a:lnTo>
                  <a:pt x="574662" y="39217"/>
                </a:lnTo>
                <a:lnTo>
                  <a:pt x="574662" y="9283"/>
                </a:lnTo>
                <a:lnTo>
                  <a:pt x="719861" y="9283"/>
                </a:lnTo>
                <a:lnTo>
                  <a:pt x="719861" y="0"/>
                </a:lnTo>
                <a:close/>
              </a:path>
              <a:path w="901065" h="328929">
                <a:moveTo>
                  <a:pt x="502056" y="52273"/>
                </a:moveTo>
                <a:lnTo>
                  <a:pt x="420179" y="52273"/>
                </a:lnTo>
                <a:lnTo>
                  <a:pt x="420179" y="107162"/>
                </a:lnTo>
                <a:lnTo>
                  <a:pt x="429475" y="107162"/>
                </a:lnTo>
                <a:lnTo>
                  <a:pt x="429475" y="61569"/>
                </a:lnTo>
                <a:lnTo>
                  <a:pt x="502056" y="61569"/>
                </a:lnTo>
                <a:lnTo>
                  <a:pt x="502056" y="52273"/>
                </a:lnTo>
                <a:close/>
              </a:path>
              <a:path w="901065" h="328929">
                <a:moveTo>
                  <a:pt x="795405" y="53848"/>
                </a:moveTo>
                <a:lnTo>
                  <a:pt x="785533" y="53848"/>
                </a:lnTo>
                <a:lnTo>
                  <a:pt x="795375" y="81343"/>
                </a:lnTo>
                <a:lnTo>
                  <a:pt x="734974" y="100482"/>
                </a:lnTo>
                <a:lnTo>
                  <a:pt x="765748" y="100482"/>
                </a:lnTo>
                <a:lnTo>
                  <a:pt x="798512" y="90093"/>
                </a:lnTo>
                <a:lnTo>
                  <a:pt x="808380" y="90093"/>
                </a:lnTo>
                <a:lnTo>
                  <a:pt x="795405" y="53848"/>
                </a:lnTo>
                <a:close/>
              </a:path>
              <a:path w="901065" h="328929">
                <a:moveTo>
                  <a:pt x="115849" y="61569"/>
                </a:moveTo>
                <a:lnTo>
                  <a:pt x="106552" y="61569"/>
                </a:lnTo>
                <a:lnTo>
                  <a:pt x="106552" y="84226"/>
                </a:lnTo>
                <a:lnTo>
                  <a:pt x="115849" y="84226"/>
                </a:lnTo>
                <a:lnTo>
                  <a:pt x="115849" y="61569"/>
                </a:lnTo>
                <a:close/>
              </a:path>
              <a:path w="901065" h="328929">
                <a:moveTo>
                  <a:pt x="791159" y="41986"/>
                </a:moveTo>
                <a:lnTo>
                  <a:pt x="719861" y="67513"/>
                </a:lnTo>
                <a:lnTo>
                  <a:pt x="747397" y="67513"/>
                </a:lnTo>
                <a:lnTo>
                  <a:pt x="785533" y="53848"/>
                </a:lnTo>
                <a:lnTo>
                  <a:pt x="795405" y="53848"/>
                </a:lnTo>
                <a:lnTo>
                  <a:pt x="791159" y="41986"/>
                </a:lnTo>
                <a:close/>
              </a:path>
              <a:path w="901065" h="328929">
                <a:moveTo>
                  <a:pt x="647268" y="9283"/>
                </a:moveTo>
                <a:lnTo>
                  <a:pt x="637959" y="9283"/>
                </a:lnTo>
                <a:lnTo>
                  <a:pt x="637959" y="39217"/>
                </a:lnTo>
                <a:lnTo>
                  <a:pt x="647268" y="39217"/>
                </a:lnTo>
                <a:lnTo>
                  <a:pt x="647268" y="9283"/>
                </a:lnTo>
                <a:close/>
              </a:path>
              <a:path w="901065" h="328929">
                <a:moveTo>
                  <a:pt x="719861" y="9283"/>
                </a:moveTo>
                <a:lnTo>
                  <a:pt x="710565" y="9283"/>
                </a:lnTo>
                <a:lnTo>
                  <a:pt x="710565" y="39217"/>
                </a:lnTo>
                <a:lnTo>
                  <a:pt x="719861" y="39217"/>
                </a:lnTo>
                <a:lnTo>
                  <a:pt x="719861" y="9283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0000754" y="4033392"/>
            <a:ext cx="57785" cy="296545"/>
          </a:xfrm>
          <a:custGeom>
            <a:avLst/>
            <a:gdLst/>
            <a:ahLst/>
            <a:cxnLst/>
            <a:rect l="l" t="t" r="r" b="b"/>
            <a:pathLst>
              <a:path w="57784" h="296545">
                <a:moveTo>
                  <a:pt x="57645" y="0"/>
                </a:moveTo>
                <a:lnTo>
                  <a:pt x="0" y="0"/>
                </a:lnTo>
                <a:lnTo>
                  <a:pt x="0" y="176377"/>
                </a:lnTo>
                <a:lnTo>
                  <a:pt x="6415" y="222833"/>
                </a:lnTo>
                <a:lnTo>
                  <a:pt x="24456" y="262449"/>
                </a:lnTo>
                <a:lnTo>
                  <a:pt x="52310" y="293223"/>
                </a:lnTo>
                <a:lnTo>
                  <a:pt x="57645" y="296189"/>
                </a:lnTo>
                <a:lnTo>
                  <a:pt x="57645" y="282329"/>
                </a:lnTo>
                <a:lnTo>
                  <a:pt x="42519" y="270578"/>
                </a:lnTo>
                <a:lnTo>
                  <a:pt x="18121" y="228454"/>
                </a:lnTo>
                <a:lnTo>
                  <a:pt x="9296" y="176377"/>
                </a:lnTo>
                <a:lnTo>
                  <a:pt x="9296" y="97764"/>
                </a:lnTo>
                <a:lnTo>
                  <a:pt x="57645" y="97764"/>
                </a:lnTo>
                <a:lnTo>
                  <a:pt x="57645" y="88468"/>
                </a:lnTo>
                <a:lnTo>
                  <a:pt x="9296" y="88468"/>
                </a:lnTo>
                <a:lnTo>
                  <a:pt x="9296" y="9296"/>
                </a:lnTo>
                <a:lnTo>
                  <a:pt x="57645" y="9296"/>
                </a:lnTo>
                <a:lnTo>
                  <a:pt x="5764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9909299" y="3744402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4" h="11429">
                <a:moveTo>
                  <a:pt x="140996" y="9294"/>
                </a:moveTo>
                <a:lnTo>
                  <a:pt x="70870" y="9294"/>
                </a:lnTo>
                <a:lnTo>
                  <a:pt x="105173" y="9770"/>
                </a:lnTo>
                <a:lnTo>
                  <a:pt x="138798" y="11153"/>
                </a:lnTo>
                <a:lnTo>
                  <a:pt x="140893" y="11268"/>
                </a:lnTo>
                <a:lnTo>
                  <a:pt x="140996" y="9294"/>
                </a:lnTo>
                <a:close/>
              </a:path>
              <a:path w="141604" h="11429">
                <a:moveTo>
                  <a:pt x="70740" y="0"/>
                </a:moveTo>
                <a:lnTo>
                  <a:pt x="36121" y="435"/>
                </a:lnTo>
                <a:lnTo>
                  <a:pt x="2082" y="1781"/>
                </a:lnTo>
                <a:lnTo>
                  <a:pt x="0" y="1895"/>
                </a:lnTo>
                <a:lnTo>
                  <a:pt x="495" y="11166"/>
                </a:lnTo>
                <a:lnTo>
                  <a:pt x="36480" y="9726"/>
                </a:lnTo>
                <a:lnTo>
                  <a:pt x="70870" y="9294"/>
                </a:lnTo>
                <a:lnTo>
                  <a:pt x="140996" y="9294"/>
                </a:lnTo>
                <a:lnTo>
                  <a:pt x="141376" y="1971"/>
                </a:lnTo>
                <a:lnTo>
                  <a:pt x="139293" y="1857"/>
                </a:lnTo>
                <a:lnTo>
                  <a:pt x="105333" y="473"/>
                </a:lnTo>
                <a:lnTo>
                  <a:pt x="70740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9908838" y="3704005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141782" y="9286"/>
                </a:moveTo>
                <a:lnTo>
                  <a:pt x="71154" y="9286"/>
                </a:lnTo>
                <a:lnTo>
                  <a:pt x="105254" y="10688"/>
                </a:lnTo>
                <a:lnTo>
                  <a:pt x="138760" y="14763"/>
                </a:lnTo>
                <a:lnTo>
                  <a:pt x="140817" y="15093"/>
                </a:lnTo>
                <a:lnTo>
                  <a:pt x="141782" y="9286"/>
                </a:lnTo>
                <a:close/>
              </a:path>
              <a:path w="142875" h="15239">
                <a:moveTo>
                  <a:pt x="71183" y="0"/>
                </a:moveTo>
                <a:lnTo>
                  <a:pt x="36326" y="1306"/>
                </a:lnTo>
                <a:lnTo>
                  <a:pt x="2057" y="5353"/>
                </a:lnTo>
                <a:lnTo>
                  <a:pt x="0" y="5695"/>
                </a:lnTo>
                <a:lnTo>
                  <a:pt x="1460" y="14865"/>
                </a:lnTo>
                <a:lnTo>
                  <a:pt x="3530" y="14535"/>
                </a:lnTo>
                <a:lnTo>
                  <a:pt x="37051" y="10566"/>
                </a:lnTo>
                <a:lnTo>
                  <a:pt x="71154" y="9286"/>
                </a:lnTo>
                <a:lnTo>
                  <a:pt x="141782" y="9286"/>
                </a:lnTo>
                <a:lnTo>
                  <a:pt x="142341" y="5924"/>
                </a:lnTo>
                <a:lnTo>
                  <a:pt x="140271" y="5581"/>
                </a:lnTo>
                <a:lnTo>
                  <a:pt x="106031" y="1427"/>
                </a:lnTo>
                <a:lnTo>
                  <a:pt x="71183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9909304" y="3782998"/>
            <a:ext cx="141605" cy="11430"/>
          </a:xfrm>
          <a:custGeom>
            <a:avLst/>
            <a:gdLst/>
            <a:ahLst/>
            <a:cxnLst/>
            <a:rect l="l" t="t" r="r" b="b"/>
            <a:pathLst>
              <a:path w="141604" h="11429">
                <a:moveTo>
                  <a:pt x="140994" y="9293"/>
                </a:moveTo>
                <a:lnTo>
                  <a:pt x="70670" y="9293"/>
                </a:lnTo>
                <a:lnTo>
                  <a:pt x="105026" y="9756"/>
                </a:lnTo>
                <a:lnTo>
                  <a:pt x="138798" y="11110"/>
                </a:lnTo>
                <a:lnTo>
                  <a:pt x="140893" y="11225"/>
                </a:lnTo>
                <a:lnTo>
                  <a:pt x="140994" y="9293"/>
                </a:lnTo>
                <a:close/>
              </a:path>
              <a:path w="141604" h="11429">
                <a:moveTo>
                  <a:pt x="70764" y="0"/>
                </a:moveTo>
                <a:lnTo>
                  <a:pt x="36144" y="423"/>
                </a:lnTo>
                <a:lnTo>
                  <a:pt x="2082" y="1751"/>
                </a:lnTo>
                <a:lnTo>
                  <a:pt x="0" y="1865"/>
                </a:lnTo>
                <a:lnTo>
                  <a:pt x="495" y="11149"/>
                </a:lnTo>
                <a:lnTo>
                  <a:pt x="36326" y="9723"/>
                </a:lnTo>
                <a:lnTo>
                  <a:pt x="70670" y="9293"/>
                </a:lnTo>
                <a:lnTo>
                  <a:pt x="140994" y="9293"/>
                </a:lnTo>
                <a:lnTo>
                  <a:pt x="141376" y="1966"/>
                </a:lnTo>
                <a:lnTo>
                  <a:pt x="139293" y="1839"/>
                </a:lnTo>
                <a:lnTo>
                  <a:pt x="105345" y="474"/>
                </a:lnTo>
                <a:lnTo>
                  <a:pt x="70764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9908830" y="3819697"/>
            <a:ext cx="142875" cy="15240"/>
          </a:xfrm>
          <a:custGeom>
            <a:avLst/>
            <a:gdLst/>
            <a:ahLst/>
            <a:cxnLst/>
            <a:rect l="l" t="t" r="r" b="b"/>
            <a:pathLst>
              <a:path w="142875" h="15239">
                <a:moveTo>
                  <a:pt x="141797" y="9296"/>
                </a:moveTo>
                <a:lnTo>
                  <a:pt x="71216" y="9296"/>
                </a:lnTo>
                <a:lnTo>
                  <a:pt x="105302" y="10702"/>
                </a:lnTo>
                <a:lnTo>
                  <a:pt x="138760" y="14785"/>
                </a:lnTo>
                <a:lnTo>
                  <a:pt x="140830" y="15116"/>
                </a:lnTo>
                <a:lnTo>
                  <a:pt x="141797" y="9296"/>
                </a:lnTo>
                <a:close/>
              </a:path>
              <a:path w="142875" h="15239">
                <a:moveTo>
                  <a:pt x="71218" y="0"/>
                </a:moveTo>
                <a:lnTo>
                  <a:pt x="36354" y="1303"/>
                </a:lnTo>
                <a:lnTo>
                  <a:pt x="2070" y="5349"/>
                </a:lnTo>
                <a:lnTo>
                  <a:pt x="0" y="5680"/>
                </a:lnTo>
                <a:lnTo>
                  <a:pt x="1460" y="14862"/>
                </a:lnTo>
                <a:lnTo>
                  <a:pt x="3530" y="14531"/>
                </a:lnTo>
                <a:lnTo>
                  <a:pt x="37095" y="10571"/>
                </a:lnTo>
                <a:lnTo>
                  <a:pt x="71216" y="9296"/>
                </a:lnTo>
                <a:lnTo>
                  <a:pt x="141797" y="9296"/>
                </a:lnTo>
                <a:lnTo>
                  <a:pt x="142354" y="5946"/>
                </a:lnTo>
                <a:lnTo>
                  <a:pt x="140271" y="5603"/>
                </a:lnTo>
                <a:lnTo>
                  <a:pt x="106058" y="1435"/>
                </a:lnTo>
                <a:lnTo>
                  <a:pt x="71218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9857199" y="3625767"/>
            <a:ext cx="201295" cy="306705"/>
          </a:xfrm>
          <a:custGeom>
            <a:avLst/>
            <a:gdLst/>
            <a:ahLst/>
            <a:cxnLst/>
            <a:rect l="l" t="t" r="r" b="b"/>
            <a:pathLst>
              <a:path w="201295" h="306704">
                <a:moveTo>
                  <a:pt x="122059" y="0"/>
                </a:moveTo>
                <a:lnTo>
                  <a:pt x="73045" y="5167"/>
                </a:lnTo>
                <a:lnTo>
                  <a:pt x="26289" y="20573"/>
                </a:lnTo>
                <a:lnTo>
                  <a:pt x="23558" y="21805"/>
                </a:lnTo>
                <a:lnTo>
                  <a:pt x="23558" y="44424"/>
                </a:lnTo>
                <a:lnTo>
                  <a:pt x="0" y="44424"/>
                </a:lnTo>
                <a:lnTo>
                  <a:pt x="0" y="306577"/>
                </a:lnTo>
                <a:lnTo>
                  <a:pt x="201200" y="306577"/>
                </a:lnTo>
                <a:lnTo>
                  <a:pt x="201200" y="297268"/>
                </a:lnTo>
                <a:lnTo>
                  <a:pt x="9283" y="297268"/>
                </a:lnTo>
                <a:lnTo>
                  <a:pt x="9283" y="53720"/>
                </a:lnTo>
                <a:lnTo>
                  <a:pt x="32854" y="53720"/>
                </a:lnTo>
                <a:lnTo>
                  <a:pt x="32854" y="27825"/>
                </a:lnTo>
                <a:lnTo>
                  <a:pt x="54342" y="19744"/>
                </a:lnTo>
                <a:lnTo>
                  <a:pt x="76423" y="13950"/>
                </a:lnTo>
                <a:lnTo>
                  <a:pt x="99022" y="10462"/>
                </a:lnTo>
                <a:lnTo>
                  <a:pt x="122059" y="9296"/>
                </a:lnTo>
                <a:lnTo>
                  <a:pt x="186353" y="9296"/>
                </a:lnTo>
                <a:lnTo>
                  <a:pt x="170027" y="4959"/>
                </a:lnTo>
                <a:lnTo>
                  <a:pt x="146262" y="1242"/>
                </a:lnTo>
                <a:lnTo>
                  <a:pt x="122059" y="0"/>
                </a:lnTo>
                <a:close/>
              </a:path>
              <a:path w="201295" h="306704">
                <a:moveTo>
                  <a:pt x="153093" y="274154"/>
                </a:moveTo>
                <a:lnTo>
                  <a:pt x="90855" y="274154"/>
                </a:lnTo>
                <a:lnTo>
                  <a:pt x="113896" y="275580"/>
                </a:lnTo>
                <a:lnTo>
                  <a:pt x="138488" y="279882"/>
                </a:lnTo>
                <a:lnTo>
                  <a:pt x="164788" y="287099"/>
                </a:lnTo>
                <a:lnTo>
                  <a:pt x="192951" y="297268"/>
                </a:lnTo>
                <a:lnTo>
                  <a:pt x="201200" y="297268"/>
                </a:lnTo>
                <a:lnTo>
                  <a:pt x="201200" y="290813"/>
                </a:lnTo>
                <a:lnTo>
                  <a:pt x="177882" y="281612"/>
                </a:lnTo>
                <a:lnTo>
                  <a:pt x="153093" y="274154"/>
                </a:lnTo>
                <a:close/>
              </a:path>
              <a:path w="201295" h="306704">
                <a:moveTo>
                  <a:pt x="32854" y="53720"/>
                </a:moveTo>
                <a:lnTo>
                  <a:pt x="23558" y="53720"/>
                </a:lnTo>
                <a:lnTo>
                  <a:pt x="23558" y="289547"/>
                </a:lnTo>
                <a:lnTo>
                  <a:pt x="30111" y="286600"/>
                </a:lnTo>
                <a:lnTo>
                  <a:pt x="44219" y="281168"/>
                </a:lnTo>
                <a:lnTo>
                  <a:pt x="59078" y="277277"/>
                </a:lnTo>
                <a:lnTo>
                  <a:pt x="71818" y="275361"/>
                </a:lnTo>
                <a:lnTo>
                  <a:pt x="32854" y="275361"/>
                </a:lnTo>
                <a:lnTo>
                  <a:pt x="32854" y="53720"/>
                </a:lnTo>
                <a:close/>
              </a:path>
              <a:path w="201295" h="306704">
                <a:moveTo>
                  <a:pt x="90855" y="264858"/>
                </a:moveTo>
                <a:lnTo>
                  <a:pt x="75547" y="265519"/>
                </a:lnTo>
                <a:lnTo>
                  <a:pt x="60745" y="267495"/>
                </a:lnTo>
                <a:lnTo>
                  <a:pt x="46498" y="270778"/>
                </a:lnTo>
                <a:lnTo>
                  <a:pt x="32854" y="275361"/>
                </a:lnTo>
                <a:lnTo>
                  <a:pt x="71818" y="275361"/>
                </a:lnTo>
                <a:lnTo>
                  <a:pt x="74640" y="274936"/>
                </a:lnTo>
                <a:lnTo>
                  <a:pt x="90855" y="274154"/>
                </a:lnTo>
                <a:lnTo>
                  <a:pt x="153093" y="274154"/>
                </a:lnTo>
                <a:lnTo>
                  <a:pt x="146829" y="272270"/>
                </a:lnTo>
                <a:lnTo>
                  <a:pt x="117888" y="266702"/>
                </a:lnTo>
                <a:lnTo>
                  <a:pt x="90855" y="264858"/>
                </a:lnTo>
                <a:close/>
              </a:path>
              <a:path w="201295" h="306704">
                <a:moveTo>
                  <a:pt x="186353" y="9296"/>
                </a:moveTo>
                <a:lnTo>
                  <a:pt x="122059" y="9296"/>
                </a:lnTo>
                <a:lnTo>
                  <a:pt x="145082" y="10462"/>
                </a:lnTo>
                <a:lnTo>
                  <a:pt x="167674" y="13950"/>
                </a:lnTo>
                <a:lnTo>
                  <a:pt x="189757" y="19744"/>
                </a:lnTo>
                <a:lnTo>
                  <a:pt x="201200" y="24046"/>
                </a:lnTo>
                <a:lnTo>
                  <a:pt x="201200" y="14153"/>
                </a:lnTo>
                <a:lnTo>
                  <a:pt x="193268" y="11133"/>
                </a:lnTo>
                <a:lnTo>
                  <a:pt x="186353" y="9296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9899624" y="3259353"/>
            <a:ext cx="159385" cy="344170"/>
          </a:xfrm>
          <a:custGeom>
            <a:avLst/>
            <a:gdLst/>
            <a:ahLst/>
            <a:cxnLst/>
            <a:rect l="l" t="t" r="r" b="b"/>
            <a:pathLst>
              <a:path w="159384" h="344170">
                <a:moveTo>
                  <a:pt x="147993" y="232105"/>
                </a:moveTo>
                <a:lnTo>
                  <a:pt x="138049" y="232105"/>
                </a:lnTo>
                <a:lnTo>
                  <a:pt x="96596" y="340347"/>
                </a:lnTo>
                <a:lnTo>
                  <a:pt x="105270" y="343687"/>
                </a:lnTo>
                <a:lnTo>
                  <a:pt x="147993" y="232105"/>
                </a:lnTo>
                <a:close/>
              </a:path>
              <a:path w="159384" h="344170">
                <a:moveTo>
                  <a:pt x="158775" y="0"/>
                </a:moveTo>
                <a:lnTo>
                  <a:pt x="0" y="0"/>
                </a:lnTo>
                <a:lnTo>
                  <a:pt x="0" y="232105"/>
                </a:lnTo>
                <a:lnTo>
                  <a:pt x="158775" y="232105"/>
                </a:lnTo>
                <a:lnTo>
                  <a:pt x="158775" y="222808"/>
                </a:lnTo>
                <a:lnTo>
                  <a:pt x="9283" y="222808"/>
                </a:lnTo>
                <a:lnTo>
                  <a:pt x="9283" y="9283"/>
                </a:lnTo>
                <a:lnTo>
                  <a:pt x="158775" y="9283"/>
                </a:lnTo>
                <a:lnTo>
                  <a:pt x="15877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5458291" y="4692818"/>
            <a:ext cx="257175" cy="336550"/>
          </a:xfrm>
          <a:custGeom>
            <a:avLst/>
            <a:gdLst/>
            <a:ahLst/>
            <a:cxnLst/>
            <a:rect l="l" t="t" r="r" b="b"/>
            <a:pathLst>
              <a:path w="257175" h="336550">
                <a:moveTo>
                  <a:pt x="93713" y="9639"/>
                </a:moveTo>
                <a:lnTo>
                  <a:pt x="84099" y="9639"/>
                </a:lnTo>
                <a:lnTo>
                  <a:pt x="84028" y="122847"/>
                </a:lnTo>
                <a:lnTo>
                  <a:pt x="49673" y="141895"/>
                </a:lnTo>
                <a:lnTo>
                  <a:pt x="23147" y="169832"/>
                </a:lnTo>
                <a:lnTo>
                  <a:pt x="6054" y="204391"/>
                </a:lnTo>
                <a:lnTo>
                  <a:pt x="0" y="243306"/>
                </a:lnTo>
                <a:lnTo>
                  <a:pt x="10098" y="293203"/>
                </a:lnTo>
                <a:lnTo>
                  <a:pt x="37620" y="333992"/>
                </a:lnTo>
                <a:lnTo>
                  <a:pt x="41160" y="336381"/>
                </a:lnTo>
                <a:lnTo>
                  <a:pt x="58036" y="336381"/>
                </a:lnTo>
                <a:lnTo>
                  <a:pt x="44413" y="327188"/>
                </a:lnTo>
                <a:lnTo>
                  <a:pt x="18954" y="289459"/>
                </a:lnTo>
                <a:lnTo>
                  <a:pt x="9613" y="243306"/>
                </a:lnTo>
                <a:lnTo>
                  <a:pt x="10229" y="231212"/>
                </a:lnTo>
                <a:lnTo>
                  <a:pt x="12071" y="219305"/>
                </a:lnTo>
                <a:lnTo>
                  <a:pt x="15132" y="207628"/>
                </a:lnTo>
                <a:lnTo>
                  <a:pt x="19405" y="196227"/>
                </a:lnTo>
                <a:lnTo>
                  <a:pt x="246497" y="196227"/>
                </a:lnTo>
                <a:lnTo>
                  <a:pt x="241734" y="186601"/>
                </a:lnTo>
                <a:lnTo>
                  <a:pt x="24002" y="186601"/>
                </a:lnTo>
                <a:lnTo>
                  <a:pt x="36399" y="168086"/>
                </a:lnTo>
                <a:lnTo>
                  <a:pt x="51850" y="152399"/>
                </a:lnTo>
                <a:lnTo>
                  <a:pt x="69983" y="139866"/>
                </a:lnTo>
                <a:lnTo>
                  <a:pt x="90423" y="130809"/>
                </a:lnTo>
                <a:lnTo>
                  <a:pt x="93626" y="129717"/>
                </a:lnTo>
                <a:lnTo>
                  <a:pt x="93713" y="9639"/>
                </a:lnTo>
                <a:close/>
              </a:path>
              <a:path w="257175" h="336550">
                <a:moveTo>
                  <a:pt x="246497" y="196227"/>
                </a:moveTo>
                <a:lnTo>
                  <a:pt x="237185" y="196227"/>
                </a:lnTo>
                <a:lnTo>
                  <a:pt x="241458" y="207628"/>
                </a:lnTo>
                <a:lnTo>
                  <a:pt x="244519" y="219305"/>
                </a:lnTo>
                <a:lnTo>
                  <a:pt x="246361" y="231212"/>
                </a:lnTo>
                <a:lnTo>
                  <a:pt x="246976" y="243306"/>
                </a:lnTo>
                <a:lnTo>
                  <a:pt x="237635" y="289459"/>
                </a:lnTo>
                <a:lnTo>
                  <a:pt x="212177" y="327188"/>
                </a:lnTo>
                <a:lnTo>
                  <a:pt x="198554" y="336381"/>
                </a:lnTo>
                <a:lnTo>
                  <a:pt x="215430" y="336381"/>
                </a:lnTo>
                <a:lnTo>
                  <a:pt x="218970" y="333992"/>
                </a:lnTo>
                <a:lnTo>
                  <a:pt x="246492" y="293203"/>
                </a:lnTo>
                <a:lnTo>
                  <a:pt x="256590" y="243306"/>
                </a:lnTo>
                <a:lnTo>
                  <a:pt x="250533" y="204387"/>
                </a:lnTo>
                <a:lnTo>
                  <a:pt x="246497" y="196227"/>
                </a:lnTo>
                <a:close/>
              </a:path>
              <a:path w="257175" h="336550">
                <a:moveTo>
                  <a:pt x="172491" y="9639"/>
                </a:moveTo>
                <a:lnTo>
                  <a:pt x="162877" y="9639"/>
                </a:lnTo>
                <a:lnTo>
                  <a:pt x="162915" y="129717"/>
                </a:lnTo>
                <a:lnTo>
                  <a:pt x="166192" y="130822"/>
                </a:lnTo>
                <a:lnTo>
                  <a:pt x="186623" y="139884"/>
                </a:lnTo>
                <a:lnTo>
                  <a:pt x="204747" y="152415"/>
                </a:lnTo>
                <a:lnTo>
                  <a:pt x="220193" y="168095"/>
                </a:lnTo>
                <a:lnTo>
                  <a:pt x="232587" y="186601"/>
                </a:lnTo>
                <a:lnTo>
                  <a:pt x="241734" y="186601"/>
                </a:lnTo>
                <a:lnTo>
                  <a:pt x="233426" y="169819"/>
                </a:lnTo>
                <a:lnTo>
                  <a:pt x="206902" y="141895"/>
                </a:lnTo>
                <a:lnTo>
                  <a:pt x="172529" y="122847"/>
                </a:lnTo>
                <a:lnTo>
                  <a:pt x="172491" y="9639"/>
                </a:lnTo>
                <a:close/>
              </a:path>
              <a:path w="257175" h="336550">
                <a:moveTo>
                  <a:pt x="199250" y="0"/>
                </a:moveTo>
                <a:lnTo>
                  <a:pt x="57340" y="0"/>
                </a:lnTo>
                <a:lnTo>
                  <a:pt x="57340" y="9639"/>
                </a:lnTo>
                <a:lnTo>
                  <a:pt x="199250" y="9639"/>
                </a:lnTo>
                <a:lnTo>
                  <a:pt x="199250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6865623" y="4630747"/>
            <a:ext cx="332105" cy="331470"/>
          </a:xfrm>
          <a:custGeom>
            <a:avLst/>
            <a:gdLst/>
            <a:ahLst/>
            <a:cxnLst/>
            <a:rect l="l" t="t" r="r" b="b"/>
            <a:pathLst>
              <a:path w="332104" h="331470">
                <a:moveTo>
                  <a:pt x="57010" y="53339"/>
                </a:moveTo>
                <a:lnTo>
                  <a:pt x="44411" y="53339"/>
                </a:lnTo>
                <a:lnTo>
                  <a:pt x="25385" y="78739"/>
                </a:lnTo>
                <a:lnTo>
                  <a:pt x="11461" y="105409"/>
                </a:lnTo>
                <a:lnTo>
                  <a:pt x="2910" y="135889"/>
                </a:lnTo>
                <a:lnTo>
                  <a:pt x="0" y="166369"/>
                </a:lnTo>
                <a:lnTo>
                  <a:pt x="12" y="167639"/>
                </a:lnTo>
                <a:lnTo>
                  <a:pt x="3160" y="198119"/>
                </a:lnTo>
                <a:lnTo>
                  <a:pt x="12118" y="228599"/>
                </a:lnTo>
                <a:lnTo>
                  <a:pt x="26587" y="256539"/>
                </a:lnTo>
                <a:lnTo>
                  <a:pt x="46266" y="280669"/>
                </a:lnTo>
                <a:lnTo>
                  <a:pt x="46520" y="280669"/>
                </a:lnTo>
                <a:lnTo>
                  <a:pt x="46799" y="281939"/>
                </a:lnTo>
                <a:lnTo>
                  <a:pt x="47205" y="281939"/>
                </a:lnTo>
                <a:lnTo>
                  <a:pt x="72687" y="303529"/>
                </a:lnTo>
                <a:lnTo>
                  <a:pt x="101441" y="318769"/>
                </a:lnTo>
                <a:lnTo>
                  <a:pt x="132738" y="328929"/>
                </a:lnTo>
                <a:lnTo>
                  <a:pt x="165849" y="331469"/>
                </a:lnTo>
                <a:lnTo>
                  <a:pt x="198955" y="328929"/>
                </a:lnTo>
                <a:lnTo>
                  <a:pt x="222431" y="321309"/>
                </a:lnTo>
                <a:lnTo>
                  <a:pt x="140627" y="321309"/>
                </a:lnTo>
                <a:lnTo>
                  <a:pt x="116441" y="314959"/>
                </a:lnTo>
                <a:lnTo>
                  <a:pt x="93752" y="304799"/>
                </a:lnTo>
                <a:lnTo>
                  <a:pt x="72838" y="292099"/>
                </a:lnTo>
                <a:lnTo>
                  <a:pt x="53975" y="275589"/>
                </a:lnTo>
                <a:lnTo>
                  <a:pt x="53365" y="274319"/>
                </a:lnTo>
                <a:lnTo>
                  <a:pt x="52146" y="273049"/>
                </a:lnTo>
                <a:lnTo>
                  <a:pt x="62798" y="267969"/>
                </a:lnTo>
                <a:lnTo>
                  <a:pt x="65615" y="266699"/>
                </a:lnTo>
                <a:lnTo>
                  <a:pt x="45821" y="266699"/>
                </a:lnTo>
                <a:lnTo>
                  <a:pt x="30804" y="245109"/>
                </a:lnTo>
                <a:lnTo>
                  <a:pt x="19589" y="222249"/>
                </a:lnTo>
                <a:lnTo>
                  <a:pt x="12385" y="196849"/>
                </a:lnTo>
                <a:lnTo>
                  <a:pt x="9398" y="171449"/>
                </a:lnTo>
                <a:lnTo>
                  <a:pt x="331211" y="171449"/>
                </a:lnTo>
                <a:lnTo>
                  <a:pt x="331698" y="166369"/>
                </a:lnTo>
                <a:lnTo>
                  <a:pt x="331231" y="161289"/>
                </a:lnTo>
                <a:lnTo>
                  <a:pt x="9398" y="161289"/>
                </a:lnTo>
                <a:lnTo>
                  <a:pt x="12349" y="135889"/>
                </a:lnTo>
                <a:lnTo>
                  <a:pt x="19540" y="110489"/>
                </a:lnTo>
                <a:lnTo>
                  <a:pt x="30763" y="87629"/>
                </a:lnTo>
                <a:lnTo>
                  <a:pt x="45808" y="66039"/>
                </a:lnTo>
                <a:lnTo>
                  <a:pt x="65948" y="66039"/>
                </a:lnTo>
                <a:lnTo>
                  <a:pt x="62312" y="64769"/>
                </a:lnTo>
                <a:lnTo>
                  <a:pt x="52019" y="58419"/>
                </a:lnTo>
                <a:lnTo>
                  <a:pt x="52616" y="58419"/>
                </a:lnTo>
                <a:lnTo>
                  <a:pt x="55105" y="55879"/>
                </a:lnTo>
                <a:lnTo>
                  <a:pt x="59245" y="55879"/>
                </a:lnTo>
                <a:lnTo>
                  <a:pt x="57010" y="53339"/>
                </a:lnTo>
                <a:close/>
              </a:path>
              <a:path w="332104" h="331470">
                <a:moveTo>
                  <a:pt x="108535" y="255269"/>
                </a:moveTo>
                <a:lnTo>
                  <a:pt x="98298" y="255269"/>
                </a:lnTo>
                <a:lnTo>
                  <a:pt x="107212" y="275589"/>
                </a:lnTo>
                <a:lnTo>
                  <a:pt x="117424" y="294639"/>
                </a:lnTo>
                <a:lnTo>
                  <a:pt x="128655" y="308609"/>
                </a:lnTo>
                <a:lnTo>
                  <a:pt x="140627" y="321309"/>
                </a:lnTo>
                <a:lnTo>
                  <a:pt x="161201" y="321309"/>
                </a:lnTo>
                <a:lnTo>
                  <a:pt x="146524" y="313689"/>
                </a:lnTo>
                <a:lnTo>
                  <a:pt x="132218" y="298449"/>
                </a:lnTo>
                <a:lnTo>
                  <a:pt x="118947" y="278129"/>
                </a:lnTo>
                <a:lnTo>
                  <a:pt x="108535" y="255269"/>
                </a:lnTo>
                <a:close/>
              </a:path>
              <a:path w="332104" h="331470">
                <a:moveTo>
                  <a:pt x="170472" y="245109"/>
                </a:moveTo>
                <a:lnTo>
                  <a:pt x="161175" y="245109"/>
                </a:lnTo>
                <a:lnTo>
                  <a:pt x="161201" y="321309"/>
                </a:lnTo>
                <a:lnTo>
                  <a:pt x="170497" y="321309"/>
                </a:lnTo>
                <a:lnTo>
                  <a:pt x="170472" y="245109"/>
                </a:lnTo>
                <a:close/>
              </a:path>
              <a:path w="332104" h="331470">
                <a:moveTo>
                  <a:pt x="240106" y="245109"/>
                </a:moveTo>
                <a:lnTo>
                  <a:pt x="185341" y="245109"/>
                </a:lnTo>
                <a:lnTo>
                  <a:pt x="212007" y="247649"/>
                </a:lnTo>
                <a:lnTo>
                  <a:pt x="224713" y="250189"/>
                </a:lnTo>
                <a:lnTo>
                  <a:pt x="213143" y="276859"/>
                </a:lnTo>
                <a:lnTo>
                  <a:pt x="199801" y="298449"/>
                </a:lnTo>
                <a:lnTo>
                  <a:pt x="185360" y="313689"/>
                </a:lnTo>
                <a:lnTo>
                  <a:pt x="170497" y="321309"/>
                </a:lnTo>
                <a:lnTo>
                  <a:pt x="190715" y="321309"/>
                </a:lnTo>
                <a:lnTo>
                  <a:pt x="202965" y="308609"/>
                </a:lnTo>
                <a:lnTo>
                  <a:pt x="214415" y="293369"/>
                </a:lnTo>
                <a:lnTo>
                  <a:pt x="224782" y="274319"/>
                </a:lnTo>
                <a:lnTo>
                  <a:pt x="233781" y="252729"/>
                </a:lnTo>
                <a:lnTo>
                  <a:pt x="259463" y="252729"/>
                </a:lnTo>
                <a:lnTo>
                  <a:pt x="250051" y="248919"/>
                </a:lnTo>
                <a:lnTo>
                  <a:pt x="240106" y="245109"/>
                </a:lnTo>
                <a:close/>
              </a:path>
              <a:path w="332104" h="331470">
                <a:moveTo>
                  <a:pt x="259463" y="252729"/>
                </a:moveTo>
                <a:lnTo>
                  <a:pt x="233781" y="252729"/>
                </a:lnTo>
                <a:lnTo>
                  <a:pt x="246144" y="257809"/>
                </a:lnTo>
                <a:lnTo>
                  <a:pt x="257852" y="261619"/>
                </a:lnTo>
                <a:lnTo>
                  <a:pt x="268873" y="267969"/>
                </a:lnTo>
                <a:lnTo>
                  <a:pt x="279171" y="274319"/>
                </a:lnTo>
                <a:lnTo>
                  <a:pt x="278244" y="275589"/>
                </a:lnTo>
                <a:lnTo>
                  <a:pt x="277888" y="275589"/>
                </a:lnTo>
                <a:lnTo>
                  <a:pt x="258856" y="292099"/>
                </a:lnTo>
                <a:lnTo>
                  <a:pt x="237807" y="306069"/>
                </a:lnTo>
                <a:lnTo>
                  <a:pt x="215005" y="314959"/>
                </a:lnTo>
                <a:lnTo>
                  <a:pt x="190715" y="321309"/>
                </a:lnTo>
                <a:lnTo>
                  <a:pt x="222431" y="321309"/>
                </a:lnTo>
                <a:lnTo>
                  <a:pt x="230257" y="318769"/>
                </a:lnTo>
                <a:lnTo>
                  <a:pt x="259025" y="303529"/>
                </a:lnTo>
                <a:lnTo>
                  <a:pt x="284530" y="281939"/>
                </a:lnTo>
                <a:lnTo>
                  <a:pt x="285038" y="281939"/>
                </a:lnTo>
                <a:lnTo>
                  <a:pt x="285242" y="280669"/>
                </a:lnTo>
                <a:lnTo>
                  <a:pt x="296761" y="266699"/>
                </a:lnTo>
                <a:lnTo>
                  <a:pt x="285419" y="266699"/>
                </a:lnTo>
                <a:lnTo>
                  <a:pt x="274403" y="260349"/>
                </a:lnTo>
                <a:lnTo>
                  <a:pt x="262601" y="253999"/>
                </a:lnTo>
                <a:lnTo>
                  <a:pt x="259463" y="252729"/>
                </a:lnTo>
                <a:close/>
              </a:path>
              <a:path w="332104" h="331470">
                <a:moveTo>
                  <a:pt x="90919" y="171449"/>
                </a:moveTo>
                <a:lnTo>
                  <a:pt x="81635" y="171449"/>
                </a:lnTo>
                <a:lnTo>
                  <a:pt x="82270" y="181609"/>
                </a:lnTo>
                <a:lnTo>
                  <a:pt x="88416" y="222249"/>
                </a:lnTo>
                <a:lnTo>
                  <a:pt x="90446" y="229869"/>
                </a:lnTo>
                <a:lnTo>
                  <a:pt x="92709" y="238759"/>
                </a:lnTo>
                <a:lnTo>
                  <a:pt x="95199" y="246379"/>
                </a:lnTo>
                <a:lnTo>
                  <a:pt x="81865" y="250189"/>
                </a:lnTo>
                <a:lnTo>
                  <a:pt x="69167" y="255269"/>
                </a:lnTo>
                <a:lnTo>
                  <a:pt x="57140" y="260349"/>
                </a:lnTo>
                <a:lnTo>
                  <a:pt x="45821" y="266699"/>
                </a:lnTo>
                <a:lnTo>
                  <a:pt x="65615" y="266699"/>
                </a:lnTo>
                <a:lnTo>
                  <a:pt x="74064" y="262889"/>
                </a:lnTo>
                <a:lnTo>
                  <a:pt x="85909" y="259079"/>
                </a:lnTo>
                <a:lnTo>
                  <a:pt x="98298" y="255269"/>
                </a:lnTo>
                <a:lnTo>
                  <a:pt x="108535" y="255269"/>
                </a:lnTo>
                <a:lnTo>
                  <a:pt x="107378" y="252729"/>
                </a:lnTo>
                <a:lnTo>
                  <a:pt x="147613" y="245109"/>
                </a:lnTo>
                <a:lnTo>
                  <a:pt x="240106" y="245109"/>
                </a:lnTo>
                <a:lnTo>
                  <a:pt x="236791" y="243839"/>
                </a:lnTo>
                <a:lnTo>
                  <a:pt x="104254" y="243839"/>
                </a:lnTo>
                <a:lnTo>
                  <a:pt x="101740" y="236219"/>
                </a:lnTo>
                <a:lnTo>
                  <a:pt x="99480" y="227329"/>
                </a:lnTo>
                <a:lnTo>
                  <a:pt x="97480" y="219709"/>
                </a:lnTo>
                <a:lnTo>
                  <a:pt x="95745" y="212089"/>
                </a:lnTo>
                <a:lnTo>
                  <a:pt x="93962" y="201929"/>
                </a:lnTo>
                <a:lnTo>
                  <a:pt x="92560" y="191769"/>
                </a:lnTo>
                <a:lnTo>
                  <a:pt x="91544" y="181609"/>
                </a:lnTo>
                <a:lnTo>
                  <a:pt x="90919" y="171449"/>
                </a:lnTo>
                <a:close/>
              </a:path>
              <a:path w="332104" h="331470">
                <a:moveTo>
                  <a:pt x="331211" y="171449"/>
                </a:moveTo>
                <a:lnTo>
                  <a:pt x="322300" y="171449"/>
                </a:lnTo>
                <a:lnTo>
                  <a:pt x="319306" y="196849"/>
                </a:lnTo>
                <a:lnTo>
                  <a:pt x="312023" y="222249"/>
                </a:lnTo>
                <a:lnTo>
                  <a:pt x="300658" y="245109"/>
                </a:lnTo>
                <a:lnTo>
                  <a:pt x="285419" y="266699"/>
                </a:lnTo>
                <a:lnTo>
                  <a:pt x="296761" y="266699"/>
                </a:lnTo>
                <a:lnTo>
                  <a:pt x="305139" y="256539"/>
                </a:lnTo>
                <a:lnTo>
                  <a:pt x="319705" y="228599"/>
                </a:lnTo>
                <a:lnTo>
                  <a:pt x="328652" y="198119"/>
                </a:lnTo>
                <a:lnTo>
                  <a:pt x="331211" y="171449"/>
                </a:lnTo>
                <a:close/>
              </a:path>
              <a:path w="332104" h="331470">
                <a:moveTo>
                  <a:pt x="170446" y="171449"/>
                </a:moveTo>
                <a:lnTo>
                  <a:pt x="161137" y="171449"/>
                </a:lnTo>
                <a:lnTo>
                  <a:pt x="161163" y="236219"/>
                </a:lnTo>
                <a:lnTo>
                  <a:pt x="146816" y="236219"/>
                </a:lnTo>
                <a:lnTo>
                  <a:pt x="132518" y="238759"/>
                </a:lnTo>
                <a:lnTo>
                  <a:pt x="118314" y="240029"/>
                </a:lnTo>
                <a:lnTo>
                  <a:pt x="104254" y="243839"/>
                </a:lnTo>
                <a:lnTo>
                  <a:pt x="236791" y="243839"/>
                </a:lnTo>
                <a:lnTo>
                  <a:pt x="237565" y="241299"/>
                </a:lnTo>
                <a:lnTo>
                  <a:pt x="227799" y="241299"/>
                </a:lnTo>
                <a:lnTo>
                  <a:pt x="214360" y="238759"/>
                </a:lnTo>
                <a:lnTo>
                  <a:pt x="171538" y="234949"/>
                </a:lnTo>
                <a:lnTo>
                  <a:pt x="170472" y="234949"/>
                </a:lnTo>
                <a:lnTo>
                  <a:pt x="170446" y="171449"/>
                </a:lnTo>
                <a:close/>
              </a:path>
              <a:path w="332104" h="331470">
                <a:moveTo>
                  <a:pt x="249796" y="171449"/>
                </a:moveTo>
                <a:lnTo>
                  <a:pt x="240487" y="171449"/>
                </a:lnTo>
                <a:lnTo>
                  <a:pt x="239868" y="181609"/>
                </a:lnTo>
                <a:lnTo>
                  <a:pt x="238855" y="191769"/>
                </a:lnTo>
                <a:lnTo>
                  <a:pt x="230094" y="234949"/>
                </a:lnTo>
                <a:lnTo>
                  <a:pt x="227799" y="241299"/>
                </a:lnTo>
                <a:lnTo>
                  <a:pt x="237565" y="241299"/>
                </a:lnTo>
                <a:lnTo>
                  <a:pt x="246645" y="203199"/>
                </a:lnTo>
                <a:lnTo>
                  <a:pt x="249158" y="181609"/>
                </a:lnTo>
                <a:lnTo>
                  <a:pt x="249796" y="171449"/>
                </a:lnTo>
                <a:close/>
              </a:path>
              <a:path w="332104" h="331470">
                <a:moveTo>
                  <a:pt x="65948" y="66039"/>
                </a:moveTo>
                <a:lnTo>
                  <a:pt x="45808" y="66039"/>
                </a:lnTo>
                <a:lnTo>
                  <a:pt x="56670" y="71119"/>
                </a:lnTo>
                <a:lnTo>
                  <a:pt x="68256" y="77469"/>
                </a:lnTo>
                <a:lnTo>
                  <a:pt x="80527" y="81279"/>
                </a:lnTo>
                <a:lnTo>
                  <a:pt x="93446" y="86359"/>
                </a:lnTo>
                <a:lnTo>
                  <a:pt x="88095" y="102869"/>
                </a:lnTo>
                <a:lnTo>
                  <a:pt x="84297" y="121919"/>
                </a:lnTo>
                <a:lnTo>
                  <a:pt x="82064" y="140969"/>
                </a:lnTo>
                <a:lnTo>
                  <a:pt x="81407" y="161289"/>
                </a:lnTo>
                <a:lnTo>
                  <a:pt x="90690" y="161289"/>
                </a:lnTo>
                <a:lnTo>
                  <a:pt x="91334" y="142239"/>
                </a:lnTo>
                <a:lnTo>
                  <a:pt x="93506" y="123189"/>
                </a:lnTo>
                <a:lnTo>
                  <a:pt x="97198" y="105409"/>
                </a:lnTo>
                <a:lnTo>
                  <a:pt x="102400" y="88899"/>
                </a:lnTo>
                <a:lnTo>
                  <a:pt x="238969" y="88899"/>
                </a:lnTo>
                <a:lnTo>
                  <a:pt x="238607" y="87629"/>
                </a:lnTo>
                <a:lnTo>
                  <a:pt x="161112" y="87629"/>
                </a:lnTo>
                <a:lnTo>
                  <a:pt x="133248" y="85089"/>
                </a:lnTo>
                <a:lnTo>
                  <a:pt x="105803" y="80009"/>
                </a:lnTo>
                <a:lnTo>
                  <a:pt x="107077" y="77469"/>
                </a:lnTo>
                <a:lnTo>
                  <a:pt x="96748" y="77469"/>
                </a:lnTo>
                <a:lnTo>
                  <a:pt x="84712" y="73659"/>
                </a:lnTo>
                <a:lnTo>
                  <a:pt x="73221" y="68579"/>
                </a:lnTo>
                <a:lnTo>
                  <a:pt x="65948" y="66039"/>
                </a:lnTo>
                <a:close/>
              </a:path>
              <a:path w="332104" h="331470">
                <a:moveTo>
                  <a:pt x="238969" y="88899"/>
                </a:moveTo>
                <a:lnTo>
                  <a:pt x="102400" y="88899"/>
                </a:lnTo>
                <a:lnTo>
                  <a:pt x="131303" y="93979"/>
                </a:lnTo>
                <a:lnTo>
                  <a:pt x="161112" y="96519"/>
                </a:lnTo>
                <a:lnTo>
                  <a:pt x="161137" y="161289"/>
                </a:lnTo>
                <a:lnTo>
                  <a:pt x="170446" y="161289"/>
                </a:lnTo>
                <a:lnTo>
                  <a:pt x="170421" y="96519"/>
                </a:lnTo>
                <a:lnTo>
                  <a:pt x="186584" y="96519"/>
                </a:lnTo>
                <a:lnTo>
                  <a:pt x="201342" y="95249"/>
                </a:lnTo>
                <a:lnTo>
                  <a:pt x="229654" y="90169"/>
                </a:lnTo>
                <a:lnTo>
                  <a:pt x="239331" y="90169"/>
                </a:lnTo>
                <a:lnTo>
                  <a:pt x="238969" y="88899"/>
                </a:lnTo>
                <a:close/>
              </a:path>
              <a:path w="332104" h="331470">
                <a:moveTo>
                  <a:pt x="239331" y="90169"/>
                </a:moveTo>
                <a:lnTo>
                  <a:pt x="229654" y="90169"/>
                </a:lnTo>
                <a:lnTo>
                  <a:pt x="234574" y="106679"/>
                </a:lnTo>
                <a:lnTo>
                  <a:pt x="238067" y="124459"/>
                </a:lnTo>
                <a:lnTo>
                  <a:pt x="240123" y="142239"/>
                </a:lnTo>
                <a:lnTo>
                  <a:pt x="240728" y="161289"/>
                </a:lnTo>
                <a:lnTo>
                  <a:pt x="250012" y="161289"/>
                </a:lnTo>
                <a:lnTo>
                  <a:pt x="249387" y="142239"/>
                </a:lnTo>
                <a:lnTo>
                  <a:pt x="247272" y="123189"/>
                </a:lnTo>
                <a:lnTo>
                  <a:pt x="243675" y="105409"/>
                </a:lnTo>
                <a:lnTo>
                  <a:pt x="239331" y="90169"/>
                </a:lnTo>
                <a:close/>
              </a:path>
              <a:path w="332104" h="331470">
                <a:moveTo>
                  <a:pt x="296768" y="66039"/>
                </a:moveTo>
                <a:lnTo>
                  <a:pt x="285432" y="66039"/>
                </a:lnTo>
                <a:lnTo>
                  <a:pt x="300644" y="86359"/>
                </a:lnTo>
                <a:lnTo>
                  <a:pt x="312000" y="110489"/>
                </a:lnTo>
                <a:lnTo>
                  <a:pt x="319290" y="135889"/>
                </a:lnTo>
                <a:lnTo>
                  <a:pt x="322300" y="161289"/>
                </a:lnTo>
                <a:lnTo>
                  <a:pt x="331231" y="161289"/>
                </a:lnTo>
                <a:lnTo>
                  <a:pt x="328778" y="134619"/>
                </a:lnTo>
                <a:lnTo>
                  <a:pt x="320209" y="105409"/>
                </a:lnTo>
                <a:lnTo>
                  <a:pt x="306275" y="78739"/>
                </a:lnTo>
                <a:lnTo>
                  <a:pt x="296768" y="66039"/>
                </a:lnTo>
                <a:close/>
              </a:path>
              <a:path w="332104" h="331470">
                <a:moveTo>
                  <a:pt x="170383" y="13969"/>
                </a:moveTo>
                <a:lnTo>
                  <a:pt x="161099" y="13969"/>
                </a:lnTo>
                <a:lnTo>
                  <a:pt x="161112" y="87629"/>
                </a:lnTo>
                <a:lnTo>
                  <a:pt x="170408" y="87629"/>
                </a:lnTo>
                <a:lnTo>
                  <a:pt x="170383" y="13969"/>
                </a:lnTo>
                <a:close/>
              </a:path>
              <a:path w="332104" h="331470">
                <a:moveTo>
                  <a:pt x="187581" y="13969"/>
                </a:moveTo>
                <a:lnTo>
                  <a:pt x="170383" y="13969"/>
                </a:lnTo>
                <a:lnTo>
                  <a:pt x="188128" y="26669"/>
                </a:lnTo>
                <a:lnTo>
                  <a:pt x="203404" y="41909"/>
                </a:lnTo>
                <a:lnTo>
                  <a:pt x="216169" y="60959"/>
                </a:lnTo>
                <a:lnTo>
                  <a:pt x="226377" y="81279"/>
                </a:lnTo>
                <a:lnTo>
                  <a:pt x="199793" y="86359"/>
                </a:lnTo>
                <a:lnTo>
                  <a:pt x="185872" y="87629"/>
                </a:lnTo>
                <a:lnTo>
                  <a:pt x="238607" y="87629"/>
                </a:lnTo>
                <a:lnTo>
                  <a:pt x="251438" y="82549"/>
                </a:lnTo>
                <a:lnTo>
                  <a:pt x="260517" y="78739"/>
                </a:lnTo>
                <a:lnTo>
                  <a:pt x="235432" y="78739"/>
                </a:lnTo>
                <a:lnTo>
                  <a:pt x="225749" y="58419"/>
                </a:lnTo>
                <a:lnTo>
                  <a:pt x="213774" y="40639"/>
                </a:lnTo>
                <a:lnTo>
                  <a:pt x="199544" y="24129"/>
                </a:lnTo>
                <a:lnTo>
                  <a:pt x="187581" y="13969"/>
                </a:lnTo>
                <a:close/>
              </a:path>
              <a:path w="332104" h="331470">
                <a:moveTo>
                  <a:pt x="220352" y="10159"/>
                </a:moveTo>
                <a:lnTo>
                  <a:pt x="183095" y="10159"/>
                </a:lnTo>
                <a:lnTo>
                  <a:pt x="207206" y="15239"/>
                </a:lnTo>
                <a:lnTo>
                  <a:pt x="230211" y="24129"/>
                </a:lnTo>
                <a:lnTo>
                  <a:pt x="251641" y="35559"/>
                </a:lnTo>
                <a:lnTo>
                  <a:pt x="271030" y="50799"/>
                </a:lnTo>
                <a:lnTo>
                  <a:pt x="271805" y="50799"/>
                </a:lnTo>
                <a:lnTo>
                  <a:pt x="273304" y="52069"/>
                </a:lnTo>
                <a:lnTo>
                  <a:pt x="274751" y="53339"/>
                </a:lnTo>
                <a:lnTo>
                  <a:pt x="276212" y="55879"/>
                </a:lnTo>
                <a:lnTo>
                  <a:pt x="278726" y="58419"/>
                </a:lnTo>
                <a:lnTo>
                  <a:pt x="279247" y="58419"/>
                </a:lnTo>
                <a:lnTo>
                  <a:pt x="269299" y="64769"/>
                </a:lnTo>
                <a:lnTo>
                  <a:pt x="258659" y="69849"/>
                </a:lnTo>
                <a:lnTo>
                  <a:pt x="247359" y="74929"/>
                </a:lnTo>
                <a:lnTo>
                  <a:pt x="235432" y="78739"/>
                </a:lnTo>
                <a:lnTo>
                  <a:pt x="260517" y="78739"/>
                </a:lnTo>
                <a:lnTo>
                  <a:pt x="263544" y="77469"/>
                </a:lnTo>
                <a:lnTo>
                  <a:pt x="274887" y="72389"/>
                </a:lnTo>
                <a:lnTo>
                  <a:pt x="285432" y="66039"/>
                </a:lnTo>
                <a:lnTo>
                  <a:pt x="296768" y="66039"/>
                </a:lnTo>
                <a:lnTo>
                  <a:pt x="287261" y="53339"/>
                </a:lnTo>
                <a:lnTo>
                  <a:pt x="286410" y="52069"/>
                </a:lnTo>
                <a:lnTo>
                  <a:pt x="285610" y="52069"/>
                </a:lnTo>
                <a:lnTo>
                  <a:pt x="283464" y="49529"/>
                </a:lnTo>
                <a:lnTo>
                  <a:pt x="283159" y="49529"/>
                </a:lnTo>
                <a:lnTo>
                  <a:pt x="282702" y="48259"/>
                </a:lnTo>
                <a:lnTo>
                  <a:pt x="280974" y="46989"/>
                </a:lnTo>
                <a:lnTo>
                  <a:pt x="277368" y="43179"/>
                </a:lnTo>
                <a:lnTo>
                  <a:pt x="276555" y="43179"/>
                </a:lnTo>
                <a:lnTo>
                  <a:pt x="252229" y="24129"/>
                </a:lnTo>
                <a:lnTo>
                  <a:pt x="225196" y="11429"/>
                </a:lnTo>
                <a:lnTo>
                  <a:pt x="220352" y="10159"/>
                </a:lnTo>
                <a:close/>
              </a:path>
              <a:path w="332104" h="331470">
                <a:moveTo>
                  <a:pt x="183095" y="10159"/>
                </a:moveTo>
                <a:lnTo>
                  <a:pt x="148285" y="10159"/>
                </a:lnTo>
                <a:lnTo>
                  <a:pt x="132199" y="24129"/>
                </a:lnTo>
                <a:lnTo>
                  <a:pt x="118221" y="39369"/>
                </a:lnTo>
                <a:lnTo>
                  <a:pt x="106390" y="57149"/>
                </a:lnTo>
                <a:lnTo>
                  <a:pt x="96748" y="77469"/>
                </a:lnTo>
                <a:lnTo>
                  <a:pt x="107077" y="77469"/>
                </a:lnTo>
                <a:lnTo>
                  <a:pt x="115993" y="59689"/>
                </a:lnTo>
                <a:lnTo>
                  <a:pt x="128631" y="41909"/>
                </a:lnTo>
                <a:lnTo>
                  <a:pt x="143679" y="26669"/>
                </a:lnTo>
                <a:lnTo>
                  <a:pt x="161099" y="13969"/>
                </a:lnTo>
                <a:lnTo>
                  <a:pt x="187581" y="13969"/>
                </a:lnTo>
                <a:lnTo>
                  <a:pt x="183095" y="10159"/>
                </a:lnTo>
                <a:close/>
              </a:path>
              <a:path w="332104" h="331470">
                <a:moveTo>
                  <a:pt x="59245" y="55879"/>
                </a:moveTo>
                <a:lnTo>
                  <a:pt x="55105" y="55879"/>
                </a:lnTo>
                <a:lnTo>
                  <a:pt x="62598" y="59689"/>
                </a:lnTo>
                <a:lnTo>
                  <a:pt x="59245" y="55879"/>
                </a:lnTo>
                <a:close/>
              </a:path>
              <a:path w="332104" h="331470">
                <a:moveTo>
                  <a:pt x="165722" y="0"/>
                </a:moveTo>
                <a:lnTo>
                  <a:pt x="106443" y="11429"/>
                </a:lnTo>
                <a:lnTo>
                  <a:pt x="55194" y="43179"/>
                </a:lnTo>
                <a:lnTo>
                  <a:pt x="53886" y="44449"/>
                </a:lnTo>
                <a:lnTo>
                  <a:pt x="50507" y="46989"/>
                </a:lnTo>
                <a:lnTo>
                  <a:pt x="47307" y="50799"/>
                </a:lnTo>
                <a:lnTo>
                  <a:pt x="45897" y="52069"/>
                </a:lnTo>
                <a:lnTo>
                  <a:pt x="45123" y="52069"/>
                </a:lnTo>
                <a:lnTo>
                  <a:pt x="44704" y="53339"/>
                </a:lnTo>
                <a:lnTo>
                  <a:pt x="57975" y="53339"/>
                </a:lnTo>
                <a:lnTo>
                  <a:pt x="58953" y="52069"/>
                </a:lnTo>
                <a:lnTo>
                  <a:pt x="59880" y="50799"/>
                </a:lnTo>
                <a:lnTo>
                  <a:pt x="60706" y="50799"/>
                </a:lnTo>
                <a:lnTo>
                  <a:pt x="80007" y="35559"/>
                </a:lnTo>
                <a:lnTo>
                  <a:pt x="101347" y="24129"/>
                </a:lnTo>
                <a:lnTo>
                  <a:pt x="124262" y="15239"/>
                </a:lnTo>
                <a:lnTo>
                  <a:pt x="148285" y="10159"/>
                </a:lnTo>
                <a:lnTo>
                  <a:pt x="220352" y="10159"/>
                </a:lnTo>
                <a:lnTo>
                  <a:pt x="196134" y="3809"/>
                </a:lnTo>
                <a:lnTo>
                  <a:pt x="165722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6859412" y="4609755"/>
            <a:ext cx="358775" cy="419734"/>
          </a:xfrm>
          <a:custGeom>
            <a:avLst/>
            <a:gdLst/>
            <a:ahLst/>
            <a:cxnLst/>
            <a:rect l="l" t="t" r="r" b="b"/>
            <a:pathLst>
              <a:path w="358775" h="419735">
                <a:moveTo>
                  <a:pt x="8534" y="255473"/>
                </a:moveTo>
                <a:lnTo>
                  <a:pt x="0" y="259168"/>
                </a:lnTo>
                <a:lnTo>
                  <a:pt x="838" y="261086"/>
                </a:lnTo>
                <a:lnTo>
                  <a:pt x="28884" y="306380"/>
                </a:lnTo>
                <a:lnTo>
                  <a:pt x="67808" y="341364"/>
                </a:lnTo>
                <a:lnTo>
                  <a:pt x="114881" y="364226"/>
                </a:lnTo>
                <a:lnTo>
                  <a:pt x="167373" y="373151"/>
                </a:lnTo>
                <a:lnTo>
                  <a:pt x="167373" y="419444"/>
                </a:lnTo>
                <a:lnTo>
                  <a:pt x="176682" y="419444"/>
                </a:lnTo>
                <a:lnTo>
                  <a:pt x="176682" y="373176"/>
                </a:lnTo>
                <a:lnTo>
                  <a:pt x="225063" y="365503"/>
                </a:lnTo>
                <a:lnTo>
                  <a:pt x="228446" y="363994"/>
                </a:lnTo>
                <a:lnTo>
                  <a:pt x="172021" y="363994"/>
                </a:lnTo>
                <a:lnTo>
                  <a:pt x="120768" y="356444"/>
                </a:lnTo>
                <a:lnTo>
                  <a:pt x="74771" y="334976"/>
                </a:lnTo>
                <a:lnTo>
                  <a:pt x="36736" y="301367"/>
                </a:lnTo>
                <a:lnTo>
                  <a:pt x="9372" y="257390"/>
                </a:lnTo>
                <a:lnTo>
                  <a:pt x="8534" y="255473"/>
                </a:lnTo>
                <a:close/>
              </a:path>
              <a:path w="358775" h="419735">
                <a:moveTo>
                  <a:pt x="172021" y="0"/>
                </a:moveTo>
                <a:lnTo>
                  <a:pt x="169925" y="0"/>
                </a:lnTo>
                <a:lnTo>
                  <a:pt x="169925" y="9296"/>
                </a:lnTo>
                <a:lnTo>
                  <a:pt x="172021" y="9296"/>
                </a:lnTo>
                <a:lnTo>
                  <a:pt x="219106" y="15641"/>
                </a:lnTo>
                <a:lnTo>
                  <a:pt x="261449" y="33542"/>
                </a:lnTo>
                <a:lnTo>
                  <a:pt x="297346" y="61293"/>
                </a:lnTo>
                <a:lnTo>
                  <a:pt x="325096" y="97191"/>
                </a:lnTo>
                <a:lnTo>
                  <a:pt x="342994" y="139533"/>
                </a:lnTo>
                <a:lnTo>
                  <a:pt x="349338" y="186613"/>
                </a:lnTo>
                <a:lnTo>
                  <a:pt x="342994" y="233716"/>
                </a:lnTo>
                <a:lnTo>
                  <a:pt x="325096" y="276074"/>
                </a:lnTo>
                <a:lnTo>
                  <a:pt x="297346" y="311985"/>
                </a:lnTo>
                <a:lnTo>
                  <a:pt x="261449" y="339743"/>
                </a:lnTo>
                <a:lnTo>
                  <a:pt x="219106" y="357648"/>
                </a:lnTo>
                <a:lnTo>
                  <a:pt x="172021" y="363994"/>
                </a:lnTo>
                <a:lnTo>
                  <a:pt x="228446" y="363994"/>
                </a:lnTo>
                <a:lnTo>
                  <a:pt x="268531" y="346119"/>
                </a:lnTo>
                <a:lnTo>
                  <a:pt x="305354" y="316780"/>
                </a:lnTo>
                <a:lnTo>
                  <a:pt x="333800" y="279245"/>
                </a:lnTo>
                <a:lnTo>
                  <a:pt x="352137" y="235270"/>
                </a:lnTo>
                <a:lnTo>
                  <a:pt x="358635" y="186613"/>
                </a:lnTo>
                <a:lnTo>
                  <a:pt x="351957" y="137058"/>
                </a:lnTo>
                <a:lnTo>
                  <a:pt x="333119" y="92495"/>
                </a:lnTo>
                <a:lnTo>
                  <a:pt x="303914" y="54716"/>
                </a:lnTo>
                <a:lnTo>
                  <a:pt x="266134" y="25512"/>
                </a:lnTo>
                <a:lnTo>
                  <a:pt x="221572" y="6676"/>
                </a:lnTo>
                <a:lnTo>
                  <a:pt x="172021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6675663" y="4667770"/>
            <a:ext cx="208915" cy="361950"/>
          </a:xfrm>
          <a:custGeom>
            <a:avLst/>
            <a:gdLst/>
            <a:ahLst/>
            <a:cxnLst/>
            <a:rect l="l" t="t" r="r" b="b"/>
            <a:pathLst>
              <a:path w="208915" h="361950">
                <a:moveTo>
                  <a:pt x="774" y="0"/>
                </a:moveTo>
                <a:lnTo>
                  <a:pt x="774" y="1892"/>
                </a:lnTo>
                <a:lnTo>
                  <a:pt x="7" y="1892"/>
                </a:lnTo>
                <a:lnTo>
                  <a:pt x="660" y="112725"/>
                </a:lnTo>
                <a:lnTo>
                  <a:pt x="772" y="361429"/>
                </a:lnTo>
                <a:lnTo>
                  <a:pt x="10071" y="361429"/>
                </a:lnTo>
                <a:lnTo>
                  <a:pt x="10071" y="327875"/>
                </a:lnTo>
                <a:lnTo>
                  <a:pt x="25920" y="327875"/>
                </a:lnTo>
                <a:lnTo>
                  <a:pt x="25920" y="318592"/>
                </a:lnTo>
                <a:lnTo>
                  <a:pt x="10071" y="318592"/>
                </a:lnTo>
                <a:lnTo>
                  <a:pt x="10071" y="280911"/>
                </a:lnTo>
                <a:lnTo>
                  <a:pt x="25920" y="280911"/>
                </a:lnTo>
                <a:lnTo>
                  <a:pt x="25920" y="271614"/>
                </a:lnTo>
                <a:lnTo>
                  <a:pt x="10071" y="271614"/>
                </a:lnTo>
                <a:lnTo>
                  <a:pt x="10071" y="233934"/>
                </a:lnTo>
                <a:lnTo>
                  <a:pt x="25920" y="233934"/>
                </a:lnTo>
                <a:lnTo>
                  <a:pt x="25920" y="224637"/>
                </a:lnTo>
                <a:lnTo>
                  <a:pt x="10071" y="224637"/>
                </a:lnTo>
                <a:lnTo>
                  <a:pt x="10071" y="186982"/>
                </a:lnTo>
                <a:lnTo>
                  <a:pt x="25920" y="186982"/>
                </a:lnTo>
                <a:lnTo>
                  <a:pt x="25920" y="177673"/>
                </a:lnTo>
                <a:lnTo>
                  <a:pt x="10071" y="177673"/>
                </a:lnTo>
                <a:lnTo>
                  <a:pt x="10071" y="140017"/>
                </a:lnTo>
                <a:lnTo>
                  <a:pt x="25920" y="140017"/>
                </a:lnTo>
                <a:lnTo>
                  <a:pt x="25920" y="130721"/>
                </a:lnTo>
                <a:lnTo>
                  <a:pt x="10071" y="130721"/>
                </a:lnTo>
                <a:lnTo>
                  <a:pt x="9855" y="93052"/>
                </a:lnTo>
                <a:lnTo>
                  <a:pt x="25920" y="93052"/>
                </a:lnTo>
                <a:lnTo>
                  <a:pt x="25920" y="83756"/>
                </a:lnTo>
                <a:lnTo>
                  <a:pt x="9791" y="83756"/>
                </a:lnTo>
                <a:lnTo>
                  <a:pt x="9512" y="35445"/>
                </a:lnTo>
                <a:lnTo>
                  <a:pt x="10071" y="35445"/>
                </a:lnTo>
                <a:lnTo>
                  <a:pt x="10071" y="35179"/>
                </a:lnTo>
                <a:lnTo>
                  <a:pt x="20766" y="35179"/>
                </a:lnTo>
                <a:lnTo>
                  <a:pt x="1850" y="1892"/>
                </a:lnTo>
                <a:lnTo>
                  <a:pt x="774" y="1892"/>
                </a:lnTo>
                <a:lnTo>
                  <a:pt x="0" y="546"/>
                </a:lnTo>
                <a:lnTo>
                  <a:pt x="1085" y="546"/>
                </a:lnTo>
                <a:lnTo>
                  <a:pt x="774" y="0"/>
                </a:lnTo>
                <a:close/>
              </a:path>
              <a:path w="208915" h="361950">
                <a:moveTo>
                  <a:pt x="20766" y="35179"/>
                </a:moveTo>
                <a:lnTo>
                  <a:pt x="10071" y="35179"/>
                </a:lnTo>
                <a:lnTo>
                  <a:pt x="56769" y="117335"/>
                </a:lnTo>
                <a:lnTo>
                  <a:pt x="197669" y="361429"/>
                </a:lnTo>
                <a:lnTo>
                  <a:pt x="208427" y="361429"/>
                </a:lnTo>
                <a:lnTo>
                  <a:pt x="64833" y="112725"/>
                </a:lnTo>
                <a:lnTo>
                  <a:pt x="20766" y="35179"/>
                </a:lnTo>
                <a:close/>
              </a:path>
              <a:path w="208915" h="361950">
                <a:moveTo>
                  <a:pt x="10071" y="35445"/>
                </a:moveTo>
                <a:lnTo>
                  <a:pt x="9512" y="35445"/>
                </a:lnTo>
                <a:lnTo>
                  <a:pt x="10071" y="36436"/>
                </a:lnTo>
                <a:lnTo>
                  <a:pt x="10071" y="354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7972878" y="4692818"/>
            <a:ext cx="257175" cy="336550"/>
          </a:xfrm>
          <a:custGeom>
            <a:avLst/>
            <a:gdLst/>
            <a:ahLst/>
            <a:cxnLst/>
            <a:rect l="l" t="t" r="r" b="b"/>
            <a:pathLst>
              <a:path w="257175" h="336550">
                <a:moveTo>
                  <a:pt x="93725" y="9639"/>
                </a:moveTo>
                <a:lnTo>
                  <a:pt x="84112" y="9639"/>
                </a:lnTo>
                <a:lnTo>
                  <a:pt x="84040" y="122847"/>
                </a:lnTo>
                <a:lnTo>
                  <a:pt x="49689" y="141890"/>
                </a:lnTo>
                <a:lnTo>
                  <a:pt x="23156" y="169827"/>
                </a:lnTo>
                <a:lnTo>
                  <a:pt x="6056" y="204389"/>
                </a:lnTo>
                <a:lnTo>
                  <a:pt x="0" y="243306"/>
                </a:lnTo>
                <a:lnTo>
                  <a:pt x="10100" y="293203"/>
                </a:lnTo>
                <a:lnTo>
                  <a:pt x="37626" y="333992"/>
                </a:lnTo>
                <a:lnTo>
                  <a:pt x="41166" y="336381"/>
                </a:lnTo>
                <a:lnTo>
                  <a:pt x="58049" y="336381"/>
                </a:lnTo>
                <a:lnTo>
                  <a:pt x="44426" y="327188"/>
                </a:lnTo>
                <a:lnTo>
                  <a:pt x="18967" y="289459"/>
                </a:lnTo>
                <a:lnTo>
                  <a:pt x="9626" y="243306"/>
                </a:lnTo>
                <a:lnTo>
                  <a:pt x="10242" y="231212"/>
                </a:lnTo>
                <a:lnTo>
                  <a:pt x="12085" y="219305"/>
                </a:lnTo>
                <a:lnTo>
                  <a:pt x="15150" y="207628"/>
                </a:lnTo>
                <a:lnTo>
                  <a:pt x="19430" y="196227"/>
                </a:lnTo>
                <a:lnTo>
                  <a:pt x="246520" y="196227"/>
                </a:lnTo>
                <a:lnTo>
                  <a:pt x="241757" y="186601"/>
                </a:lnTo>
                <a:lnTo>
                  <a:pt x="24015" y="186601"/>
                </a:lnTo>
                <a:lnTo>
                  <a:pt x="36412" y="168086"/>
                </a:lnTo>
                <a:lnTo>
                  <a:pt x="51863" y="152399"/>
                </a:lnTo>
                <a:lnTo>
                  <a:pt x="69996" y="139866"/>
                </a:lnTo>
                <a:lnTo>
                  <a:pt x="90436" y="130809"/>
                </a:lnTo>
                <a:lnTo>
                  <a:pt x="93638" y="129717"/>
                </a:lnTo>
                <a:lnTo>
                  <a:pt x="93725" y="9639"/>
                </a:lnTo>
                <a:close/>
              </a:path>
              <a:path w="257175" h="336550">
                <a:moveTo>
                  <a:pt x="246520" y="196227"/>
                </a:moveTo>
                <a:lnTo>
                  <a:pt x="237185" y="196227"/>
                </a:lnTo>
                <a:lnTo>
                  <a:pt x="241465" y="207628"/>
                </a:lnTo>
                <a:lnTo>
                  <a:pt x="244530" y="219305"/>
                </a:lnTo>
                <a:lnTo>
                  <a:pt x="246373" y="231212"/>
                </a:lnTo>
                <a:lnTo>
                  <a:pt x="246989" y="243306"/>
                </a:lnTo>
                <a:lnTo>
                  <a:pt x="237648" y="289459"/>
                </a:lnTo>
                <a:lnTo>
                  <a:pt x="212190" y="327188"/>
                </a:lnTo>
                <a:lnTo>
                  <a:pt x="198566" y="336381"/>
                </a:lnTo>
                <a:lnTo>
                  <a:pt x="215449" y="336381"/>
                </a:lnTo>
                <a:lnTo>
                  <a:pt x="218989" y="333992"/>
                </a:lnTo>
                <a:lnTo>
                  <a:pt x="246515" y="293203"/>
                </a:lnTo>
                <a:lnTo>
                  <a:pt x="256616" y="243306"/>
                </a:lnTo>
                <a:lnTo>
                  <a:pt x="250558" y="204387"/>
                </a:lnTo>
                <a:lnTo>
                  <a:pt x="246520" y="196227"/>
                </a:lnTo>
                <a:close/>
              </a:path>
              <a:path w="257175" h="336550">
                <a:moveTo>
                  <a:pt x="172504" y="9639"/>
                </a:moveTo>
                <a:lnTo>
                  <a:pt x="162890" y="9639"/>
                </a:lnTo>
                <a:lnTo>
                  <a:pt x="162928" y="129717"/>
                </a:lnTo>
                <a:lnTo>
                  <a:pt x="166204" y="130822"/>
                </a:lnTo>
                <a:lnTo>
                  <a:pt x="186641" y="139884"/>
                </a:lnTo>
                <a:lnTo>
                  <a:pt x="204765" y="152415"/>
                </a:lnTo>
                <a:lnTo>
                  <a:pt x="220208" y="168095"/>
                </a:lnTo>
                <a:lnTo>
                  <a:pt x="232600" y="186601"/>
                </a:lnTo>
                <a:lnTo>
                  <a:pt x="241757" y="186601"/>
                </a:lnTo>
                <a:lnTo>
                  <a:pt x="233450" y="169819"/>
                </a:lnTo>
                <a:lnTo>
                  <a:pt x="206888" y="141874"/>
                </a:lnTo>
                <a:lnTo>
                  <a:pt x="172542" y="122847"/>
                </a:lnTo>
                <a:lnTo>
                  <a:pt x="172504" y="9639"/>
                </a:lnTo>
                <a:close/>
              </a:path>
              <a:path w="257175" h="336550">
                <a:moveTo>
                  <a:pt x="199275" y="0"/>
                </a:moveTo>
                <a:lnTo>
                  <a:pt x="57340" y="0"/>
                </a:lnTo>
                <a:lnTo>
                  <a:pt x="57340" y="9639"/>
                </a:lnTo>
                <a:lnTo>
                  <a:pt x="199275" y="9639"/>
                </a:lnTo>
                <a:lnTo>
                  <a:pt x="199275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9380223" y="4630747"/>
            <a:ext cx="332105" cy="331470"/>
          </a:xfrm>
          <a:custGeom>
            <a:avLst/>
            <a:gdLst/>
            <a:ahLst/>
            <a:cxnLst/>
            <a:rect l="l" t="t" r="r" b="b"/>
            <a:pathLst>
              <a:path w="332104" h="331470">
                <a:moveTo>
                  <a:pt x="165722" y="0"/>
                </a:moveTo>
                <a:lnTo>
                  <a:pt x="106448" y="11429"/>
                </a:lnTo>
                <a:lnTo>
                  <a:pt x="55194" y="43179"/>
                </a:lnTo>
                <a:lnTo>
                  <a:pt x="53886" y="44449"/>
                </a:lnTo>
                <a:lnTo>
                  <a:pt x="50507" y="46989"/>
                </a:lnTo>
                <a:lnTo>
                  <a:pt x="47307" y="50799"/>
                </a:lnTo>
                <a:lnTo>
                  <a:pt x="45897" y="52069"/>
                </a:lnTo>
                <a:lnTo>
                  <a:pt x="45123" y="52069"/>
                </a:lnTo>
                <a:lnTo>
                  <a:pt x="44704" y="53339"/>
                </a:lnTo>
                <a:lnTo>
                  <a:pt x="44411" y="53339"/>
                </a:lnTo>
                <a:lnTo>
                  <a:pt x="25390" y="78739"/>
                </a:lnTo>
                <a:lnTo>
                  <a:pt x="11466" y="105409"/>
                </a:lnTo>
                <a:lnTo>
                  <a:pt x="2912" y="135889"/>
                </a:lnTo>
                <a:lnTo>
                  <a:pt x="0" y="166369"/>
                </a:lnTo>
                <a:lnTo>
                  <a:pt x="12" y="167639"/>
                </a:lnTo>
                <a:lnTo>
                  <a:pt x="3155" y="198119"/>
                </a:lnTo>
                <a:lnTo>
                  <a:pt x="12114" y="228599"/>
                </a:lnTo>
                <a:lnTo>
                  <a:pt x="26585" y="256539"/>
                </a:lnTo>
                <a:lnTo>
                  <a:pt x="46266" y="280669"/>
                </a:lnTo>
                <a:lnTo>
                  <a:pt x="46799" y="281939"/>
                </a:lnTo>
                <a:lnTo>
                  <a:pt x="47205" y="281939"/>
                </a:lnTo>
                <a:lnTo>
                  <a:pt x="72687" y="303529"/>
                </a:lnTo>
                <a:lnTo>
                  <a:pt x="101441" y="318769"/>
                </a:lnTo>
                <a:lnTo>
                  <a:pt x="132738" y="328929"/>
                </a:lnTo>
                <a:lnTo>
                  <a:pt x="165849" y="331469"/>
                </a:lnTo>
                <a:lnTo>
                  <a:pt x="198955" y="328929"/>
                </a:lnTo>
                <a:lnTo>
                  <a:pt x="222431" y="321309"/>
                </a:lnTo>
                <a:lnTo>
                  <a:pt x="140627" y="321309"/>
                </a:lnTo>
                <a:lnTo>
                  <a:pt x="116436" y="314959"/>
                </a:lnTo>
                <a:lnTo>
                  <a:pt x="93748" y="304799"/>
                </a:lnTo>
                <a:lnTo>
                  <a:pt x="72836" y="292099"/>
                </a:lnTo>
                <a:lnTo>
                  <a:pt x="53975" y="275589"/>
                </a:lnTo>
                <a:lnTo>
                  <a:pt x="53365" y="274319"/>
                </a:lnTo>
                <a:lnTo>
                  <a:pt x="52146" y="273049"/>
                </a:lnTo>
                <a:lnTo>
                  <a:pt x="62798" y="267969"/>
                </a:lnTo>
                <a:lnTo>
                  <a:pt x="65615" y="266699"/>
                </a:lnTo>
                <a:lnTo>
                  <a:pt x="45821" y="266699"/>
                </a:lnTo>
                <a:lnTo>
                  <a:pt x="30804" y="245109"/>
                </a:lnTo>
                <a:lnTo>
                  <a:pt x="19589" y="222249"/>
                </a:lnTo>
                <a:lnTo>
                  <a:pt x="12385" y="196849"/>
                </a:lnTo>
                <a:lnTo>
                  <a:pt x="9398" y="171449"/>
                </a:lnTo>
                <a:lnTo>
                  <a:pt x="331211" y="171449"/>
                </a:lnTo>
                <a:lnTo>
                  <a:pt x="331698" y="166369"/>
                </a:lnTo>
                <a:lnTo>
                  <a:pt x="331231" y="161289"/>
                </a:lnTo>
                <a:lnTo>
                  <a:pt x="9398" y="161289"/>
                </a:lnTo>
                <a:lnTo>
                  <a:pt x="12349" y="135889"/>
                </a:lnTo>
                <a:lnTo>
                  <a:pt x="19540" y="110489"/>
                </a:lnTo>
                <a:lnTo>
                  <a:pt x="30763" y="87629"/>
                </a:lnTo>
                <a:lnTo>
                  <a:pt x="45808" y="66039"/>
                </a:lnTo>
                <a:lnTo>
                  <a:pt x="65953" y="66039"/>
                </a:lnTo>
                <a:lnTo>
                  <a:pt x="62317" y="64769"/>
                </a:lnTo>
                <a:lnTo>
                  <a:pt x="52019" y="58419"/>
                </a:lnTo>
                <a:lnTo>
                  <a:pt x="52603" y="58419"/>
                </a:lnTo>
                <a:lnTo>
                  <a:pt x="53797" y="57149"/>
                </a:lnTo>
                <a:lnTo>
                  <a:pt x="55092" y="55879"/>
                </a:lnTo>
                <a:lnTo>
                  <a:pt x="59245" y="55879"/>
                </a:lnTo>
                <a:lnTo>
                  <a:pt x="57010" y="53339"/>
                </a:lnTo>
                <a:lnTo>
                  <a:pt x="59880" y="50799"/>
                </a:lnTo>
                <a:lnTo>
                  <a:pt x="60706" y="50799"/>
                </a:lnTo>
                <a:lnTo>
                  <a:pt x="80010" y="35559"/>
                </a:lnTo>
                <a:lnTo>
                  <a:pt x="101347" y="24129"/>
                </a:lnTo>
                <a:lnTo>
                  <a:pt x="124258" y="15239"/>
                </a:lnTo>
                <a:lnTo>
                  <a:pt x="148285" y="10159"/>
                </a:lnTo>
                <a:lnTo>
                  <a:pt x="220352" y="10159"/>
                </a:lnTo>
                <a:lnTo>
                  <a:pt x="196134" y="3809"/>
                </a:lnTo>
                <a:lnTo>
                  <a:pt x="165722" y="0"/>
                </a:lnTo>
                <a:close/>
              </a:path>
              <a:path w="332104" h="331470">
                <a:moveTo>
                  <a:pt x="108535" y="255269"/>
                </a:moveTo>
                <a:lnTo>
                  <a:pt x="98298" y="255269"/>
                </a:lnTo>
                <a:lnTo>
                  <a:pt x="107212" y="275589"/>
                </a:lnTo>
                <a:lnTo>
                  <a:pt x="117424" y="294639"/>
                </a:lnTo>
                <a:lnTo>
                  <a:pt x="128655" y="308609"/>
                </a:lnTo>
                <a:lnTo>
                  <a:pt x="140627" y="321309"/>
                </a:lnTo>
                <a:lnTo>
                  <a:pt x="161201" y="321309"/>
                </a:lnTo>
                <a:lnTo>
                  <a:pt x="146524" y="313689"/>
                </a:lnTo>
                <a:lnTo>
                  <a:pt x="132218" y="298449"/>
                </a:lnTo>
                <a:lnTo>
                  <a:pt x="118947" y="278129"/>
                </a:lnTo>
                <a:lnTo>
                  <a:pt x="108535" y="255269"/>
                </a:lnTo>
                <a:close/>
              </a:path>
              <a:path w="332104" h="331470">
                <a:moveTo>
                  <a:pt x="170472" y="245109"/>
                </a:moveTo>
                <a:lnTo>
                  <a:pt x="161175" y="245109"/>
                </a:lnTo>
                <a:lnTo>
                  <a:pt x="161201" y="321309"/>
                </a:lnTo>
                <a:lnTo>
                  <a:pt x="170497" y="321309"/>
                </a:lnTo>
                <a:lnTo>
                  <a:pt x="170472" y="245109"/>
                </a:lnTo>
                <a:close/>
              </a:path>
              <a:path w="332104" h="331470">
                <a:moveTo>
                  <a:pt x="240106" y="245109"/>
                </a:moveTo>
                <a:lnTo>
                  <a:pt x="185341" y="245109"/>
                </a:lnTo>
                <a:lnTo>
                  <a:pt x="212007" y="247649"/>
                </a:lnTo>
                <a:lnTo>
                  <a:pt x="224713" y="250189"/>
                </a:lnTo>
                <a:lnTo>
                  <a:pt x="213143" y="276859"/>
                </a:lnTo>
                <a:lnTo>
                  <a:pt x="199801" y="298449"/>
                </a:lnTo>
                <a:lnTo>
                  <a:pt x="185360" y="313689"/>
                </a:lnTo>
                <a:lnTo>
                  <a:pt x="170497" y="321309"/>
                </a:lnTo>
                <a:lnTo>
                  <a:pt x="190728" y="321309"/>
                </a:lnTo>
                <a:lnTo>
                  <a:pt x="202970" y="308609"/>
                </a:lnTo>
                <a:lnTo>
                  <a:pt x="214417" y="293369"/>
                </a:lnTo>
                <a:lnTo>
                  <a:pt x="224782" y="274319"/>
                </a:lnTo>
                <a:lnTo>
                  <a:pt x="233781" y="252729"/>
                </a:lnTo>
                <a:lnTo>
                  <a:pt x="259464" y="252729"/>
                </a:lnTo>
                <a:lnTo>
                  <a:pt x="250051" y="248919"/>
                </a:lnTo>
                <a:lnTo>
                  <a:pt x="240106" y="245109"/>
                </a:lnTo>
                <a:close/>
              </a:path>
              <a:path w="332104" h="331470">
                <a:moveTo>
                  <a:pt x="259464" y="252729"/>
                </a:moveTo>
                <a:lnTo>
                  <a:pt x="233781" y="252729"/>
                </a:lnTo>
                <a:lnTo>
                  <a:pt x="246138" y="257809"/>
                </a:lnTo>
                <a:lnTo>
                  <a:pt x="257848" y="261619"/>
                </a:lnTo>
                <a:lnTo>
                  <a:pt x="268871" y="267969"/>
                </a:lnTo>
                <a:lnTo>
                  <a:pt x="279171" y="274319"/>
                </a:lnTo>
                <a:lnTo>
                  <a:pt x="278244" y="275589"/>
                </a:lnTo>
                <a:lnTo>
                  <a:pt x="277888" y="275589"/>
                </a:lnTo>
                <a:lnTo>
                  <a:pt x="258856" y="292099"/>
                </a:lnTo>
                <a:lnTo>
                  <a:pt x="237809" y="306069"/>
                </a:lnTo>
                <a:lnTo>
                  <a:pt x="215011" y="314959"/>
                </a:lnTo>
                <a:lnTo>
                  <a:pt x="190728" y="321309"/>
                </a:lnTo>
                <a:lnTo>
                  <a:pt x="222431" y="321309"/>
                </a:lnTo>
                <a:lnTo>
                  <a:pt x="230257" y="318769"/>
                </a:lnTo>
                <a:lnTo>
                  <a:pt x="259025" y="303529"/>
                </a:lnTo>
                <a:lnTo>
                  <a:pt x="284530" y="281939"/>
                </a:lnTo>
                <a:lnTo>
                  <a:pt x="285051" y="281939"/>
                </a:lnTo>
                <a:lnTo>
                  <a:pt x="285242" y="280669"/>
                </a:lnTo>
                <a:lnTo>
                  <a:pt x="296761" y="266699"/>
                </a:lnTo>
                <a:lnTo>
                  <a:pt x="285432" y="266699"/>
                </a:lnTo>
                <a:lnTo>
                  <a:pt x="274408" y="260349"/>
                </a:lnTo>
                <a:lnTo>
                  <a:pt x="262602" y="253999"/>
                </a:lnTo>
                <a:lnTo>
                  <a:pt x="259464" y="252729"/>
                </a:lnTo>
                <a:close/>
              </a:path>
              <a:path w="332104" h="331470">
                <a:moveTo>
                  <a:pt x="90919" y="171449"/>
                </a:moveTo>
                <a:lnTo>
                  <a:pt x="81622" y="171449"/>
                </a:lnTo>
                <a:lnTo>
                  <a:pt x="82261" y="181609"/>
                </a:lnTo>
                <a:lnTo>
                  <a:pt x="88416" y="222249"/>
                </a:lnTo>
                <a:lnTo>
                  <a:pt x="90444" y="229869"/>
                </a:lnTo>
                <a:lnTo>
                  <a:pt x="92704" y="238759"/>
                </a:lnTo>
                <a:lnTo>
                  <a:pt x="95186" y="246379"/>
                </a:lnTo>
                <a:lnTo>
                  <a:pt x="81860" y="250189"/>
                </a:lnTo>
                <a:lnTo>
                  <a:pt x="69165" y="255269"/>
                </a:lnTo>
                <a:lnTo>
                  <a:pt x="57140" y="260349"/>
                </a:lnTo>
                <a:lnTo>
                  <a:pt x="45821" y="266699"/>
                </a:lnTo>
                <a:lnTo>
                  <a:pt x="65615" y="266699"/>
                </a:lnTo>
                <a:lnTo>
                  <a:pt x="74064" y="262889"/>
                </a:lnTo>
                <a:lnTo>
                  <a:pt x="85909" y="259079"/>
                </a:lnTo>
                <a:lnTo>
                  <a:pt x="98298" y="255269"/>
                </a:lnTo>
                <a:lnTo>
                  <a:pt x="108535" y="255269"/>
                </a:lnTo>
                <a:lnTo>
                  <a:pt x="107378" y="252729"/>
                </a:lnTo>
                <a:lnTo>
                  <a:pt x="147613" y="245109"/>
                </a:lnTo>
                <a:lnTo>
                  <a:pt x="240106" y="245109"/>
                </a:lnTo>
                <a:lnTo>
                  <a:pt x="236791" y="243839"/>
                </a:lnTo>
                <a:lnTo>
                  <a:pt x="104254" y="243839"/>
                </a:lnTo>
                <a:lnTo>
                  <a:pt x="101740" y="236219"/>
                </a:lnTo>
                <a:lnTo>
                  <a:pt x="99480" y="227329"/>
                </a:lnTo>
                <a:lnTo>
                  <a:pt x="97480" y="219709"/>
                </a:lnTo>
                <a:lnTo>
                  <a:pt x="95745" y="212089"/>
                </a:lnTo>
                <a:lnTo>
                  <a:pt x="93964" y="201929"/>
                </a:lnTo>
                <a:lnTo>
                  <a:pt x="92565" y="191769"/>
                </a:lnTo>
                <a:lnTo>
                  <a:pt x="91550" y="181609"/>
                </a:lnTo>
                <a:lnTo>
                  <a:pt x="90919" y="171449"/>
                </a:lnTo>
                <a:close/>
              </a:path>
              <a:path w="332104" h="331470">
                <a:moveTo>
                  <a:pt x="331211" y="171449"/>
                </a:moveTo>
                <a:lnTo>
                  <a:pt x="322300" y="171449"/>
                </a:lnTo>
                <a:lnTo>
                  <a:pt x="319306" y="196849"/>
                </a:lnTo>
                <a:lnTo>
                  <a:pt x="312024" y="222249"/>
                </a:lnTo>
                <a:lnTo>
                  <a:pt x="300663" y="245109"/>
                </a:lnTo>
                <a:lnTo>
                  <a:pt x="285432" y="266699"/>
                </a:lnTo>
                <a:lnTo>
                  <a:pt x="296761" y="266699"/>
                </a:lnTo>
                <a:lnTo>
                  <a:pt x="305139" y="256539"/>
                </a:lnTo>
                <a:lnTo>
                  <a:pt x="319705" y="228599"/>
                </a:lnTo>
                <a:lnTo>
                  <a:pt x="328652" y="198119"/>
                </a:lnTo>
                <a:lnTo>
                  <a:pt x="331211" y="171449"/>
                </a:lnTo>
                <a:close/>
              </a:path>
              <a:path w="332104" h="331470">
                <a:moveTo>
                  <a:pt x="170446" y="171449"/>
                </a:moveTo>
                <a:lnTo>
                  <a:pt x="161137" y="171449"/>
                </a:lnTo>
                <a:lnTo>
                  <a:pt x="161163" y="236219"/>
                </a:lnTo>
                <a:lnTo>
                  <a:pt x="146813" y="236219"/>
                </a:lnTo>
                <a:lnTo>
                  <a:pt x="132518" y="238759"/>
                </a:lnTo>
                <a:lnTo>
                  <a:pt x="118318" y="240029"/>
                </a:lnTo>
                <a:lnTo>
                  <a:pt x="104254" y="243839"/>
                </a:lnTo>
                <a:lnTo>
                  <a:pt x="236791" y="243839"/>
                </a:lnTo>
                <a:lnTo>
                  <a:pt x="237565" y="241299"/>
                </a:lnTo>
                <a:lnTo>
                  <a:pt x="227799" y="241299"/>
                </a:lnTo>
                <a:lnTo>
                  <a:pt x="214360" y="238759"/>
                </a:lnTo>
                <a:lnTo>
                  <a:pt x="171538" y="234949"/>
                </a:lnTo>
                <a:lnTo>
                  <a:pt x="170472" y="234949"/>
                </a:lnTo>
                <a:lnTo>
                  <a:pt x="170446" y="171449"/>
                </a:lnTo>
                <a:close/>
              </a:path>
              <a:path w="332104" h="331470">
                <a:moveTo>
                  <a:pt x="249809" y="171449"/>
                </a:moveTo>
                <a:lnTo>
                  <a:pt x="240487" y="171449"/>
                </a:lnTo>
                <a:lnTo>
                  <a:pt x="239868" y="181609"/>
                </a:lnTo>
                <a:lnTo>
                  <a:pt x="238855" y="191769"/>
                </a:lnTo>
                <a:lnTo>
                  <a:pt x="230094" y="234949"/>
                </a:lnTo>
                <a:lnTo>
                  <a:pt x="227799" y="241299"/>
                </a:lnTo>
                <a:lnTo>
                  <a:pt x="237565" y="241299"/>
                </a:lnTo>
                <a:lnTo>
                  <a:pt x="246638" y="203199"/>
                </a:lnTo>
                <a:lnTo>
                  <a:pt x="249157" y="181609"/>
                </a:lnTo>
                <a:lnTo>
                  <a:pt x="249809" y="171449"/>
                </a:lnTo>
                <a:close/>
              </a:path>
              <a:path w="332104" h="331470">
                <a:moveTo>
                  <a:pt x="65953" y="66039"/>
                </a:moveTo>
                <a:lnTo>
                  <a:pt x="45808" y="66039"/>
                </a:lnTo>
                <a:lnTo>
                  <a:pt x="56670" y="71119"/>
                </a:lnTo>
                <a:lnTo>
                  <a:pt x="68254" y="77469"/>
                </a:lnTo>
                <a:lnTo>
                  <a:pt x="80522" y="81279"/>
                </a:lnTo>
                <a:lnTo>
                  <a:pt x="93433" y="86359"/>
                </a:lnTo>
                <a:lnTo>
                  <a:pt x="88091" y="102869"/>
                </a:lnTo>
                <a:lnTo>
                  <a:pt x="84301" y="121919"/>
                </a:lnTo>
                <a:lnTo>
                  <a:pt x="82069" y="140969"/>
                </a:lnTo>
                <a:lnTo>
                  <a:pt x="81407" y="161289"/>
                </a:lnTo>
                <a:lnTo>
                  <a:pt x="90678" y="161289"/>
                </a:lnTo>
                <a:lnTo>
                  <a:pt x="91329" y="142239"/>
                </a:lnTo>
                <a:lnTo>
                  <a:pt x="93506" y="123189"/>
                </a:lnTo>
                <a:lnTo>
                  <a:pt x="97203" y="105409"/>
                </a:lnTo>
                <a:lnTo>
                  <a:pt x="102412" y="88899"/>
                </a:lnTo>
                <a:lnTo>
                  <a:pt x="238969" y="88899"/>
                </a:lnTo>
                <a:lnTo>
                  <a:pt x="238607" y="87629"/>
                </a:lnTo>
                <a:lnTo>
                  <a:pt x="161112" y="87629"/>
                </a:lnTo>
                <a:lnTo>
                  <a:pt x="133248" y="85089"/>
                </a:lnTo>
                <a:lnTo>
                  <a:pt x="105803" y="80009"/>
                </a:lnTo>
                <a:lnTo>
                  <a:pt x="107077" y="77469"/>
                </a:lnTo>
                <a:lnTo>
                  <a:pt x="96748" y="77469"/>
                </a:lnTo>
                <a:lnTo>
                  <a:pt x="84714" y="73659"/>
                </a:lnTo>
                <a:lnTo>
                  <a:pt x="73226" y="68579"/>
                </a:lnTo>
                <a:lnTo>
                  <a:pt x="65953" y="66039"/>
                </a:lnTo>
                <a:close/>
              </a:path>
              <a:path w="332104" h="331470">
                <a:moveTo>
                  <a:pt x="238969" y="88899"/>
                </a:moveTo>
                <a:lnTo>
                  <a:pt x="102412" y="88899"/>
                </a:lnTo>
                <a:lnTo>
                  <a:pt x="131305" y="93979"/>
                </a:lnTo>
                <a:lnTo>
                  <a:pt x="161112" y="96519"/>
                </a:lnTo>
                <a:lnTo>
                  <a:pt x="161137" y="161289"/>
                </a:lnTo>
                <a:lnTo>
                  <a:pt x="170446" y="161289"/>
                </a:lnTo>
                <a:lnTo>
                  <a:pt x="170421" y="96519"/>
                </a:lnTo>
                <a:lnTo>
                  <a:pt x="186584" y="96519"/>
                </a:lnTo>
                <a:lnTo>
                  <a:pt x="201342" y="95249"/>
                </a:lnTo>
                <a:lnTo>
                  <a:pt x="229654" y="90169"/>
                </a:lnTo>
                <a:lnTo>
                  <a:pt x="239331" y="90169"/>
                </a:lnTo>
                <a:lnTo>
                  <a:pt x="238969" y="88899"/>
                </a:lnTo>
                <a:close/>
              </a:path>
              <a:path w="332104" h="331470">
                <a:moveTo>
                  <a:pt x="239331" y="90169"/>
                </a:moveTo>
                <a:lnTo>
                  <a:pt x="229654" y="90169"/>
                </a:lnTo>
                <a:lnTo>
                  <a:pt x="234574" y="106679"/>
                </a:lnTo>
                <a:lnTo>
                  <a:pt x="238069" y="124459"/>
                </a:lnTo>
                <a:lnTo>
                  <a:pt x="240128" y="142239"/>
                </a:lnTo>
                <a:lnTo>
                  <a:pt x="240741" y="161289"/>
                </a:lnTo>
                <a:lnTo>
                  <a:pt x="250024" y="161289"/>
                </a:lnTo>
                <a:lnTo>
                  <a:pt x="249392" y="142239"/>
                </a:lnTo>
                <a:lnTo>
                  <a:pt x="247273" y="123189"/>
                </a:lnTo>
                <a:lnTo>
                  <a:pt x="243675" y="105409"/>
                </a:lnTo>
                <a:lnTo>
                  <a:pt x="239331" y="90169"/>
                </a:lnTo>
                <a:close/>
              </a:path>
              <a:path w="332104" h="331470">
                <a:moveTo>
                  <a:pt x="296768" y="66039"/>
                </a:moveTo>
                <a:lnTo>
                  <a:pt x="285445" y="66039"/>
                </a:lnTo>
                <a:lnTo>
                  <a:pt x="300649" y="86359"/>
                </a:lnTo>
                <a:lnTo>
                  <a:pt x="312002" y="110489"/>
                </a:lnTo>
                <a:lnTo>
                  <a:pt x="319290" y="135889"/>
                </a:lnTo>
                <a:lnTo>
                  <a:pt x="322300" y="161289"/>
                </a:lnTo>
                <a:lnTo>
                  <a:pt x="331231" y="161289"/>
                </a:lnTo>
                <a:lnTo>
                  <a:pt x="328778" y="134619"/>
                </a:lnTo>
                <a:lnTo>
                  <a:pt x="320209" y="105409"/>
                </a:lnTo>
                <a:lnTo>
                  <a:pt x="306275" y="78739"/>
                </a:lnTo>
                <a:lnTo>
                  <a:pt x="296768" y="66039"/>
                </a:lnTo>
                <a:close/>
              </a:path>
              <a:path w="332104" h="331470">
                <a:moveTo>
                  <a:pt x="170383" y="13969"/>
                </a:moveTo>
                <a:lnTo>
                  <a:pt x="161099" y="13969"/>
                </a:lnTo>
                <a:lnTo>
                  <a:pt x="161112" y="87629"/>
                </a:lnTo>
                <a:lnTo>
                  <a:pt x="170408" y="87629"/>
                </a:lnTo>
                <a:lnTo>
                  <a:pt x="170383" y="13969"/>
                </a:lnTo>
                <a:close/>
              </a:path>
              <a:path w="332104" h="331470">
                <a:moveTo>
                  <a:pt x="187581" y="13969"/>
                </a:moveTo>
                <a:lnTo>
                  <a:pt x="170383" y="13969"/>
                </a:lnTo>
                <a:lnTo>
                  <a:pt x="188128" y="26669"/>
                </a:lnTo>
                <a:lnTo>
                  <a:pt x="203404" y="41909"/>
                </a:lnTo>
                <a:lnTo>
                  <a:pt x="216169" y="60959"/>
                </a:lnTo>
                <a:lnTo>
                  <a:pt x="226377" y="81279"/>
                </a:lnTo>
                <a:lnTo>
                  <a:pt x="199788" y="86359"/>
                </a:lnTo>
                <a:lnTo>
                  <a:pt x="185867" y="87629"/>
                </a:lnTo>
                <a:lnTo>
                  <a:pt x="238607" y="87629"/>
                </a:lnTo>
                <a:lnTo>
                  <a:pt x="251439" y="82549"/>
                </a:lnTo>
                <a:lnTo>
                  <a:pt x="260519" y="78739"/>
                </a:lnTo>
                <a:lnTo>
                  <a:pt x="235432" y="78739"/>
                </a:lnTo>
                <a:lnTo>
                  <a:pt x="225749" y="58419"/>
                </a:lnTo>
                <a:lnTo>
                  <a:pt x="213774" y="40639"/>
                </a:lnTo>
                <a:lnTo>
                  <a:pt x="199544" y="24129"/>
                </a:lnTo>
                <a:lnTo>
                  <a:pt x="187581" y="13969"/>
                </a:lnTo>
                <a:close/>
              </a:path>
              <a:path w="332104" h="331470">
                <a:moveTo>
                  <a:pt x="220352" y="10159"/>
                </a:moveTo>
                <a:lnTo>
                  <a:pt x="183095" y="10159"/>
                </a:lnTo>
                <a:lnTo>
                  <a:pt x="207206" y="15239"/>
                </a:lnTo>
                <a:lnTo>
                  <a:pt x="230212" y="24129"/>
                </a:lnTo>
                <a:lnTo>
                  <a:pt x="251647" y="35559"/>
                </a:lnTo>
                <a:lnTo>
                  <a:pt x="271043" y="50799"/>
                </a:lnTo>
                <a:lnTo>
                  <a:pt x="271805" y="50799"/>
                </a:lnTo>
                <a:lnTo>
                  <a:pt x="273304" y="52069"/>
                </a:lnTo>
                <a:lnTo>
                  <a:pt x="274739" y="53339"/>
                </a:lnTo>
                <a:lnTo>
                  <a:pt x="276212" y="55879"/>
                </a:lnTo>
                <a:lnTo>
                  <a:pt x="278726" y="58419"/>
                </a:lnTo>
                <a:lnTo>
                  <a:pt x="279234" y="58419"/>
                </a:lnTo>
                <a:lnTo>
                  <a:pt x="269293" y="64769"/>
                </a:lnTo>
                <a:lnTo>
                  <a:pt x="258657" y="69849"/>
                </a:lnTo>
                <a:lnTo>
                  <a:pt x="247359" y="74929"/>
                </a:lnTo>
                <a:lnTo>
                  <a:pt x="235432" y="78739"/>
                </a:lnTo>
                <a:lnTo>
                  <a:pt x="260519" y="78739"/>
                </a:lnTo>
                <a:lnTo>
                  <a:pt x="263545" y="77469"/>
                </a:lnTo>
                <a:lnTo>
                  <a:pt x="274892" y="72389"/>
                </a:lnTo>
                <a:lnTo>
                  <a:pt x="285445" y="66039"/>
                </a:lnTo>
                <a:lnTo>
                  <a:pt x="296768" y="66039"/>
                </a:lnTo>
                <a:lnTo>
                  <a:pt x="287261" y="53339"/>
                </a:lnTo>
                <a:lnTo>
                  <a:pt x="286423" y="52069"/>
                </a:lnTo>
                <a:lnTo>
                  <a:pt x="285610" y="52069"/>
                </a:lnTo>
                <a:lnTo>
                  <a:pt x="283464" y="49529"/>
                </a:lnTo>
                <a:lnTo>
                  <a:pt x="283159" y="49529"/>
                </a:lnTo>
                <a:lnTo>
                  <a:pt x="282702" y="48259"/>
                </a:lnTo>
                <a:lnTo>
                  <a:pt x="280974" y="46989"/>
                </a:lnTo>
                <a:lnTo>
                  <a:pt x="277368" y="43179"/>
                </a:lnTo>
                <a:lnTo>
                  <a:pt x="276555" y="43179"/>
                </a:lnTo>
                <a:lnTo>
                  <a:pt x="252229" y="24129"/>
                </a:lnTo>
                <a:lnTo>
                  <a:pt x="225196" y="11429"/>
                </a:lnTo>
                <a:lnTo>
                  <a:pt x="220352" y="10159"/>
                </a:lnTo>
                <a:close/>
              </a:path>
              <a:path w="332104" h="331470">
                <a:moveTo>
                  <a:pt x="183095" y="10159"/>
                </a:moveTo>
                <a:lnTo>
                  <a:pt x="148285" y="10159"/>
                </a:lnTo>
                <a:lnTo>
                  <a:pt x="132199" y="24129"/>
                </a:lnTo>
                <a:lnTo>
                  <a:pt x="118221" y="39369"/>
                </a:lnTo>
                <a:lnTo>
                  <a:pt x="106390" y="57149"/>
                </a:lnTo>
                <a:lnTo>
                  <a:pt x="96748" y="77469"/>
                </a:lnTo>
                <a:lnTo>
                  <a:pt x="107077" y="77469"/>
                </a:lnTo>
                <a:lnTo>
                  <a:pt x="115993" y="59689"/>
                </a:lnTo>
                <a:lnTo>
                  <a:pt x="128631" y="41909"/>
                </a:lnTo>
                <a:lnTo>
                  <a:pt x="143679" y="26669"/>
                </a:lnTo>
                <a:lnTo>
                  <a:pt x="161099" y="13969"/>
                </a:lnTo>
                <a:lnTo>
                  <a:pt x="187581" y="13969"/>
                </a:lnTo>
                <a:lnTo>
                  <a:pt x="183095" y="10159"/>
                </a:lnTo>
                <a:close/>
              </a:path>
              <a:path w="332104" h="331470">
                <a:moveTo>
                  <a:pt x="59245" y="55879"/>
                </a:moveTo>
                <a:lnTo>
                  <a:pt x="55092" y="55879"/>
                </a:lnTo>
                <a:lnTo>
                  <a:pt x="62598" y="59689"/>
                </a:lnTo>
                <a:lnTo>
                  <a:pt x="59245" y="55879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9374023" y="4609755"/>
            <a:ext cx="358775" cy="419734"/>
          </a:xfrm>
          <a:custGeom>
            <a:avLst/>
            <a:gdLst/>
            <a:ahLst/>
            <a:cxnLst/>
            <a:rect l="l" t="t" r="r" b="b"/>
            <a:pathLst>
              <a:path w="358775" h="419735">
                <a:moveTo>
                  <a:pt x="8521" y="255473"/>
                </a:moveTo>
                <a:lnTo>
                  <a:pt x="0" y="259168"/>
                </a:lnTo>
                <a:lnTo>
                  <a:pt x="825" y="261086"/>
                </a:lnTo>
                <a:lnTo>
                  <a:pt x="28871" y="306380"/>
                </a:lnTo>
                <a:lnTo>
                  <a:pt x="67795" y="341364"/>
                </a:lnTo>
                <a:lnTo>
                  <a:pt x="114868" y="364226"/>
                </a:lnTo>
                <a:lnTo>
                  <a:pt x="167360" y="373151"/>
                </a:lnTo>
                <a:lnTo>
                  <a:pt x="167360" y="419444"/>
                </a:lnTo>
                <a:lnTo>
                  <a:pt x="176669" y="419444"/>
                </a:lnTo>
                <a:lnTo>
                  <a:pt x="176669" y="373176"/>
                </a:lnTo>
                <a:lnTo>
                  <a:pt x="225050" y="365503"/>
                </a:lnTo>
                <a:lnTo>
                  <a:pt x="228434" y="363994"/>
                </a:lnTo>
                <a:lnTo>
                  <a:pt x="172008" y="363994"/>
                </a:lnTo>
                <a:lnTo>
                  <a:pt x="120755" y="356444"/>
                </a:lnTo>
                <a:lnTo>
                  <a:pt x="74758" y="334976"/>
                </a:lnTo>
                <a:lnTo>
                  <a:pt x="36724" y="301367"/>
                </a:lnTo>
                <a:lnTo>
                  <a:pt x="9359" y="257390"/>
                </a:lnTo>
                <a:lnTo>
                  <a:pt x="8521" y="255473"/>
                </a:lnTo>
                <a:close/>
              </a:path>
              <a:path w="358775" h="419735">
                <a:moveTo>
                  <a:pt x="172008" y="0"/>
                </a:moveTo>
                <a:lnTo>
                  <a:pt x="169913" y="0"/>
                </a:lnTo>
                <a:lnTo>
                  <a:pt x="169913" y="9296"/>
                </a:lnTo>
                <a:lnTo>
                  <a:pt x="172008" y="9296"/>
                </a:lnTo>
                <a:lnTo>
                  <a:pt x="219089" y="15641"/>
                </a:lnTo>
                <a:lnTo>
                  <a:pt x="261430" y="33542"/>
                </a:lnTo>
                <a:lnTo>
                  <a:pt x="297329" y="61293"/>
                </a:lnTo>
                <a:lnTo>
                  <a:pt x="325080" y="97191"/>
                </a:lnTo>
                <a:lnTo>
                  <a:pt x="342980" y="139533"/>
                </a:lnTo>
                <a:lnTo>
                  <a:pt x="349326" y="186613"/>
                </a:lnTo>
                <a:lnTo>
                  <a:pt x="342980" y="233716"/>
                </a:lnTo>
                <a:lnTo>
                  <a:pt x="325080" y="276074"/>
                </a:lnTo>
                <a:lnTo>
                  <a:pt x="297329" y="311985"/>
                </a:lnTo>
                <a:lnTo>
                  <a:pt x="261430" y="339743"/>
                </a:lnTo>
                <a:lnTo>
                  <a:pt x="219089" y="357648"/>
                </a:lnTo>
                <a:lnTo>
                  <a:pt x="172008" y="363994"/>
                </a:lnTo>
                <a:lnTo>
                  <a:pt x="228434" y="363994"/>
                </a:lnTo>
                <a:lnTo>
                  <a:pt x="268518" y="346119"/>
                </a:lnTo>
                <a:lnTo>
                  <a:pt x="305341" y="316780"/>
                </a:lnTo>
                <a:lnTo>
                  <a:pt x="333787" y="279245"/>
                </a:lnTo>
                <a:lnTo>
                  <a:pt x="352125" y="235270"/>
                </a:lnTo>
                <a:lnTo>
                  <a:pt x="358622" y="186613"/>
                </a:lnTo>
                <a:lnTo>
                  <a:pt x="351944" y="137058"/>
                </a:lnTo>
                <a:lnTo>
                  <a:pt x="333106" y="92495"/>
                </a:lnTo>
                <a:lnTo>
                  <a:pt x="303901" y="54716"/>
                </a:lnTo>
                <a:lnTo>
                  <a:pt x="266121" y="25512"/>
                </a:lnTo>
                <a:lnTo>
                  <a:pt x="221559" y="6676"/>
                </a:lnTo>
                <a:lnTo>
                  <a:pt x="172008" y="0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9190263" y="4667770"/>
            <a:ext cx="208915" cy="361950"/>
          </a:xfrm>
          <a:custGeom>
            <a:avLst/>
            <a:gdLst/>
            <a:ahLst/>
            <a:cxnLst/>
            <a:rect l="l" t="t" r="r" b="b"/>
            <a:pathLst>
              <a:path w="208915" h="361950">
                <a:moveTo>
                  <a:pt x="774" y="0"/>
                </a:moveTo>
                <a:lnTo>
                  <a:pt x="774" y="1892"/>
                </a:lnTo>
                <a:lnTo>
                  <a:pt x="7" y="1892"/>
                </a:lnTo>
                <a:lnTo>
                  <a:pt x="660" y="112725"/>
                </a:lnTo>
                <a:lnTo>
                  <a:pt x="772" y="361429"/>
                </a:lnTo>
                <a:lnTo>
                  <a:pt x="10071" y="361429"/>
                </a:lnTo>
                <a:lnTo>
                  <a:pt x="10071" y="327875"/>
                </a:lnTo>
                <a:lnTo>
                  <a:pt x="25920" y="327875"/>
                </a:lnTo>
                <a:lnTo>
                  <a:pt x="25920" y="318592"/>
                </a:lnTo>
                <a:lnTo>
                  <a:pt x="10071" y="318592"/>
                </a:lnTo>
                <a:lnTo>
                  <a:pt x="10071" y="280911"/>
                </a:lnTo>
                <a:lnTo>
                  <a:pt x="25920" y="280911"/>
                </a:lnTo>
                <a:lnTo>
                  <a:pt x="25920" y="271614"/>
                </a:lnTo>
                <a:lnTo>
                  <a:pt x="10071" y="271614"/>
                </a:lnTo>
                <a:lnTo>
                  <a:pt x="10071" y="233934"/>
                </a:lnTo>
                <a:lnTo>
                  <a:pt x="25920" y="233934"/>
                </a:lnTo>
                <a:lnTo>
                  <a:pt x="25920" y="224637"/>
                </a:lnTo>
                <a:lnTo>
                  <a:pt x="10071" y="224637"/>
                </a:lnTo>
                <a:lnTo>
                  <a:pt x="10071" y="186982"/>
                </a:lnTo>
                <a:lnTo>
                  <a:pt x="25920" y="186982"/>
                </a:lnTo>
                <a:lnTo>
                  <a:pt x="25920" y="177673"/>
                </a:lnTo>
                <a:lnTo>
                  <a:pt x="10071" y="177673"/>
                </a:lnTo>
                <a:lnTo>
                  <a:pt x="10071" y="140017"/>
                </a:lnTo>
                <a:lnTo>
                  <a:pt x="25920" y="140017"/>
                </a:lnTo>
                <a:lnTo>
                  <a:pt x="25920" y="130721"/>
                </a:lnTo>
                <a:lnTo>
                  <a:pt x="10071" y="130721"/>
                </a:lnTo>
                <a:lnTo>
                  <a:pt x="9855" y="93052"/>
                </a:lnTo>
                <a:lnTo>
                  <a:pt x="25920" y="93052"/>
                </a:lnTo>
                <a:lnTo>
                  <a:pt x="25920" y="83756"/>
                </a:lnTo>
                <a:lnTo>
                  <a:pt x="9791" y="83756"/>
                </a:lnTo>
                <a:lnTo>
                  <a:pt x="9512" y="35445"/>
                </a:lnTo>
                <a:lnTo>
                  <a:pt x="10071" y="35445"/>
                </a:lnTo>
                <a:lnTo>
                  <a:pt x="10071" y="35179"/>
                </a:lnTo>
                <a:lnTo>
                  <a:pt x="20766" y="35179"/>
                </a:lnTo>
                <a:lnTo>
                  <a:pt x="1850" y="1892"/>
                </a:lnTo>
                <a:lnTo>
                  <a:pt x="774" y="1892"/>
                </a:lnTo>
                <a:lnTo>
                  <a:pt x="0" y="546"/>
                </a:lnTo>
                <a:lnTo>
                  <a:pt x="1085" y="546"/>
                </a:lnTo>
                <a:lnTo>
                  <a:pt x="774" y="0"/>
                </a:lnTo>
                <a:close/>
              </a:path>
              <a:path w="208915" h="361950">
                <a:moveTo>
                  <a:pt x="20766" y="35179"/>
                </a:moveTo>
                <a:lnTo>
                  <a:pt x="10071" y="35179"/>
                </a:lnTo>
                <a:lnTo>
                  <a:pt x="56756" y="117335"/>
                </a:lnTo>
                <a:lnTo>
                  <a:pt x="197667" y="361429"/>
                </a:lnTo>
                <a:lnTo>
                  <a:pt x="208427" y="361429"/>
                </a:lnTo>
                <a:lnTo>
                  <a:pt x="64833" y="112725"/>
                </a:lnTo>
                <a:lnTo>
                  <a:pt x="20766" y="35179"/>
                </a:lnTo>
                <a:close/>
              </a:path>
              <a:path w="208915" h="361950">
                <a:moveTo>
                  <a:pt x="10071" y="35445"/>
                </a:moveTo>
                <a:lnTo>
                  <a:pt x="9512" y="35445"/>
                </a:lnTo>
                <a:lnTo>
                  <a:pt x="10071" y="36436"/>
                </a:lnTo>
                <a:lnTo>
                  <a:pt x="10071" y="35445"/>
                </a:lnTo>
                <a:close/>
              </a:path>
            </a:pathLst>
          </a:custGeom>
          <a:solidFill>
            <a:srgbClr val="2D9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0" y="2023533"/>
            <a:ext cx="10058399" cy="37253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0" name="object 2440"/>
          <p:cNvSpPr txBox="1">
            <a:spLocks noGrp="1"/>
          </p:cNvSpPr>
          <p:nvPr>
            <p:ph type="title"/>
          </p:nvPr>
        </p:nvSpPr>
        <p:spPr>
          <a:xfrm>
            <a:off x="2412780" y="3603744"/>
            <a:ext cx="4928446" cy="5437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11575" algn="l"/>
              </a:tabLst>
            </a:pPr>
            <a:r>
              <a:rPr lang="en-US" sz="3450" b="1" strike="noStrike" spc="-50" dirty="0">
                <a:solidFill>
                  <a:srgbClr val="FFFFFF"/>
                </a:solidFill>
                <a:latin typeface="Times New Roman"/>
                <a:cs typeface="Times New Roman"/>
              </a:rPr>
              <a:t>Menu of Assessments</a:t>
            </a:r>
            <a:r>
              <a:rPr sz="3450" b="1" strike="noStrike" spc="-5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endParaRPr sz="3450" dirty="0">
              <a:latin typeface="Times New Roman"/>
              <a:cs typeface="Times New Roman"/>
            </a:endParaRPr>
          </a:p>
        </p:txBody>
      </p:sp>
      <p:sp>
        <p:nvSpPr>
          <p:cNvPr id="2443" name="object 2443"/>
          <p:cNvSpPr txBox="1"/>
          <p:nvPr/>
        </p:nvSpPr>
        <p:spPr>
          <a:xfrm>
            <a:off x="8314905" y="4425392"/>
            <a:ext cx="11048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FFFFFF"/>
                </a:solidFill>
                <a:latin typeface="Gotham"/>
                <a:cs typeface="Gotham"/>
              </a:rPr>
              <a:t> </a:t>
            </a:r>
            <a:r>
              <a:rPr sz="1600" b="1" u="sng" spc="-295" dirty="0">
                <a:solidFill>
                  <a:srgbClr val="FFFFFF"/>
                </a:solidFill>
                <a:latin typeface="Gotham"/>
                <a:cs typeface="Gotham"/>
              </a:rPr>
              <a:t> </a:t>
            </a:r>
            <a:endParaRPr sz="1600">
              <a:latin typeface="Gotham"/>
              <a:cs typeface="Gotham"/>
            </a:endParaRPr>
          </a:p>
        </p:txBody>
      </p:sp>
      <p:sp>
        <p:nvSpPr>
          <p:cNvPr id="2446" name="object 2446"/>
          <p:cNvSpPr/>
          <p:nvPr/>
        </p:nvSpPr>
        <p:spPr>
          <a:xfrm>
            <a:off x="2094357" y="3008376"/>
            <a:ext cx="0" cy="1769745"/>
          </a:xfrm>
          <a:custGeom>
            <a:avLst/>
            <a:gdLst/>
            <a:ahLst/>
            <a:cxnLst/>
            <a:rect l="l" t="t" r="r" b="b"/>
            <a:pathLst>
              <a:path h="1769745">
                <a:moveTo>
                  <a:pt x="0" y="0"/>
                </a:moveTo>
                <a:lnTo>
                  <a:pt x="0" y="1769364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457200" y="3355847"/>
            <a:ext cx="1294130" cy="1016000"/>
          </a:xfrm>
          <a:custGeom>
            <a:avLst/>
            <a:gdLst/>
            <a:ahLst/>
            <a:cxnLst/>
            <a:rect l="l" t="t" r="r" b="b"/>
            <a:pathLst>
              <a:path w="1294130" h="1016000">
                <a:moveTo>
                  <a:pt x="1293901" y="674916"/>
                </a:moveTo>
                <a:lnTo>
                  <a:pt x="0" y="674916"/>
                </a:lnTo>
                <a:lnTo>
                  <a:pt x="0" y="1015377"/>
                </a:lnTo>
                <a:lnTo>
                  <a:pt x="1293901" y="1015377"/>
                </a:lnTo>
                <a:lnTo>
                  <a:pt x="1293901" y="980935"/>
                </a:lnTo>
                <a:lnTo>
                  <a:pt x="34404" y="980935"/>
                </a:lnTo>
                <a:lnTo>
                  <a:pt x="34404" y="709320"/>
                </a:lnTo>
                <a:lnTo>
                  <a:pt x="1293901" y="709320"/>
                </a:lnTo>
                <a:lnTo>
                  <a:pt x="1293901" y="674916"/>
                </a:lnTo>
                <a:close/>
              </a:path>
              <a:path w="1294130" h="1016000">
                <a:moveTo>
                  <a:pt x="191338" y="709320"/>
                </a:moveTo>
                <a:lnTo>
                  <a:pt x="156921" y="709320"/>
                </a:lnTo>
                <a:lnTo>
                  <a:pt x="156921" y="980935"/>
                </a:lnTo>
                <a:lnTo>
                  <a:pt x="191338" y="980935"/>
                </a:lnTo>
                <a:lnTo>
                  <a:pt x="191338" y="709320"/>
                </a:lnTo>
                <a:close/>
              </a:path>
              <a:path w="1294130" h="1016000">
                <a:moveTo>
                  <a:pt x="285496" y="709320"/>
                </a:moveTo>
                <a:lnTo>
                  <a:pt x="251117" y="709320"/>
                </a:lnTo>
                <a:lnTo>
                  <a:pt x="251117" y="980935"/>
                </a:lnTo>
                <a:lnTo>
                  <a:pt x="285496" y="980935"/>
                </a:lnTo>
                <a:lnTo>
                  <a:pt x="285496" y="709320"/>
                </a:lnTo>
                <a:close/>
              </a:path>
              <a:path w="1294130" h="1016000">
                <a:moveTo>
                  <a:pt x="1293901" y="709320"/>
                </a:moveTo>
                <a:lnTo>
                  <a:pt x="1259522" y="709320"/>
                </a:lnTo>
                <a:lnTo>
                  <a:pt x="1259522" y="980935"/>
                </a:lnTo>
                <a:lnTo>
                  <a:pt x="1293901" y="980935"/>
                </a:lnTo>
                <a:lnTo>
                  <a:pt x="1293901" y="709320"/>
                </a:lnTo>
                <a:close/>
              </a:path>
              <a:path w="1294130" h="1016000">
                <a:moveTo>
                  <a:pt x="474256" y="131648"/>
                </a:moveTo>
                <a:lnTo>
                  <a:pt x="406720" y="145575"/>
                </a:lnTo>
                <a:lnTo>
                  <a:pt x="356501" y="186334"/>
                </a:lnTo>
                <a:lnTo>
                  <a:pt x="328092" y="246341"/>
                </a:lnTo>
                <a:lnTo>
                  <a:pt x="320853" y="283793"/>
                </a:lnTo>
                <a:lnTo>
                  <a:pt x="318256" y="326158"/>
                </a:lnTo>
                <a:lnTo>
                  <a:pt x="320298" y="373396"/>
                </a:lnTo>
                <a:lnTo>
                  <a:pt x="326980" y="425467"/>
                </a:lnTo>
                <a:lnTo>
                  <a:pt x="338301" y="482333"/>
                </a:lnTo>
                <a:lnTo>
                  <a:pt x="354263" y="543953"/>
                </a:lnTo>
                <a:lnTo>
                  <a:pt x="369426" y="584529"/>
                </a:lnTo>
                <a:lnTo>
                  <a:pt x="390139" y="620495"/>
                </a:lnTo>
                <a:lnTo>
                  <a:pt x="415659" y="650932"/>
                </a:lnTo>
                <a:lnTo>
                  <a:pt x="445236" y="674916"/>
                </a:lnTo>
                <a:lnTo>
                  <a:pt x="615340" y="674916"/>
                </a:lnTo>
                <a:lnTo>
                  <a:pt x="623429" y="669728"/>
                </a:lnTo>
                <a:lnTo>
                  <a:pt x="628091" y="666432"/>
                </a:lnTo>
                <a:lnTo>
                  <a:pt x="529247" y="666432"/>
                </a:lnTo>
                <a:lnTo>
                  <a:pt x="483939" y="656914"/>
                </a:lnTo>
                <a:lnTo>
                  <a:pt x="443369" y="630056"/>
                </a:lnTo>
                <a:lnTo>
                  <a:pt x="410267" y="588401"/>
                </a:lnTo>
                <a:lnTo>
                  <a:pt x="387362" y="534492"/>
                </a:lnTo>
                <a:lnTo>
                  <a:pt x="370752" y="469746"/>
                </a:lnTo>
                <a:lnTo>
                  <a:pt x="359512" y="410633"/>
                </a:lnTo>
                <a:lnTo>
                  <a:pt x="353646" y="357367"/>
                </a:lnTo>
                <a:lnTo>
                  <a:pt x="353157" y="310162"/>
                </a:lnTo>
                <a:lnTo>
                  <a:pt x="358046" y="269231"/>
                </a:lnTo>
                <a:lnTo>
                  <a:pt x="383971" y="207048"/>
                </a:lnTo>
                <a:lnTo>
                  <a:pt x="422041" y="176360"/>
                </a:lnTo>
                <a:lnTo>
                  <a:pt x="474256" y="166065"/>
                </a:lnTo>
                <a:lnTo>
                  <a:pt x="599419" y="166065"/>
                </a:lnTo>
                <a:lnTo>
                  <a:pt x="598048" y="165230"/>
                </a:lnTo>
                <a:lnTo>
                  <a:pt x="560281" y="148275"/>
                </a:lnTo>
                <a:lnTo>
                  <a:pt x="518382" y="136230"/>
                </a:lnTo>
                <a:lnTo>
                  <a:pt x="474256" y="131648"/>
                </a:lnTo>
                <a:close/>
              </a:path>
              <a:path w="1294130" h="1016000">
                <a:moveTo>
                  <a:pt x="707517" y="651497"/>
                </a:moveTo>
                <a:lnTo>
                  <a:pt x="646938" y="651497"/>
                </a:lnTo>
                <a:lnTo>
                  <a:pt x="654660" y="658019"/>
                </a:lnTo>
                <a:lnTo>
                  <a:pt x="662509" y="664097"/>
                </a:lnTo>
                <a:lnTo>
                  <a:pt x="670485" y="669729"/>
                </a:lnTo>
                <a:lnTo>
                  <a:pt x="678586" y="674916"/>
                </a:lnTo>
                <a:lnTo>
                  <a:pt x="848702" y="674916"/>
                </a:lnTo>
                <a:lnTo>
                  <a:pt x="859149" y="666432"/>
                </a:lnTo>
                <a:lnTo>
                  <a:pt x="764692" y="666432"/>
                </a:lnTo>
                <a:lnTo>
                  <a:pt x="737714" y="663175"/>
                </a:lnTo>
                <a:lnTo>
                  <a:pt x="710877" y="653522"/>
                </a:lnTo>
                <a:lnTo>
                  <a:pt x="707517" y="651497"/>
                </a:lnTo>
                <a:close/>
              </a:path>
              <a:path w="1294130" h="1016000">
                <a:moveTo>
                  <a:pt x="646938" y="603580"/>
                </a:moveTo>
                <a:lnTo>
                  <a:pt x="609362" y="637650"/>
                </a:lnTo>
                <a:lnTo>
                  <a:pt x="556218" y="663175"/>
                </a:lnTo>
                <a:lnTo>
                  <a:pt x="529247" y="666432"/>
                </a:lnTo>
                <a:lnTo>
                  <a:pt x="628091" y="666432"/>
                </a:lnTo>
                <a:lnTo>
                  <a:pt x="631401" y="664092"/>
                </a:lnTo>
                <a:lnTo>
                  <a:pt x="639241" y="658013"/>
                </a:lnTo>
                <a:lnTo>
                  <a:pt x="646938" y="651497"/>
                </a:lnTo>
                <a:lnTo>
                  <a:pt x="707517" y="651497"/>
                </a:lnTo>
                <a:lnTo>
                  <a:pt x="684548" y="637650"/>
                </a:lnTo>
                <a:lnTo>
                  <a:pt x="659091" y="615734"/>
                </a:lnTo>
                <a:lnTo>
                  <a:pt x="646938" y="603580"/>
                </a:lnTo>
                <a:close/>
              </a:path>
              <a:path w="1294130" h="1016000">
                <a:moveTo>
                  <a:pt x="917871" y="166065"/>
                </a:moveTo>
                <a:lnTo>
                  <a:pt x="819619" y="166065"/>
                </a:lnTo>
                <a:lnTo>
                  <a:pt x="847455" y="168645"/>
                </a:lnTo>
                <a:lnTo>
                  <a:pt x="871834" y="176360"/>
                </a:lnTo>
                <a:lnTo>
                  <a:pt x="909904" y="207048"/>
                </a:lnTo>
                <a:lnTo>
                  <a:pt x="935820" y="269233"/>
                </a:lnTo>
                <a:lnTo>
                  <a:pt x="940713" y="310166"/>
                </a:lnTo>
                <a:lnTo>
                  <a:pt x="940232" y="357372"/>
                </a:lnTo>
                <a:lnTo>
                  <a:pt x="934381" y="410638"/>
                </a:lnTo>
                <a:lnTo>
                  <a:pt x="923162" y="469750"/>
                </a:lnTo>
                <a:lnTo>
                  <a:pt x="906576" y="534492"/>
                </a:lnTo>
                <a:lnTo>
                  <a:pt x="883651" y="588401"/>
                </a:lnTo>
                <a:lnTo>
                  <a:pt x="850536" y="630056"/>
                </a:lnTo>
                <a:lnTo>
                  <a:pt x="809970" y="656914"/>
                </a:lnTo>
                <a:lnTo>
                  <a:pt x="764692" y="666432"/>
                </a:lnTo>
                <a:lnTo>
                  <a:pt x="859149" y="666432"/>
                </a:lnTo>
                <a:lnTo>
                  <a:pt x="903744" y="620493"/>
                </a:lnTo>
                <a:lnTo>
                  <a:pt x="924458" y="584520"/>
                </a:lnTo>
                <a:lnTo>
                  <a:pt x="939628" y="543928"/>
                </a:lnTo>
                <a:lnTo>
                  <a:pt x="955600" y="482296"/>
                </a:lnTo>
                <a:lnTo>
                  <a:pt x="966924" y="425423"/>
                </a:lnTo>
                <a:lnTo>
                  <a:pt x="973603" y="373348"/>
                </a:lnTo>
                <a:lnTo>
                  <a:pt x="975638" y="326112"/>
                </a:lnTo>
                <a:lnTo>
                  <a:pt x="973029" y="283753"/>
                </a:lnTo>
                <a:lnTo>
                  <a:pt x="965780" y="246310"/>
                </a:lnTo>
                <a:lnTo>
                  <a:pt x="953893" y="213824"/>
                </a:lnTo>
                <a:lnTo>
                  <a:pt x="937374" y="186334"/>
                </a:lnTo>
                <a:lnTo>
                  <a:pt x="917871" y="166065"/>
                </a:lnTo>
                <a:close/>
              </a:path>
              <a:path w="1294130" h="1016000">
                <a:moveTo>
                  <a:pt x="599419" y="166065"/>
                </a:moveTo>
                <a:lnTo>
                  <a:pt x="474256" y="166065"/>
                </a:lnTo>
                <a:lnTo>
                  <a:pt x="520653" y="171838"/>
                </a:lnTo>
                <a:lnTo>
                  <a:pt x="565177" y="187032"/>
                </a:lnTo>
                <a:lnTo>
                  <a:pt x="604371" y="208456"/>
                </a:lnTo>
                <a:lnTo>
                  <a:pt x="634784" y="232917"/>
                </a:lnTo>
                <a:lnTo>
                  <a:pt x="646938" y="245071"/>
                </a:lnTo>
                <a:lnTo>
                  <a:pt x="659091" y="232917"/>
                </a:lnTo>
                <a:lnTo>
                  <a:pt x="689559" y="208450"/>
                </a:lnTo>
                <a:lnTo>
                  <a:pt x="728778" y="187028"/>
                </a:lnTo>
                <a:lnTo>
                  <a:pt x="736056" y="184543"/>
                </a:lnTo>
                <a:lnTo>
                  <a:pt x="629780" y="184543"/>
                </a:lnTo>
                <a:lnTo>
                  <a:pt x="599419" y="166065"/>
                </a:lnTo>
                <a:close/>
              </a:path>
              <a:path w="1294130" h="1016000">
                <a:moveTo>
                  <a:pt x="664159" y="0"/>
                </a:moveTo>
                <a:lnTo>
                  <a:pt x="629780" y="0"/>
                </a:lnTo>
                <a:lnTo>
                  <a:pt x="629780" y="77114"/>
                </a:lnTo>
                <a:lnTo>
                  <a:pt x="625259" y="82397"/>
                </a:lnTo>
                <a:lnTo>
                  <a:pt x="629589" y="87452"/>
                </a:lnTo>
                <a:lnTo>
                  <a:pt x="629780" y="184543"/>
                </a:lnTo>
                <a:lnTo>
                  <a:pt x="664159" y="184543"/>
                </a:lnTo>
                <a:lnTo>
                  <a:pt x="664159" y="119862"/>
                </a:lnTo>
                <a:lnTo>
                  <a:pt x="797961" y="119862"/>
                </a:lnTo>
                <a:lnTo>
                  <a:pt x="810877" y="109245"/>
                </a:lnTo>
                <a:lnTo>
                  <a:pt x="731037" y="109245"/>
                </a:lnTo>
                <a:lnTo>
                  <a:pt x="713472" y="106577"/>
                </a:lnTo>
                <a:lnTo>
                  <a:pt x="697314" y="99890"/>
                </a:lnTo>
                <a:lnTo>
                  <a:pt x="683329" y="91162"/>
                </a:lnTo>
                <a:lnTo>
                  <a:pt x="672287" y="82372"/>
                </a:lnTo>
                <a:lnTo>
                  <a:pt x="683329" y="73560"/>
                </a:lnTo>
                <a:lnTo>
                  <a:pt x="697314" y="64812"/>
                </a:lnTo>
                <a:lnTo>
                  <a:pt x="713472" y="58110"/>
                </a:lnTo>
                <a:lnTo>
                  <a:pt x="731037" y="55435"/>
                </a:lnTo>
                <a:lnTo>
                  <a:pt x="810632" y="55435"/>
                </a:lnTo>
                <a:lnTo>
                  <a:pt x="798599" y="45373"/>
                </a:lnTo>
                <a:lnTo>
                  <a:pt x="797691" y="44869"/>
                </a:lnTo>
                <a:lnTo>
                  <a:pt x="664159" y="44869"/>
                </a:lnTo>
                <a:lnTo>
                  <a:pt x="664159" y="0"/>
                </a:lnTo>
                <a:close/>
              </a:path>
              <a:path w="1294130" h="1016000">
                <a:moveTo>
                  <a:pt x="819619" y="131648"/>
                </a:moveTo>
                <a:lnTo>
                  <a:pt x="775514" y="136230"/>
                </a:lnTo>
                <a:lnTo>
                  <a:pt x="733636" y="148275"/>
                </a:lnTo>
                <a:lnTo>
                  <a:pt x="695884" y="165230"/>
                </a:lnTo>
                <a:lnTo>
                  <a:pt x="664159" y="184543"/>
                </a:lnTo>
                <a:lnTo>
                  <a:pt x="736056" y="184543"/>
                </a:lnTo>
                <a:lnTo>
                  <a:pt x="773288" y="171837"/>
                </a:lnTo>
                <a:lnTo>
                  <a:pt x="819619" y="166065"/>
                </a:lnTo>
                <a:lnTo>
                  <a:pt x="917871" y="166065"/>
                </a:lnTo>
                <a:lnTo>
                  <a:pt x="914629" y="162696"/>
                </a:lnTo>
                <a:lnTo>
                  <a:pt x="887150" y="145575"/>
                </a:lnTo>
                <a:lnTo>
                  <a:pt x="855344" y="135161"/>
                </a:lnTo>
                <a:lnTo>
                  <a:pt x="819619" y="131648"/>
                </a:lnTo>
                <a:close/>
              </a:path>
              <a:path w="1294130" h="1016000">
                <a:moveTo>
                  <a:pt x="797961" y="119862"/>
                </a:moveTo>
                <a:lnTo>
                  <a:pt x="664159" y="119862"/>
                </a:lnTo>
                <a:lnTo>
                  <a:pt x="678307" y="128807"/>
                </a:lnTo>
                <a:lnTo>
                  <a:pt x="694345" y="136412"/>
                </a:lnTo>
                <a:lnTo>
                  <a:pt x="712009" y="141695"/>
                </a:lnTo>
                <a:lnTo>
                  <a:pt x="731037" y="143675"/>
                </a:lnTo>
                <a:lnTo>
                  <a:pt x="767508" y="136558"/>
                </a:lnTo>
                <a:lnTo>
                  <a:pt x="797167" y="120515"/>
                </a:lnTo>
                <a:lnTo>
                  <a:pt x="797961" y="119862"/>
                </a:lnTo>
                <a:close/>
              </a:path>
              <a:path w="1294130" h="1016000">
                <a:moveTo>
                  <a:pt x="810632" y="55435"/>
                </a:moveTo>
                <a:lnTo>
                  <a:pt x="731037" y="55435"/>
                </a:lnTo>
                <a:lnTo>
                  <a:pt x="748637" y="58112"/>
                </a:lnTo>
                <a:lnTo>
                  <a:pt x="764820" y="64820"/>
                </a:lnTo>
                <a:lnTo>
                  <a:pt x="778816" y="73577"/>
                </a:lnTo>
                <a:lnTo>
                  <a:pt x="789851" y="82397"/>
                </a:lnTo>
                <a:lnTo>
                  <a:pt x="778859" y="91184"/>
                </a:lnTo>
                <a:lnTo>
                  <a:pt x="764897" y="99902"/>
                </a:lnTo>
                <a:lnTo>
                  <a:pt x="748708" y="106580"/>
                </a:lnTo>
                <a:lnTo>
                  <a:pt x="731037" y="109245"/>
                </a:lnTo>
                <a:lnTo>
                  <a:pt x="810877" y="109245"/>
                </a:lnTo>
                <a:lnTo>
                  <a:pt x="817857" y="103507"/>
                </a:lnTo>
                <a:lnTo>
                  <a:pt x="827417" y="93497"/>
                </a:lnTo>
                <a:lnTo>
                  <a:pt x="836804" y="82397"/>
                </a:lnTo>
                <a:lnTo>
                  <a:pt x="827443" y="71285"/>
                </a:lnTo>
                <a:lnTo>
                  <a:pt x="819153" y="62560"/>
                </a:lnTo>
                <a:lnTo>
                  <a:pt x="810632" y="55435"/>
                </a:lnTo>
                <a:close/>
              </a:path>
              <a:path w="1294130" h="1016000">
                <a:moveTo>
                  <a:pt x="731037" y="21005"/>
                </a:moveTo>
                <a:lnTo>
                  <a:pt x="712009" y="22987"/>
                </a:lnTo>
                <a:lnTo>
                  <a:pt x="694345" y="28279"/>
                </a:lnTo>
                <a:lnTo>
                  <a:pt x="678307" y="35900"/>
                </a:lnTo>
                <a:lnTo>
                  <a:pt x="664159" y="44869"/>
                </a:lnTo>
                <a:lnTo>
                  <a:pt x="797691" y="44869"/>
                </a:lnTo>
                <a:lnTo>
                  <a:pt x="768366" y="28572"/>
                </a:lnTo>
                <a:lnTo>
                  <a:pt x="731037" y="21005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2098553" y="3799942"/>
            <a:ext cx="96520" cy="186690"/>
          </a:xfrm>
          <a:custGeom>
            <a:avLst/>
            <a:gdLst/>
            <a:ahLst/>
            <a:cxnLst/>
            <a:rect l="l" t="t" r="r" b="b"/>
            <a:pathLst>
              <a:path w="96519" h="186689">
                <a:moveTo>
                  <a:pt x="0" y="0"/>
                </a:moveTo>
                <a:lnTo>
                  <a:pt x="0" y="186220"/>
                </a:lnTo>
                <a:lnTo>
                  <a:pt x="1511" y="186308"/>
                </a:lnTo>
                <a:lnTo>
                  <a:pt x="3149" y="186004"/>
                </a:lnTo>
                <a:lnTo>
                  <a:pt x="96050" y="93116"/>
                </a:lnTo>
                <a:lnTo>
                  <a:pt x="4889" y="1955"/>
                </a:lnTo>
                <a:lnTo>
                  <a:pt x="2755" y="1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2468879" y="4258030"/>
            <a:ext cx="445134" cy="382270"/>
          </a:xfrm>
          <a:custGeom>
            <a:avLst/>
            <a:gdLst/>
            <a:ahLst/>
            <a:cxnLst/>
            <a:rect l="l" t="t" r="r" b="b"/>
            <a:pathLst>
              <a:path w="445135" h="382270">
                <a:moveTo>
                  <a:pt x="224764" y="0"/>
                </a:moveTo>
                <a:lnTo>
                  <a:pt x="220078" y="0"/>
                </a:lnTo>
                <a:lnTo>
                  <a:pt x="184899" y="32486"/>
                </a:lnTo>
                <a:lnTo>
                  <a:pt x="53098" y="32486"/>
                </a:lnTo>
                <a:lnTo>
                  <a:pt x="50749" y="33654"/>
                </a:lnTo>
                <a:lnTo>
                  <a:pt x="1587" y="99212"/>
                </a:lnTo>
                <a:lnTo>
                  <a:pt x="698" y="100609"/>
                </a:lnTo>
                <a:lnTo>
                  <a:pt x="0" y="102184"/>
                </a:lnTo>
                <a:lnTo>
                  <a:pt x="0" y="378447"/>
                </a:lnTo>
                <a:lnTo>
                  <a:pt x="3555" y="382003"/>
                </a:lnTo>
                <a:lnTo>
                  <a:pt x="123545" y="382003"/>
                </a:lnTo>
                <a:lnTo>
                  <a:pt x="127101" y="378447"/>
                </a:lnTo>
                <a:lnTo>
                  <a:pt x="127101" y="366115"/>
                </a:lnTo>
                <a:lnTo>
                  <a:pt x="15887" y="366115"/>
                </a:lnTo>
                <a:lnTo>
                  <a:pt x="15887" y="111912"/>
                </a:lnTo>
                <a:lnTo>
                  <a:pt x="127101" y="111912"/>
                </a:lnTo>
                <a:lnTo>
                  <a:pt x="127101" y="107454"/>
                </a:lnTo>
                <a:lnTo>
                  <a:pt x="139483" y="96024"/>
                </a:lnTo>
                <a:lnTo>
                  <a:pt x="23825" y="96024"/>
                </a:lnTo>
                <a:lnTo>
                  <a:pt x="59575" y="48361"/>
                </a:lnTo>
                <a:lnTo>
                  <a:pt x="191115" y="48361"/>
                </a:lnTo>
                <a:lnTo>
                  <a:pt x="222427" y="19456"/>
                </a:lnTo>
                <a:lnTo>
                  <a:pt x="245833" y="19456"/>
                </a:lnTo>
                <a:lnTo>
                  <a:pt x="224764" y="0"/>
                </a:lnTo>
                <a:close/>
              </a:path>
              <a:path w="445135" h="382270">
                <a:moveTo>
                  <a:pt x="266522" y="318452"/>
                </a:moveTo>
                <a:lnTo>
                  <a:pt x="178320" y="318452"/>
                </a:lnTo>
                <a:lnTo>
                  <a:pt x="174764" y="322008"/>
                </a:lnTo>
                <a:lnTo>
                  <a:pt x="174764" y="378447"/>
                </a:lnTo>
                <a:lnTo>
                  <a:pt x="178320" y="382003"/>
                </a:lnTo>
                <a:lnTo>
                  <a:pt x="187096" y="382003"/>
                </a:lnTo>
                <a:lnTo>
                  <a:pt x="190652" y="378447"/>
                </a:lnTo>
                <a:lnTo>
                  <a:pt x="190652" y="334327"/>
                </a:lnTo>
                <a:lnTo>
                  <a:pt x="270078" y="334327"/>
                </a:lnTo>
                <a:lnTo>
                  <a:pt x="270078" y="322008"/>
                </a:lnTo>
                <a:lnTo>
                  <a:pt x="266522" y="318452"/>
                </a:lnTo>
                <a:close/>
              </a:path>
              <a:path w="445135" h="382270">
                <a:moveTo>
                  <a:pt x="270078" y="334327"/>
                </a:moveTo>
                <a:lnTo>
                  <a:pt x="254203" y="334327"/>
                </a:lnTo>
                <a:lnTo>
                  <a:pt x="254203" y="378447"/>
                </a:lnTo>
                <a:lnTo>
                  <a:pt x="257759" y="382003"/>
                </a:lnTo>
                <a:lnTo>
                  <a:pt x="266522" y="382003"/>
                </a:lnTo>
                <a:lnTo>
                  <a:pt x="270078" y="378447"/>
                </a:lnTo>
                <a:lnTo>
                  <a:pt x="270078" y="334327"/>
                </a:lnTo>
                <a:close/>
              </a:path>
              <a:path w="445135" h="382270">
                <a:moveTo>
                  <a:pt x="245833" y="19456"/>
                </a:moveTo>
                <a:lnTo>
                  <a:pt x="222427" y="19456"/>
                </a:lnTo>
                <a:lnTo>
                  <a:pt x="317741" y="107454"/>
                </a:lnTo>
                <a:lnTo>
                  <a:pt x="317741" y="378447"/>
                </a:lnTo>
                <a:lnTo>
                  <a:pt x="321309" y="382003"/>
                </a:lnTo>
                <a:lnTo>
                  <a:pt x="441286" y="382003"/>
                </a:lnTo>
                <a:lnTo>
                  <a:pt x="444842" y="378447"/>
                </a:lnTo>
                <a:lnTo>
                  <a:pt x="444842" y="366115"/>
                </a:lnTo>
                <a:lnTo>
                  <a:pt x="333628" y="366115"/>
                </a:lnTo>
                <a:lnTo>
                  <a:pt x="333628" y="111912"/>
                </a:lnTo>
                <a:lnTo>
                  <a:pt x="444842" y="111912"/>
                </a:lnTo>
                <a:lnTo>
                  <a:pt x="444842" y="102184"/>
                </a:lnTo>
                <a:lnTo>
                  <a:pt x="444144" y="100609"/>
                </a:lnTo>
                <a:lnTo>
                  <a:pt x="443141" y="99288"/>
                </a:lnTo>
                <a:lnTo>
                  <a:pt x="440864" y="96024"/>
                </a:lnTo>
                <a:lnTo>
                  <a:pt x="328802" y="96024"/>
                </a:lnTo>
                <a:lnTo>
                  <a:pt x="277164" y="48361"/>
                </a:lnTo>
                <a:lnTo>
                  <a:pt x="405122" y="48361"/>
                </a:lnTo>
                <a:lnTo>
                  <a:pt x="394093" y="33654"/>
                </a:lnTo>
                <a:lnTo>
                  <a:pt x="391744" y="32486"/>
                </a:lnTo>
                <a:lnTo>
                  <a:pt x="259943" y="32486"/>
                </a:lnTo>
                <a:lnTo>
                  <a:pt x="245833" y="19456"/>
                </a:lnTo>
                <a:close/>
              </a:path>
              <a:path w="445135" h="382270">
                <a:moveTo>
                  <a:pt x="127101" y="111912"/>
                </a:moveTo>
                <a:lnTo>
                  <a:pt x="111213" y="111912"/>
                </a:lnTo>
                <a:lnTo>
                  <a:pt x="111213" y="366115"/>
                </a:lnTo>
                <a:lnTo>
                  <a:pt x="127101" y="366115"/>
                </a:lnTo>
                <a:lnTo>
                  <a:pt x="127101" y="111912"/>
                </a:lnTo>
                <a:close/>
              </a:path>
              <a:path w="445135" h="382270">
                <a:moveTo>
                  <a:pt x="444842" y="111912"/>
                </a:moveTo>
                <a:lnTo>
                  <a:pt x="428955" y="111912"/>
                </a:lnTo>
                <a:lnTo>
                  <a:pt x="428955" y="366115"/>
                </a:lnTo>
                <a:lnTo>
                  <a:pt x="444842" y="366115"/>
                </a:lnTo>
                <a:lnTo>
                  <a:pt x="444842" y="111912"/>
                </a:lnTo>
                <a:close/>
              </a:path>
              <a:path w="445135" h="382270">
                <a:moveTo>
                  <a:pt x="91770" y="302564"/>
                </a:moveTo>
                <a:lnTo>
                  <a:pt x="35331" y="302564"/>
                </a:lnTo>
                <a:lnTo>
                  <a:pt x="31775" y="306120"/>
                </a:lnTo>
                <a:lnTo>
                  <a:pt x="31775" y="314896"/>
                </a:lnTo>
                <a:lnTo>
                  <a:pt x="35331" y="318452"/>
                </a:lnTo>
                <a:lnTo>
                  <a:pt x="91770" y="318452"/>
                </a:lnTo>
                <a:lnTo>
                  <a:pt x="95326" y="314896"/>
                </a:lnTo>
                <a:lnTo>
                  <a:pt x="95326" y="306120"/>
                </a:lnTo>
                <a:lnTo>
                  <a:pt x="91770" y="302564"/>
                </a:lnTo>
                <a:close/>
              </a:path>
              <a:path w="445135" h="382270">
                <a:moveTo>
                  <a:pt x="409511" y="302564"/>
                </a:moveTo>
                <a:lnTo>
                  <a:pt x="353072" y="302564"/>
                </a:lnTo>
                <a:lnTo>
                  <a:pt x="349516" y="306120"/>
                </a:lnTo>
                <a:lnTo>
                  <a:pt x="349516" y="314896"/>
                </a:lnTo>
                <a:lnTo>
                  <a:pt x="353072" y="318452"/>
                </a:lnTo>
                <a:lnTo>
                  <a:pt x="409511" y="318452"/>
                </a:lnTo>
                <a:lnTo>
                  <a:pt x="413067" y="314896"/>
                </a:lnTo>
                <a:lnTo>
                  <a:pt x="413067" y="306120"/>
                </a:lnTo>
                <a:lnTo>
                  <a:pt x="409511" y="302564"/>
                </a:lnTo>
                <a:close/>
              </a:path>
              <a:path w="445135" h="382270">
                <a:moveTo>
                  <a:pt x="91770" y="254901"/>
                </a:moveTo>
                <a:lnTo>
                  <a:pt x="35331" y="254901"/>
                </a:lnTo>
                <a:lnTo>
                  <a:pt x="31775" y="258457"/>
                </a:lnTo>
                <a:lnTo>
                  <a:pt x="31775" y="267233"/>
                </a:lnTo>
                <a:lnTo>
                  <a:pt x="35331" y="270789"/>
                </a:lnTo>
                <a:lnTo>
                  <a:pt x="91770" y="270789"/>
                </a:lnTo>
                <a:lnTo>
                  <a:pt x="95326" y="267233"/>
                </a:lnTo>
                <a:lnTo>
                  <a:pt x="95326" y="258457"/>
                </a:lnTo>
                <a:lnTo>
                  <a:pt x="91770" y="254901"/>
                </a:lnTo>
                <a:close/>
              </a:path>
              <a:path w="445135" h="382270">
                <a:moveTo>
                  <a:pt x="298297" y="254901"/>
                </a:moveTo>
                <a:lnTo>
                  <a:pt x="146545" y="254901"/>
                </a:lnTo>
                <a:lnTo>
                  <a:pt x="142989" y="258457"/>
                </a:lnTo>
                <a:lnTo>
                  <a:pt x="142989" y="267233"/>
                </a:lnTo>
                <a:lnTo>
                  <a:pt x="146545" y="270789"/>
                </a:lnTo>
                <a:lnTo>
                  <a:pt x="298297" y="270789"/>
                </a:lnTo>
                <a:lnTo>
                  <a:pt x="301853" y="267233"/>
                </a:lnTo>
                <a:lnTo>
                  <a:pt x="301853" y="258457"/>
                </a:lnTo>
                <a:lnTo>
                  <a:pt x="298297" y="254901"/>
                </a:lnTo>
                <a:close/>
              </a:path>
              <a:path w="445135" h="382270">
                <a:moveTo>
                  <a:pt x="409511" y="254901"/>
                </a:moveTo>
                <a:lnTo>
                  <a:pt x="353072" y="254901"/>
                </a:lnTo>
                <a:lnTo>
                  <a:pt x="349516" y="258457"/>
                </a:lnTo>
                <a:lnTo>
                  <a:pt x="349516" y="267233"/>
                </a:lnTo>
                <a:lnTo>
                  <a:pt x="353072" y="270789"/>
                </a:lnTo>
                <a:lnTo>
                  <a:pt x="409511" y="270789"/>
                </a:lnTo>
                <a:lnTo>
                  <a:pt x="413067" y="267233"/>
                </a:lnTo>
                <a:lnTo>
                  <a:pt x="413067" y="258457"/>
                </a:lnTo>
                <a:lnTo>
                  <a:pt x="409511" y="254901"/>
                </a:lnTo>
                <a:close/>
              </a:path>
              <a:path w="445135" h="382270">
                <a:moveTo>
                  <a:pt x="91770" y="207238"/>
                </a:moveTo>
                <a:lnTo>
                  <a:pt x="35331" y="207238"/>
                </a:lnTo>
                <a:lnTo>
                  <a:pt x="31775" y="210794"/>
                </a:lnTo>
                <a:lnTo>
                  <a:pt x="31775" y="219570"/>
                </a:lnTo>
                <a:lnTo>
                  <a:pt x="35331" y="223126"/>
                </a:lnTo>
                <a:lnTo>
                  <a:pt x="91770" y="223126"/>
                </a:lnTo>
                <a:lnTo>
                  <a:pt x="95326" y="219570"/>
                </a:lnTo>
                <a:lnTo>
                  <a:pt x="95326" y="210794"/>
                </a:lnTo>
                <a:lnTo>
                  <a:pt x="91770" y="207238"/>
                </a:lnTo>
                <a:close/>
              </a:path>
              <a:path w="445135" h="382270">
                <a:moveTo>
                  <a:pt x="298297" y="207238"/>
                </a:moveTo>
                <a:lnTo>
                  <a:pt x="146545" y="207238"/>
                </a:lnTo>
                <a:lnTo>
                  <a:pt x="142989" y="210794"/>
                </a:lnTo>
                <a:lnTo>
                  <a:pt x="142989" y="219570"/>
                </a:lnTo>
                <a:lnTo>
                  <a:pt x="146545" y="223126"/>
                </a:lnTo>
                <a:lnTo>
                  <a:pt x="298297" y="223126"/>
                </a:lnTo>
                <a:lnTo>
                  <a:pt x="301853" y="219570"/>
                </a:lnTo>
                <a:lnTo>
                  <a:pt x="301853" y="210794"/>
                </a:lnTo>
                <a:lnTo>
                  <a:pt x="298297" y="207238"/>
                </a:lnTo>
                <a:close/>
              </a:path>
              <a:path w="445135" h="382270">
                <a:moveTo>
                  <a:pt x="409511" y="207238"/>
                </a:moveTo>
                <a:lnTo>
                  <a:pt x="353072" y="207238"/>
                </a:lnTo>
                <a:lnTo>
                  <a:pt x="349516" y="210794"/>
                </a:lnTo>
                <a:lnTo>
                  <a:pt x="349516" y="219570"/>
                </a:lnTo>
                <a:lnTo>
                  <a:pt x="353072" y="223126"/>
                </a:lnTo>
                <a:lnTo>
                  <a:pt x="409511" y="223126"/>
                </a:lnTo>
                <a:lnTo>
                  <a:pt x="413067" y="219570"/>
                </a:lnTo>
                <a:lnTo>
                  <a:pt x="413067" y="210794"/>
                </a:lnTo>
                <a:lnTo>
                  <a:pt x="409511" y="207238"/>
                </a:lnTo>
                <a:close/>
              </a:path>
              <a:path w="445135" h="382270">
                <a:moveTo>
                  <a:pt x="91770" y="159575"/>
                </a:moveTo>
                <a:lnTo>
                  <a:pt x="35331" y="159575"/>
                </a:lnTo>
                <a:lnTo>
                  <a:pt x="31775" y="163131"/>
                </a:lnTo>
                <a:lnTo>
                  <a:pt x="31775" y="171907"/>
                </a:lnTo>
                <a:lnTo>
                  <a:pt x="35331" y="175463"/>
                </a:lnTo>
                <a:lnTo>
                  <a:pt x="91770" y="175463"/>
                </a:lnTo>
                <a:lnTo>
                  <a:pt x="95326" y="171907"/>
                </a:lnTo>
                <a:lnTo>
                  <a:pt x="95326" y="163131"/>
                </a:lnTo>
                <a:lnTo>
                  <a:pt x="91770" y="159575"/>
                </a:lnTo>
                <a:close/>
              </a:path>
              <a:path w="445135" h="382270">
                <a:moveTo>
                  <a:pt x="222427" y="64249"/>
                </a:moveTo>
                <a:lnTo>
                  <a:pt x="200799" y="68627"/>
                </a:lnTo>
                <a:lnTo>
                  <a:pt x="183119" y="80559"/>
                </a:lnTo>
                <a:lnTo>
                  <a:pt x="171191" y="98239"/>
                </a:lnTo>
                <a:lnTo>
                  <a:pt x="166814" y="119862"/>
                </a:lnTo>
                <a:lnTo>
                  <a:pt x="171191" y="141483"/>
                </a:lnTo>
                <a:lnTo>
                  <a:pt x="183119" y="159159"/>
                </a:lnTo>
                <a:lnTo>
                  <a:pt x="200799" y="171086"/>
                </a:lnTo>
                <a:lnTo>
                  <a:pt x="222427" y="175463"/>
                </a:lnTo>
                <a:lnTo>
                  <a:pt x="244049" y="171086"/>
                </a:lnTo>
                <a:lnTo>
                  <a:pt x="261108" y="159575"/>
                </a:lnTo>
                <a:lnTo>
                  <a:pt x="222427" y="159575"/>
                </a:lnTo>
                <a:lnTo>
                  <a:pt x="206978" y="156449"/>
                </a:lnTo>
                <a:lnTo>
                  <a:pt x="194349" y="147929"/>
                </a:lnTo>
                <a:lnTo>
                  <a:pt x="185828" y="135304"/>
                </a:lnTo>
                <a:lnTo>
                  <a:pt x="182702" y="119862"/>
                </a:lnTo>
                <a:lnTo>
                  <a:pt x="185828" y="104418"/>
                </a:lnTo>
                <a:lnTo>
                  <a:pt x="194349" y="91789"/>
                </a:lnTo>
                <a:lnTo>
                  <a:pt x="206978" y="83265"/>
                </a:lnTo>
                <a:lnTo>
                  <a:pt x="222427" y="80136"/>
                </a:lnTo>
                <a:lnTo>
                  <a:pt x="261099" y="80136"/>
                </a:lnTo>
                <a:lnTo>
                  <a:pt x="244049" y="68627"/>
                </a:lnTo>
                <a:lnTo>
                  <a:pt x="222427" y="64249"/>
                </a:lnTo>
                <a:close/>
              </a:path>
              <a:path w="445135" h="382270">
                <a:moveTo>
                  <a:pt x="409511" y="159575"/>
                </a:moveTo>
                <a:lnTo>
                  <a:pt x="353072" y="159575"/>
                </a:lnTo>
                <a:lnTo>
                  <a:pt x="349516" y="163131"/>
                </a:lnTo>
                <a:lnTo>
                  <a:pt x="349516" y="171907"/>
                </a:lnTo>
                <a:lnTo>
                  <a:pt x="353072" y="175463"/>
                </a:lnTo>
                <a:lnTo>
                  <a:pt x="409511" y="175463"/>
                </a:lnTo>
                <a:lnTo>
                  <a:pt x="413067" y="171907"/>
                </a:lnTo>
                <a:lnTo>
                  <a:pt x="413067" y="163131"/>
                </a:lnTo>
                <a:lnTo>
                  <a:pt x="409511" y="159575"/>
                </a:lnTo>
                <a:close/>
              </a:path>
              <a:path w="445135" h="382270">
                <a:moveTo>
                  <a:pt x="261099" y="80136"/>
                </a:moveTo>
                <a:lnTo>
                  <a:pt x="222427" y="80136"/>
                </a:lnTo>
                <a:lnTo>
                  <a:pt x="237869" y="83265"/>
                </a:lnTo>
                <a:lnTo>
                  <a:pt x="250494" y="91789"/>
                </a:lnTo>
                <a:lnTo>
                  <a:pt x="259014" y="104418"/>
                </a:lnTo>
                <a:lnTo>
                  <a:pt x="262140" y="119862"/>
                </a:lnTo>
                <a:lnTo>
                  <a:pt x="259014" y="135304"/>
                </a:lnTo>
                <a:lnTo>
                  <a:pt x="250494" y="147929"/>
                </a:lnTo>
                <a:lnTo>
                  <a:pt x="237869" y="156449"/>
                </a:lnTo>
                <a:lnTo>
                  <a:pt x="222427" y="159575"/>
                </a:lnTo>
                <a:lnTo>
                  <a:pt x="261108" y="159575"/>
                </a:lnTo>
                <a:lnTo>
                  <a:pt x="261724" y="159159"/>
                </a:lnTo>
                <a:lnTo>
                  <a:pt x="273652" y="141483"/>
                </a:lnTo>
                <a:lnTo>
                  <a:pt x="278028" y="119862"/>
                </a:lnTo>
                <a:lnTo>
                  <a:pt x="273652" y="98239"/>
                </a:lnTo>
                <a:lnTo>
                  <a:pt x="261724" y="80559"/>
                </a:lnTo>
                <a:lnTo>
                  <a:pt x="261099" y="80136"/>
                </a:lnTo>
                <a:close/>
              </a:path>
              <a:path w="445135" h="382270">
                <a:moveTo>
                  <a:pt x="226809" y="88087"/>
                </a:moveTo>
                <a:lnTo>
                  <a:pt x="218033" y="88087"/>
                </a:lnTo>
                <a:lnTo>
                  <a:pt x="214477" y="91643"/>
                </a:lnTo>
                <a:lnTo>
                  <a:pt x="214477" y="124244"/>
                </a:lnTo>
                <a:lnTo>
                  <a:pt x="218033" y="127800"/>
                </a:lnTo>
                <a:lnTo>
                  <a:pt x="242696" y="127800"/>
                </a:lnTo>
                <a:lnTo>
                  <a:pt x="246252" y="124244"/>
                </a:lnTo>
                <a:lnTo>
                  <a:pt x="246252" y="115468"/>
                </a:lnTo>
                <a:lnTo>
                  <a:pt x="242696" y="111912"/>
                </a:lnTo>
                <a:lnTo>
                  <a:pt x="230365" y="111912"/>
                </a:lnTo>
                <a:lnTo>
                  <a:pt x="230365" y="91643"/>
                </a:lnTo>
                <a:lnTo>
                  <a:pt x="226809" y="88087"/>
                </a:lnTo>
                <a:close/>
              </a:path>
              <a:path w="445135" h="382270">
                <a:moveTo>
                  <a:pt x="191115" y="48361"/>
                </a:moveTo>
                <a:lnTo>
                  <a:pt x="167678" y="48361"/>
                </a:lnTo>
                <a:lnTo>
                  <a:pt x="116052" y="96024"/>
                </a:lnTo>
                <a:lnTo>
                  <a:pt x="139483" y="96024"/>
                </a:lnTo>
                <a:lnTo>
                  <a:pt x="191115" y="48361"/>
                </a:lnTo>
                <a:close/>
              </a:path>
              <a:path w="445135" h="382270">
                <a:moveTo>
                  <a:pt x="405122" y="48361"/>
                </a:moveTo>
                <a:lnTo>
                  <a:pt x="385267" y="48361"/>
                </a:lnTo>
                <a:lnTo>
                  <a:pt x="421017" y="96024"/>
                </a:lnTo>
                <a:lnTo>
                  <a:pt x="440864" y="96024"/>
                </a:lnTo>
                <a:lnTo>
                  <a:pt x="405122" y="48361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3087214" y="4227284"/>
            <a:ext cx="381635" cy="412750"/>
          </a:xfrm>
          <a:custGeom>
            <a:avLst/>
            <a:gdLst/>
            <a:ahLst/>
            <a:cxnLst/>
            <a:rect l="l" t="t" r="r" b="b"/>
            <a:pathLst>
              <a:path w="381635" h="412750">
                <a:moveTo>
                  <a:pt x="75376" y="31750"/>
                </a:moveTo>
                <a:lnTo>
                  <a:pt x="26830" y="55880"/>
                </a:lnTo>
                <a:lnTo>
                  <a:pt x="5948" y="97790"/>
                </a:lnTo>
                <a:lnTo>
                  <a:pt x="0" y="152400"/>
                </a:lnTo>
                <a:lnTo>
                  <a:pt x="2581" y="181610"/>
                </a:lnTo>
                <a:lnTo>
                  <a:pt x="8843" y="212090"/>
                </a:lnTo>
                <a:lnTo>
                  <a:pt x="11474" y="220980"/>
                </a:lnTo>
                <a:lnTo>
                  <a:pt x="14473" y="229870"/>
                </a:lnTo>
                <a:lnTo>
                  <a:pt x="17820" y="238760"/>
                </a:lnTo>
                <a:lnTo>
                  <a:pt x="21493" y="248920"/>
                </a:lnTo>
                <a:lnTo>
                  <a:pt x="17259" y="299720"/>
                </a:lnTo>
                <a:lnTo>
                  <a:pt x="15926" y="349250"/>
                </a:lnTo>
                <a:lnTo>
                  <a:pt x="15816" y="373380"/>
                </a:lnTo>
                <a:lnTo>
                  <a:pt x="18942" y="388620"/>
                </a:lnTo>
                <a:lnTo>
                  <a:pt x="27462" y="401320"/>
                </a:lnTo>
                <a:lnTo>
                  <a:pt x="40087" y="410210"/>
                </a:lnTo>
                <a:lnTo>
                  <a:pt x="55529" y="412750"/>
                </a:lnTo>
                <a:lnTo>
                  <a:pt x="325620" y="412750"/>
                </a:lnTo>
                <a:lnTo>
                  <a:pt x="341062" y="410210"/>
                </a:lnTo>
                <a:lnTo>
                  <a:pt x="353687" y="401320"/>
                </a:lnTo>
                <a:lnTo>
                  <a:pt x="356242" y="397510"/>
                </a:lnTo>
                <a:lnTo>
                  <a:pt x="55529" y="397510"/>
                </a:lnTo>
                <a:lnTo>
                  <a:pt x="46261" y="396240"/>
                </a:lnTo>
                <a:lnTo>
                  <a:pt x="38687" y="389890"/>
                </a:lnTo>
                <a:lnTo>
                  <a:pt x="33578" y="383540"/>
                </a:lnTo>
                <a:lnTo>
                  <a:pt x="31703" y="373380"/>
                </a:lnTo>
                <a:lnTo>
                  <a:pt x="31818" y="341630"/>
                </a:lnTo>
                <a:lnTo>
                  <a:pt x="31983" y="332740"/>
                </a:lnTo>
                <a:lnTo>
                  <a:pt x="58282" y="308610"/>
                </a:lnTo>
                <a:lnTo>
                  <a:pt x="32758" y="308610"/>
                </a:lnTo>
                <a:lnTo>
                  <a:pt x="36135" y="261620"/>
                </a:lnTo>
                <a:lnTo>
                  <a:pt x="41757" y="218440"/>
                </a:lnTo>
                <a:lnTo>
                  <a:pt x="42536" y="214630"/>
                </a:lnTo>
                <a:lnTo>
                  <a:pt x="26166" y="214630"/>
                </a:lnTo>
                <a:lnTo>
                  <a:pt x="25531" y="212090"/>
                </a:lnTo>
                <a:lnTo>
                  <a:pt x="24744" y="210820"/>
                </a:lnTo>
                <a:lnTo>
                  <a:pt x="24172" y="208280"/>
                </a:lnTo>
                <a:lnTo>
                  <a:pt x="18308" y="180340"/>
                </a:lnTo>
                <a:lnTo>
                  <a:pt x="15854" y="152400"/>
                </a:lnTo>
                <a:lnTo>
                  <a:pt x="16829" y="127000"/>
                </a:lnTo>
                <a:lnTo>
                  <a:pt x="21251" y="102870"/>
                </a:lnTo>
                <a:lnTo>
                  <a:pt x="23525" y="93980"/>
                </a:lnTo>
                <a:lnTo>
                  <a:pt x="26496" y="86360"/>
                </a:lnTo>
                <a:lnTo>
                  <a:pt x="29951" y="80010"/>
                </a:lnTo>
                <a:lnTo>
                  <a:pt x="72513" y="80010"/>
                </a:lnTo>
                <a:lnTo>
                  <a:pt x="67108" y="76200"/>
                </a:lnTo>
                <a:lnTo>
                  <a:pt x="58029" y="71120"/>
                </a:lnTo>
                <a:lnTo>
                  <a:pt x="48928" y="67310"/>
                </a:lnTo>
                <a:lnTo>
                  <a:pt x="39857" y="64770"/>
                </a:lnTo>
                <a:lnTo>
                  <a:pt x="45231" y="59690"/>
                </a:lnTo>
                <a:lnTo>
                  <a:pt x="51038" y="55880"/>
                </a:lnTo>
                <a:lnTo>
                  <a:pt x="57261" y="52070"/>
                </a:lnTo>
                <a:lnTo>
                  <a:pt x="63885" y="49530"/>
                </a:lnTo>
                <a:lnTo>
                  <a:pt x="75207" y="48260"/>
                </a:lnTo>
                <a:lnTo>
                  <a:pt x="119720" y="48260"/>
                </a:lnTo>
                <a:lnTo>
                  <a:pt x="107582" y="40640"/>
                </a:lnTo>
                <a:lnTo>
                  <a:pt x="91382" y="34290"/>
                </a:lnTo>
                <a:lnTo>
                  <a:pt x="75376" y="31750"/>
                </a:lnTo>
                <a:close/>
              </a:path>
              <a:path w="381635" h="412750">
                <a:moveTo>
                  <a:pt x="281953" y="270510"/>
                </a:moveTo>
                <a:lnTo>
                  <a:pt x="190568" y="270510"/>
                </a:lnTo>
                <a:lnTo>
                  <a:pt x="239441" y="275590"/>
                </a:lnTo>
                <a:lnTo>
                  <a:pt x="284916" y="288290"/>
                </a:lnTo>
                <a:lnTo>
                  <a:pt x="322866" y="308610"/>
                </a:lnTo>
                <a:lnTo>
                  <a:pt x="349165" y="332740"/>
                </a:lnTo>
                <a:lnTo>
                  <a:pt x="349330" y="341630"/>
                </a:lnTo>
                <a:lnTo>
                  <a:pt x="349445" y="373380"/>
                </a:lnTo>
                <a:lnTo>
                  <a:pt x="347569" y="383540"/>
                </a:lnTo>
                <a:lnTo>
                  <a:pt x="342457" y="389890"/>
                </a:lnTo>
                <a:lnTo>
                  <a:pt x="334882" y="396240"/>
                </a:lnTo>
                <a:lnTo>
                  <a:pt x="325620" y="397510"/>
                </a:lnTo>
                <a:lnTo>
                  <a:pt x="356242" y="397510"/>
                </a:lnTo>
                <a:lnTo>
                  <a:pt x="362206" y="388620"/>
                </a:lnTo>
                <a:lnTo>
                  <a:pt x="365332" y="373380"/>
                </a:lnTo>
                <a:lnTo>
                  <a:pt x="365222" y="349250"/>
                </a:lnTo>
                <a:lnTo>
                  <a:pt x="365000" y="331470"/>
                </a:lnTo>
                <a:lnTo>
                  <a:pt x="364922" y="327660"/>
                </a:lnTo>
                <a:lnTo>
                  <a:pt x="364217" y="308610"/>
                </a:lnTo>
                <a:lnTo>
                  <a:pt x="348378" y="308610"/>
                </a:lnTo>
                <a:lnTo>
                  <a:pt x="322348" y="289560"/>
                </a:lnTo>
                <a:lnTo>
                  <a:pt x="290088" y="273050"/>
                </a:lnTo>
                <a:lnTo>
                  <a:pt x="281953" y="270510"/>
                </a:lnTo>
                <a:close/>
              </a:path>
              <a:path w="381635" h="412750">
                <a:moveTo>
                  <a:pt x="190580" y="285750"/>
                </a:moveTo>
                <a:lnTo>
                  <a:pt x="152591" y="289560"/>
                </a:lnTo>
                <a:lnTo>
                  <a:pt x="115204" y="298450"/>
                </a:lnTo>
                <a:lnTo>
                  <a:pt x="58031" y="327660"/>
                </a:lnTo>
                <a:lnTo>
                  <a:pt x="57751" y="328930"/>
                </a:lnTo>
                <a:lnTo>
                  <a:pt x="57053" y="328930"/>
                </a:lnTo>
                <a:lnTo>
                  <a:pt x="52671" y="335280"/>
                </a:lnTo>
                <a:lnTo>
                  <a:pt x="47591" y="344170"/>
                </a:lnTo>
                <a:lnTo>
                  <a:pt x="47591" y="358140"/>
                </a:lnTo>
                <a:lnTo>
                  <a:pt x="54716" y="365760"/>
                </a:lnTo>
                <a:lnTo>
                  <a:pt x="72229" y="365760"/>
                </a:lnTo>
                <a:lnTo>
                  <a:pt x="79367" y="358140"/>
                </a:lnTo>
                <a:lnTo>
                  <a:pt x="79367" y="345440"/>
                </a:lnTo>
                <a:lnTo>
                  <a:pt x="76877" y="340360"/>
                </a:lnTo>
                <a:lnTo>
                  <a:pt x="73918" y="335280"/>
                </a:lnTo>
                <a:lnTo>
                  <a:pt x="96603" y="322580"/>
                </a:lnTo>
                <a:lnTo>
                  <a:pt x="125729" y="312420"/>
                </a:lnTo>
                <a:lnTo>
                  <a:pt x="158116" y="304800"/>
                </a:lnTo>
                <a:lnTo>
                  <a:pt x="190580" y="302260"/>
                </a:lnTo>
                <a:lnTo>
                  <a:pt x="275797" y="302260"/>
                </a:lnTo>
                <a:lnTo>
                  <a:pt x="265949" y="298450"/>
                </a:lnTo>
                <a:lnTo>
                  <a:pt x="228568" y="289560"/>
                </a:lnTo>
                <a:lnTo>
                  <a:pt x="190580" y="285750"/>
                </a:lnTo>
                <a:close/>
              </a:path>
              <a:path w="381635" h="412750">
                <a:moveTo>
                  <a:pt x="275797" y="302260"/>
                </a:moveTo>
                <a:lnTo>
                  <a:pt x="190580" y="302260"/>
                </a:lnTo>
                <a:lnTo>
                  <a:pt x="225473" y="304800"/>
                </a:lnTo>
                <a:lnTo>
                  <a:pt x="260008" y="313690"/>
                </a:lnTo>
                <a:lnTo>
                  <a:pt x="290243" y="325120"/>
                </a:lnTo>
                <a:lnTo>
                  <a:pt x="312234" y="340360"/>
                </a:lnTo>
                <a:lnTo>
                  <a:pt x="315447" y="342900"/>
                </a:lnTo>
                <a:lnTo>
                  <a:pt x="320463" y="342900"/>
                </a:lnTo>
                <a:lnTo>
                  <a:pt x="326470" y="336550"/>
                </a:lnTo>
                <a:lnTo>
                  <a:pt x="326305" y="331470"/>
                </a:lnTo>
                <a:lnTo>
                  <a:pt x="323105" y="327660"/>
                </a:lnTo>
                <a:lnTo>
                  <a:pt x="298776" y="311150"/>
                </a:lnTo>
                <a:lnTo>
                  <a:pt x="275797" y="302260"/>
                </a:lnTo>
                <a:close/>
              </a:path>
              <a:path w="381635" h="412750">
                <a:moveTo>
                  <a:pt x="182630" y="238760"/>
                </a:moveTo>
                <a:lnTo>
                  <a:pt x="166743" y="238760"/>
                </a:lnTo>
                <a:lnTo>
                  <a:pt x="166743" y="255270"/>
                </a:lnTo>
                <a:lnTo>
                  <a:pt x="127666" y="261620"/>
                </a:lnTo>
                <a:lnTo>
                  <a:pt x="91054" y="273050"/>
                </a:lnTo>
                <a:lnTo>
                  <a:pt x="58790" y="289560"/>
                </a:lnTo>
                <a:lnTo>
                  <a:pt x="32758" y="308610"/>
                </a:lnTo>
                <a:lnTo>
                  <a:pt x="58282" y="308610"/>
                </a:lnTo>
                <a:lnTo>
                  <a:pt x="96231" y="288290"/>
                </a:lnTo>
                <a:lnTo>
                  <a:pt x="141702" y="275590"/>
                </a:lnTo>
                <a:lnTo>
                  <a:pt x="190568" y="270510"/>
                </a:lnTo>
                <a:lnTo>
                  <a:pt x="281953" y="270510"/>
                </a:lnTo>
                <a:lnTo>
                  <a:pt x="253480" y="261620"/>
                </a:lnTo>
                <a:lnTo>
                  <a:pt x="214406" y="255270"/>
                </a:lnTo>
                <a:lnTo>
                  <a:pt x="182630" y="255270"/>
                </a:lnTo>
                <a:lnTo>
                  <a:pt x="182630" y="238760"/>
                </a:lnTo>
                <a:close/>
              </a:path>
              <a:path w="381635" h="412750">
                <a:moveTo>
                  <a:pt x="338753" y="147320"/>
                </a:moveTo>
                <a:lnTo>
                  <a:pt x="321733" y="147320"/>
                </a:lnTo>
                <a:lnTo>
                  <a:pt x="331604" y="180340"/>
                </a:lnTo>
                <a:lnTo>
                  <a:pt x="339390" y="218440"/>
                </a:lnTo>
                <a:lnTo>
                  <a:pt x="345008" y="261620"/>
                </a:lnTo>
                <a:lnTo>
                  <a:pt x="348378" y="308610"/>
                </a:lnTo>
                <a:lnTo>
                  <a:pt x="364217" y="308610"/>
                </a:lnTo>
                <a:lnTo>
                  <a:pt x="363888" y="299720"/>
                </a:lnTo>
                <a:lnTo>
                  <a:pt x="362107" y="273050"/>
                </a:lnTo>
                <a:lnTo>
                  <a:pt x="359643" y="248920"/>
                </a:lnTo>
                <a:lnTo>
                  <a:pt x="363318" y="238760"/>
                </a:lnTo>
                <a:lnTo>
                  <a:pt x="366669" y="229870"/>
                </a:lnTo>
                <a:lnTo>
                  <a:pt x="369673" y="220980"/>
                </a:lnTo>
                <a:lnTo>
                  <a:pt x="371553" y="214630"/>
                </a:lnTo>
                <a:lnTo>
                  <a:pt x="354982" y="214630"/>
                </a:lnTo>
                <a:lnTo>
                  <a:pt x="347624" y="177800"/>
                </a:lnTo>
                <a:lnTo>
                  <a:pt x="338753" y="147320"/>
                </a:lnTo>
                <a:close/>
              </a:path>
              <a:path w="381635" h="412750">
                <a:moveTo>
                  <a:pt x="195864" y="254000"/>
                </a:moveTo>
                <a:lnTo>
                  <a:pt x="185285" y="254000"/>
                </a:lnTo>
                <a:lnTo>
                  <a:pt x="182630" y="255270"/>
                </a:lnTo>
                <a:lnTo>
                  <a:pt x="198518" y="255270"/>
                </a:lnTo>
                <a:lnTo>
                  <a:pt x="195864" y="254000"/>
                </a:lnTo>
                <a:close/>
              </a:path>
              <a:path w="381635" h="412750">
                <a:moveTo>
                  <a:pt x="214406" y="238760"/>
                </a:moveTo>
                <a:lnTo>
                  <a:pt x="198518" y="238760"/>
                </a:lnTo>
                <a:lnTo>
                  <a:pt x="198518" y="255270"/>
                </a:lnTo>
                <a:lnTo>
                  <a:pt x="214406" y="255270"/>
                </a:lnTo>
                <a:lnTo>
                  <a:pt x="214406" y="238760"/>
                </a:lnTo>
                <a:close/>
              </a:path>
              <a:path w="381635" h="412750">
                <a:moveTo>
                  <a:pt x="218800" y="190500"/>
                </a:moveTo>
                <a:lnTo>
                  <a:pt x="162348" y="190500"/>
                </a:lnTo>
                <a:lnTo>
                  <a:pt x="158792" y="194310"/>
                </a:lnTo>
                <a:lnTo>
                  <a:pt x="158792" y="234950"/>
                </a:lnTo>
                <a:lnTo>
                  <a:pt x="162348" y="238760"/>
                </a:lnTo>
                <a:lnTo>
                  <a:pt x="218800" y="238760"/>
                </a:lnTo>
                <a:lnTo>
                  <a:pt x="222343" y="234950"/>
                </a:lnTo>
                <a:lnTo>
                  <a:pt x="222343" y="222250"/>
                </a:lnTo>
                <a:lnTo>
                  <a:pt x="174680" y="222250"/>
                </a:lnTo>
                <a:lnTo>
                  <a:pt x="174680" y="207010"/>
                </a:lnTo>
                <a:lnTo>
                  <a:pt x="222343" y="207010"/>
                </a:lnTo>
                <a:lnTo>
                  <a:pt x="222343" y="194310"/>
                </a:lnTo>
                <a:lnTo>
                  <a:pt x="218800" y="190500"/>
                </a:lnTo>
                <a:close/>
              </a:path>
              <a:path w="381635" h="412750">
                <a:moveTo>
                  <a:pt x="222343" y="207010"/>
                </a:moveTo>
                <a:lnTo>
                  <a:pt x="206455" y="207010"/>
                </a:lnTo>
                <a:lnTo>
                  <a:pt x="206455" y="222250"/>
                </a:lnTo>
                <a:lnTo>
                  <a:pt x="222343" y="222250"/>
                </a:lnTo>
                <a:lnTo>
                  <a:pt x="222343" y="207010"/>
                </a:lnTo>
                <a:close/>
              </a:path>
              <a:path w="381635" h="412750">
                <a:moveTo>
                  <a:pt x="72513" y="80010"/>
                </a:moveTo>
                <a:lnTo>
                  <a:pt x="29951" y="80010"/>
                </a:lnTo>
                <a:lnTo>
                  <a:pt x="38934" y="81280"/>
                </a:lnTo>
                <a:lnTo>
                  <a:pt x="48110" y="83820"/>
                </a:lnTo>
                <a:lnTo>
                  <a:pt x="57399" y="88900"/>
                </a:lnTo>
                <a:lnTo>
                  <a:pt x="66717" y="95250"/>
                </a:lnTo>
                <a:lnTo>
                  <a:pt x="53845" y="118110"/>
                </a:lnTo>
                <a:lnTo>
                  <a:pt x="42765" y="146050"/>
                </a:lnTo>
                <a:lnTo>
                  <a:pt x="33524" y="177800"/>
                </a:lnTo>
                <a:lnTo>
                  <a:pt x="26166" y="214630"/>
                </a:lnTo>
                <a:lnTo>
                  <a:pt x="42536" y="214630"/>
                </a:lnTo>
                <a:lnTo>
                  <a:pt x="49544" y="180340"/>
                </a:lnTo>
                <a:lnTo>
                  <a:pt x="59415" y="147320"/>
                </a:lnTo>
                <a:lnTo>
                  <a:pt x="80704" y="147320"/>
                </a:lnTo>
                <a:lnTo>
                  <a:pt x="66006" y="129540"/>
                </a:lnTo>
                <a:lnTo>
                  <a:pt x="81467" y="101600"/>
                </a:lnTo>
                <a:lnTo>
                  <a:pt x="98389" y="82550"/>
                </a:lnTo>
                <a:lnTo>
                  <a:pt x="76115" y="82550"/>
                </a:lnTo>
                <a:lnTo>
                  <a:pt x="72513" y="80010"/>
                </a:lnTo>
                <a:close/>
              </a:path>
              <a:path w="381635" h="412750">
                <a:moveTo>
                  <a:pt x="368384" y="80010"/>
                </a:moveTo>
                <a:lnTo>
                  <a:pt x="351197" y="80010"/>
                </a:lnTo>
                <a:lnTo>
                  <a:pt x="354652" y="86360"/>
                </a:lnTo>
                <a:lnTo>
                  <a:pt x="357611" y="93980"/>
                </a:lnTo>
                <a:lnTo>
                  <a:pt x="359884" y="102870"/>
                </a:lnTo>
                <a:lnTo>
                  <a:pt x="364314" y="127000"/>
                </a:lnTo>
                <a:lnTo>
                  <a:pt x="365293" y="152400"/>
                </a:lnTo>
                <a:lnTo>
                  <a:pt x="362840" y="180340"/>
                </a:lnTo>
                <a:lnTo>
                  <a:pt x="356976" y="208280"/>
                </a:lnTo>
                <a:lnTo>
                  <a:pt x="356404" y="210820"/>
                </a:lnTo>
                <a:lnTo>
                  <a:pt x="355617" y="212090"/>
                </a:lnTo>
                <a:lnTo>
                  <a:pt x="354982" y="214630"/>
                </a:lnTo>
                <a:lnTo>
                  <a:pt x="371553" y="214630"/>
                </a:lnTo>
                <a:lnTo>
                  <a:pt x="372305" y="212090"/>
                </a:lnTo>
                <a:lnTo>
                  <a:pt x="378567" y="181610"/>
                </a:lnTo>
                <a:lnTo>
                  <a:pt x="381150" y="152400"/>
                </a:lnTo>
                <a:lnTo>
                  <a:pt x="380038" y="124460"/>
                </a:lnTo>
                <a:lnTo>
                  <a:pt x="375213" y="97790"/>
                </a:lnTo>
                <a:lnTo>
                  <a:pt x="368384" y="80010"/>
                </a:lnTo>
                <a:close/>
              </a:path>
              <a:path w="381635" h="412750">
                <a:moveTo>
                  <a:pt x="182630" y="175260"/>
                </a:moveTo>
                <a:lnTo>
                  <a:pt x="166743" y="175260"/>
                </a:lnTo>
                <a:lnTo>
                  <a:pt x="166743" y="190500"/>
                </a:lnTo>
                <a:lnTo>
                  <a:pt x="182630" y="190500"/>
                </a:lnTo>
                <a:lnTo>
                  <a:pt x="182630" y="175260"/>
                </a:lnTo>
                <a:close/>
              </a:path>
              <a:path w="381635" h="412750">
                <a:moveTo>
                  <a:pt x="214406" y="175260"/>
                </a:moveTo>
                <a:lnTo>
                  <a:pt x="198518" y="175260"/>
                </a:lnTo>
                <a:lnTo>
                  <a:pt x="198518" y="190500"/>
                </a:lnTo>
                <a:lnTo>
                  <a:pt x="214406" y="190500"/>
                </a:lnTo>
                <a:lnTo>
                  <a:pt x="214406" y="175260"/>
                </a:lnTo>
                <a:close/>
              </a:path>
              <a:path w="381635" h="412750">
                <a:moveTo>
                  <a:pt x="80704" y="147320"/>
                </a:moveTo>
                <a:lnTo>
                  <a:pt x="59415" y="147320"/>
                </a:lnTo>
                <a:lnTo>
                  <a:pt x="70934" y="160020"/>
                </a:lnTo>
                <a:lnTo>
                  <a:pt x="77635" y="166370"/>
                </a:lnTo>
                <a:lnTo>
                  <a:pt x="85434" y="171450"/>
                </a:lnTo>
                <a:lnTo>
                  <a:pt x="94047" y="173990"/>
                </a:lnTo>
                <a:lnTo>
                  <a:pt x="103192" y="175260"/>
                </a:lnTo>
                <a:lnTo>
                  <a:pt x="277956" y="175260"/>
                </a:lnTo>
                <a:lnTo>
                  <a:pt x="311355" y="158750"/>
                </a:lnTo>
                <a:lnTo>
                  <a:pt x="95407" y="158750"/>
                </a:lnTo>
                <a:lnTo>
                  <a:pt x="88053" y="156210"/>
                </a:lnTo>
                <a:lnTo>
                  <a:pt x="80704" y="147320"/>
                </a:lnTo>
                <a:close/>
              </a:path>
              <a:path w="381635" h="412750">
                <a:moveTo>
                  <a:pt x="285273" y="63500"/>
                </a:moveTo>
                <a:lnTo>
                  <a:pt x="238231" y="63500"/>
                </a:lnTo>
                <a:lnTo>
                  <a:pt x="261105" y="68580"/>
                </a:lnTo>
                <a:lnTo>
                  <a:pt x="281624" y="81280"/>
                </a:lnTo>
                <a:lnTo>
                  <a:pt x="299671" y="101600"/>
                </a:lnTo>
                <a:lnTo>
                  <a:pt x="315129" y="129540"/>
                </a:lnTo>
                <a:lnTo>
                  <a:pt x="293082" y="156210"/>
                </a:lnTo>
                <a:lnTo>
                  <a:pt x="285729" y="158750"/>
                </a:lnTo>
                <a:lnTo>
                  <a:pt x="311355" y="158750"/>
                </a:lnTo>
                <a:lnTo>
                  <a:pt x="321733" y="147320"/>
                </a:lnTo>
                <a:lnTo>
                  <a:pt x="338753" y="147320"/>
                </a:lnTo>
                <a:lnTo>
                  <a:pt x="338383" y="146050"/>
                </a:lnTo>
                <a:lnTo>
                  <a:pt x="327304" y="118110"/>
                </a:lnTo>
                <a:lnTo>
                  <a:pt x="314431" y="95250"/>
                </a:lnTo>
                <a:lnTo>
                  <a:pt x="323762" y="88900"/>
                </a:lnTo>
                <a:lnTo>
                  <a:pt x="333062" y="83820"/>
                </a:lnTo>
                <a:lnTo>
                  <a:pt x="337650" y="82550"/>
                </a:lnTo>
                <a:lnTo>
                  <a:pt x="305033" y="82550"/>
                </a:lnTo>
                <a:lnTo>
                  <a:pt x="298156" y="74930"/>
                </a:lnTo>
                <a:lnTo>
                  <a:pt x="290939" y="67310"/>
                </a:lnTo>
                <a:lnTo>
                  <a:pt x="285273" y="63500"/>
                </a:lnTo>
                <a:close/>
              </a:path>
              <a:path w="381635" h="412750">
                <a:moveTo>
                  <a:pt x="119720" y="48260"/>
                </a:moveTo>
                <a:lnTo>
                  <a:pt x="75207" y="48260"/>
                </a:lnTo>
                <a:lnTo>
                  <a:pt x="86080" y="49530"/>
                </a:lnTo>
                <a:lnTo>
                  <a:pt x="96298" y="52070"/>
                </a:lnTo>
                <a:lnTo>
                  <a:pt x="105656" y="57150"/>
                </a:lnTo>
                <a:lnTo>
                  <a:pt x="97763" y="62230"/>
                </a:lnTo>
                <a:lnTo>
                  <a:pt x="90204" y="67310"/>
                </a:lnTo>
                <a:lnTo>
                  <a:pt x="82987" y="74930"/>
                </a:lnTo>
                <a:lnTo>
                  <a:pt x="76115" y="82550"/>
                </a:lnTo>
                <a:lnTo>
                  <a:pt x="98389" y="82550"/>
                </a:lnTo>
                <a:lnTo>
                  <a:pt x="99517" y="81280"/>
                </a:lnTo>
                <a:lnTo>
                  <a:pt x="120036" y="68580"/>
                </a:lnTo>
                <a:lnTo>
                  <a:pt x="142905" y="63500"/>
                </a:lnTo>
                <a:lnTo>
                  <a:pt x="285273" y="63500"/>
                </a:lnTo>
                <a:lnTo>
                  <a:pt x="283384" y="62230"/>
                </a:lnTo>
                <a:lnTo>
                  <a:pt x="275493" y="57150"/>
                </a:lnTo>
                <a:lnTo>
                  <a:pt x="284859" y="52070"/>
                </a:lnTo>
                <a:lnTo>
                  <a:pt x="289971" y="50800"/>
                </a:lnTo>
                <a:lnTo>
                  <a:pt x="123766" y="50800"/>
                </a:lnTo>
                <a:lnTo>
                  <a:pt x="119720" y="48260"/>
                </a:lnTo>
                <a:close/>
              </a:path>
              <a:path w="381635" h="412750">
                <a:moveTo>
                  <a:pt x="346064" y="48260"/>
                </a:moveTo>
                <a:lnTo>
                  <a:pt x="305954" y="48260"/>
                </a:lnTo>
                <a:lnTo>
                  <a:pt x="317263" y="49530"/>
                </a:lnTo>
                <a:lnTo>
                  <a:pt x="323886" y="52070"/>
                </a:lnTo>
                <a:lnTo>
                  <a:pt x="330106" y="55880"/>
                </a:lnTo>
                <a:lnTo>
                  <a:pt x="335912" y="59690"/>
                </a:lnTo>
                <a:lnTo>
                  <a:pt x="341291" y="64770"/>
                </a:lnTo>
                <a:lnTo>
                  <a:pt x="332213" y="67310"/>
                </a:lnTo>
                <a:lnTo>
                  <a:pt x="323110" y="71120"/>
                </a:lnTo>
                <a:lnTo>
                  <a:pt x="314033" y="76200"/>
                </a:lnTo>
                <a:lnTo>
                  <a:pt x="305033" y="82550"/>
                </a:lnTo>
                <a:lnTo>
                  <a:pt x="337650" y="82550"/>
                </a:lnTo>
                <a:lnTo>
                  <a:pt x="342238" y="81280"/>
                </a:lnTo>
                <a:lnTo>
                  <a:pt x="351197" y="80010"/>
                </a:lnTo>
                <a:lnTo>
                  <a:pt x="368384" y="80010"/>
                </a:lnTo>
                <a:lnTo>
                  <a:pt x="366433" y="74930"/>
                </a:lnTo>
                <a:lnTo>
                  <a:pt x="354315" y="55880"/>
                </a:lnTo>
                <a:lnTo>
                  <a:pt x="346064" y="48260"/>
                </a:lnTo>
                <a:close/>
              </a:path>
              <a:path w="381635" h="412750">
                <a:moveTo>
                  <a:pt x="249623" y="48260"/>
                </a:moveTo>
                <a:lnTo>
                  <a:pt x="131525" y="48260"/>
                </a:lnTo>
                <a:lnTo>
                  <a:pt x="123766" y="50800"/>
                </a:lnTo>
                <a:lnTo>
                  <a:pt x="257382" y="50800"/>
                </a:lnTo>
                <a:lnTo>
                  <a:pt x="249623" y="48260"/>
                </a:lnTo>
                <a:close/>
              </a:path>
              <a:path w="381635" h="412750">
                <a:moveTo>
                  <a:pt x="305772" y="31750"/>
                </a:moveTo>
                <a:lnTo>
                  <a:pt x="289766" y="34290"/>
                </a:lnTo>
                <a:lnTo>
                  <a:pt x="273566" y="40640"/>
                </a:lnTo>
                <a:lnTo>
                  <a:pt x="257382" y="50800"/>
                </a:lnTo>
                <a:lnTo>
                  <a:pt x="289971" y="50800"/>
                </a:lnTo>
                <a:lnTo>
                  <a:pt x="295082" y="49530"/>
                </a:lnTo>
                <a:lnTo>
                  <a:pt x="305954" y="48260"/>
                </a:lnTo>
                <a:lnTo>
                  <a:pt x="346064" y="48260"/>
                </a:lnTo>
                <a:lnTo>
                  <a:pt x="339187" y="41910"/>
                </a:lnTo>
                <a:lnTo>
                  <a:pt x="321378" y="34290"/>
                </a:lnTo>
                <a:lnTo>
                  <a:pt x="305772" y="31750"/>
                </a:lnTo>
                <a:close/>
              </a:path>
              <a:path w="381635" h="412750">
                <a:moveTo>
                  <a:pt x="190568" y="0"/>
                </a:moveTo>
                <a:lnTo>
                  <a:pt x="170656" y="3810"/>
                </a:lnTo>
                <a:lnTo>
                  <a:pt x="153935" y="13970"/>
                </a:lnTo>
                <a:lnTo>
                  <a:pt x="141776" y="29210"/>
                </a:lnTo>
                <a:lnTo>
                  <a:pt x="135551" y="48260"/>
                </a:lnTo>
                <a:lnTo>
                  <a:pt x="151668" y="48260"/>
                </a:lnTo>
                <a:lnTo>
                  <a:pt x="156603" y="35560"/>
                </a:lnTo>
                <a:lnTo>
                  <a:pt x="165307" y="25400"/>
                </a:lnTo>
                <a:lnTo>
                  <a:pt x="176917" y="19050"/>
                </a:lnTo>
                <a:lnTo>
                  <a:pt x="190568" y="16510"/>
                </a:lnTo>
                <a:lnTo>
                  <a:pt x="229234" y="16510"/>
                </a:lnTo>
                <a:lnTo>
                  <a:pt x="227207" y="13970"/>
                </a:lnTo>
                <a:lnTo>
                  <a:pt x="210482" y="3810"/>
                </a:lnTo>
                <a:lnTo>
                  <a:pt x="190568" y="0"/>
                </a:lnTo>
                <a:close/>
              </a:path>
              <a:path w="381635" h="412750">
                <a:moveTo>
                  <a:pt x="229234" y="16510"/>
                </a:moveTo>
                <a:lnTo>
                  <a:pt x="190568" y="16510"/>
                </a:lnTo>
                <a:lnTo>
                  <a:pt x="204220" y="19050"/>
                </a:lnTo>
                <a:lnTo>
                  <a:pt x="215834" y="25400"/>
                </a:lnTo>
                <a:lnTo>
                  <a:pt x="224543" y="35560"/>
                </a:lnTo>
                <a:lnTo>
                  <a:pt x="229481" y="48260"/>
                </a:lnTo>
                <a:lnTo>
                  <a:pt x="245597" y="48260"/>
                </a:lnTo>
                <a:lnTo>
                  <a:pt x="239370" y="29210"/>
                </a:lnTo>
                <a:lnTo>
                  <a:pt x="229234" y="16510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3637804" y="4317319"/>
            <a:ext cx="80010" cy="80010"/>
          </a:xfrm>
          <a:custGeom>
            <a:avLst/>
            <a:gdLst/>
            <a:ahLst/>
            <a:cxnLst/>
            <a:rect l="l" t="t" r="r" b="b"/>
            <a:pathLst>
              <a:path w="80010" h="80010">
                <a:moveTo>
                  <a:pt x="39712" y="0"/>
                </a:moveTo>
                <a:lnTo>
                  <a:pt x="24270" y="3126"/>
                </a:lnTo>
                <a:lnTo>
                  <a:pt x="11645" y="11647"/>
                </a:lnTo>
                <a:lnTo>
                  <a:pt x="3126" y="24276"/>
                </a:lnTo>
                <a:lnTo>
                  <a:pt x="0" y="39725"/>
                </a:lnTo>
                <a:lnTo>
                  <a:pt x="3126" y="55167"/>
                </a:lnTo>
                <a:lnTo>
                  <a:pt x="11645" y="67792"/>
                </a:lnTo>
                <a:lnTo>
                  <a:pt x="24270" y="76312"/>
                </a:lnTo>
                <a:lnTo>
                  <a:pt x="39712" y="79438"/>
                </a:lnTo>
                <a:lnTo>
                  <a:pt x="55154" y="76312"/>
                </a:lnTo>
                <a:lnTo>
                  <a:pt x="67779" y="67792"/>
                </a:lnTo>
                <a:lnTo>
                  <a:pt x="70642" y="63550"/>
                </a:lnTo>
                <a:lnTo>
                  <a:pt x="39712" y="63550"/>
                </a:lnTo>
                <a:lnTo>
                  <a:pt x="30444" y="61674"/>
                </a:lnTo>
                <a:lnTo>
                  <a:pt x="22871" y="56562"/>
                </a:lnTo>
                <a:lnTo>
                  <a:pt x="17761" y="48988"/>
                </a:lnTo>
                <a:lnTo>
                  <a:pt x="15887" y="39725"/>
                </a:lnTo>
                <a:lnTo>
                  <a:pt x="17761" y="30455"/>
                </a:lnTo>
                <a:lnTo>
                  <a:pt x="22871" y="22877"/>
                </a:lnTo>
                <a:lnTo>
                  <a:pt x="30444" y="17763"/>
                </a:lnTo>
                <a:lnTo>
                  <a:pt x="39712" y="15887"/>
                </a:lnTo>
                <a:lnTo>
                  <a:pt x="70640" y="15887"/>
                </a:lnTo>
                <a:lnTo>
                  <a:pt x="67779" y="11647"/>
                </a:lnTo>
                <a:lnTo>
                  <a:pt x="55154" y="3126"/>
                </a:lnTo>
                <a:lnTo>
                  <a:pt x="39712" y="0"/>
                </a:lnTo>
                <a:close/>
              </a:path>
              <a:path w="80010" h="80010">
                <a:moveTo>
                  <a:pt x="70640" y="15887"/>
                </a:moveTo>
                <a:lnTo>
                  <a:pt x="39712" y="15887"/>
                </a:lnTo>
                <a:lnTo>
                  <a:pt x="48980" y="17763"/>
                </a:lnTo>
                <a:lnTo>
                  <a:pt x="56554" y="22877"/>
                </a:lnTo>
                <a:lnTo>
                  <a:pt x="61663" y="30455"/>
                </a:lnTo>
                <a:lnTo>
                  <a:pt x="63538" y="39725"/>
                </a:lnTo>
                <a:lnTo>
                  <a:pt x="61663" y="48988"/>
                </a:lnTo>
                <a:lnTo>
                  <a:pt x="56554" y="56562"/>
                </a:lnTo>
                <a:lnTo>
                  <a:pt x="48980" y="61674"/>
                </a:lnTo>
                <a:lnTo>
                  <a:pt x="39712" y="63550"/>
                </a:lnTo>
                <a:lnTo>
                  <a:pt x="70642" y="63550"/>
                </a:lnTo>
                <a:lnTo>
                  <a:pt x="76299" y="55167"/>
                </a:lnTo>
                <a:lnTo>
                  <a:pt x="79425" y="39725"/>
                </a:lnTo>
                <a:lnTo>
                  <a:pt x="76299" y="24276"/>
                </a:lnTo>
                <a:lnTo>
                  <a:pt x="70640" y="15887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3771853" y="4205112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5">
                <a:moveTo>
                  <a:pt x="44678" y="0"/>
                </a:moveTo>
                <a:lnTo>
                  <a:pt x="27303" y="3518"/>
                </a:lnTo>
                <a:lnTo>
                  <a:pt x="13100" y="13106"/>
                </a:lnTo>
                <a:lnTo>
                  <a:pt x="3516" y="27314"/>
                </a:lnTo>
                <a:lnTo>
                  <a:pt x="0" y="44691"/>
                </a:lnTo>
                <a:lnTo>
                  <a:pt x="3516" y="62066"/>
                </a:lnTo>
                <a:lnTo>
                  <a:pt x="13100" y="76269"/>
                </a:lnTo>
                <a:lnTo>
                  <a:pt x="27303" y="85853"/>
                </a:lnTo>
                <a:lnTo>
                  <a:pt x="44678" y="89369"/>
                </a:lnTo>
                <a:lnTo>
                  <a:pt x="62053" y="85853"/>
                </a:lnTo>
                <a:lnTo>
                  <a:pt x="76257" y="76269"/>
                </a:lnTo>
                <a:lnTo>
                  <a:pt x="79474" y="71500"/>
                </a:lnTo>
                <a:lnTo>
                  <a:pt x="44678" y="71500"/>
                </a:lnTo>
                <a:lnTo>
                  <a:pt x="34253" y="69390"/>
                </a:lnTo>
                <a:lnTo>
                  <a:pt x="25730" y="63639"/>
                </a:lnTo>
                <a:lnTo>
                  <a:pt x="19979" y="55116"/>
                </a:lnTo>
                <a:lnTo>
                  <a:pt x="17868" y="44691"/>
                </a:lnTo>
                <a:lnTo>
                  <a:pt x="19979" y="34265"/>
                </a:lnTo>
                <a:lnTo>
                  <a:pt x="25730" y="25742"/>
                </a:lnTo>
                <a:lnTo>
                  <a:pt x="34253" y="19991"/>
                </a:lnTo>
                <a:lnTo>
                  <a:pt x="44678" y="17881"/>
                </a:lnTo>
                <a:lnTo>
                  <a:pt x="79478" y="17881"/>
                </a:lnTo>
                <a:lnTo>
                  <a:pt x="76257" y="13106"/>
                </a:lnTo>
                <a:lnTo>
                  <a:pt x="62053" y="3518"/>
                </a:lnTo>
                <a:lnTo>
                  <a:pt x="44678" y="0"/>
                </a:lnTo>
                <a:close/>
              </a:path>
              <a:path w="89535" h="89535">
                <a:moveTo>
                  <a:pt x="79478" y="17881"/>
                </a:moveTo>
                <a:lnTo>
                  <a:pt x="44678" y="17881"/>
                </a:lnTo>
                <a:lnTo>
                  <a:pt x="55104" y="19991"/>
                </a:lnTo>
                <a:lnTo>
                  <a:pt x="63626" y="25742"/>
                </a:lnTo>
                <a:lnTo>
                  <a:pt x="69378" y="34265"/>
                </a:lnTo>
                <a:lnTo>
                  <a:pt x="71488" y="44691"/>
                </a:lnTo>
                <a:lnTo>
                  <a:pt x="69378" y="55116"/>
                </a:lnTo>
                <a:lnTo>
                  <a:pt x="63626" y="63639"/>
                </a:lnTo>
                <a:lnTo>
                  <a:pt x="55104" y="69390"/>
                </a:lnTo>
                <a:lnTo>
                  <a:pt x="44678" y="71500"/>
                </a:lnTo>
                <a:lnTo>
                  <a:pt x="79474" y="71500"/>
                </a:lnTo>
                <a:lnTo>
                  <a:pt x="85840" y="62066"/>
                </a:lnTo>
                <a:lnTo>
                  <a:pt x="89357" y="44691"/>
                </a:lnTo>
                <a:lnTo>
                  <a:pt x="85840" y="27314"/>
                </a:lnTo>
                <a:lnTo>
                  <a:pt x="79478" y="17881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3613966" y="4396751"/>
            <a:ext cx="80010" cy="238760"/>
          </a:xfrm>
          <a:custGeom>
            <a:avLst/>
            <a:gdLst/>
            <a:ahLst/>
            <a:cxnLst/>
            <a:rect l="l" t="t" r="r" b="b"/>
            <a:pathLst>
              <a:path w="80010" h="238760">
                <a:moveTo>
                  <a:pt x="39725" y="98907"/>
                </a:moveTo>
                <a:lnTo>
                  <a:pt x="23837" y="98907"/>
                </a:lnTo>
                <a:lnTo>
                  <a:pt x="23837" y="212496"/>
                </a:lnTo>
                <a:lnTo>
                  <a:pt x="25894" y="223683"/>
                </a:lnTo>
                <a:lnTo>
                  <a:pt x="31307" y="231763"/>
                </a:lnTo>
                <a:lnTo>
                  <a:pt x="38941" y="236665"/>
                </a:lnTo>
                <a:lnTo>
                  <a:pt x="47663" y="238315"/>
                </a:lnTo>
                <a:lnTo>
                  <a:pt x="56384" y="236665"/>
                </a:lnTo>
                <a:lnTo>
                  <a:pt x="64019" y="231763"/>
                </a:lnTo>
                <a:lnTo>
                  <a:pt x="69431" y="223683"/>
                </a:lnTo>
                <a:lnTo>
                  <a:pt x="69662" y="222427"/>
                </a:lnTo>
                <a:lnTo>
                  <a:pt x="43827" y="222427"/>
                </a:lnTo>
                <a:lnTo>
                  <a:pt x="39725" y="219811"/>
                </a:lnTo>
                <a:lnTo>
                  <a:pt x="39725" y="98907"/>
                </a:lnTo>
                <a:close/>
              </a:path>
              <a:path w="80010" h="238760">
                <a:moveTo>
                  <a:pt x="71488" y="119164"/>
                </a:moveTo>
                <a:lnTo>
                  <a:pt x="55600" y="119164"/>
                </a:lnTo>
                <a:lnTo>
                  <a:pt x="55600" y="219811"/>
                </a:lnTo>
                <a:lnTo>
                  <a:pt x="51498" y="222427"/>
                </a:lnTo>
                <a:lnTo>
                  <a:pt x="69662" y="222427"/>
                </a:lnTo>
                <a:lnTo>
                  <a:pt x="71488" y="212496"/>
                </a:lnTo>
                <a:lnTo>
                  <a:pt x="71488" y="119164"/>
                </a:lnTo>
                <a:close/>
              </a:path>
              <a:path w="80010" h="238760">
                <a:moveTo>
                  <a:pt x="79438" y="0"/>
                </a:moveTo>
                <a:lnTo>
                  <a:pt x="39725" y="0"/>
                </a:lnTo>
                <a:lnTo>
                  <a:pt x="20263" y="3420"/>
                </a:lnTo>
                <a:lnTo>
                  <a:pt x="8080" y="11768"/>
                </a:lnTo>
                <a:lnTo>
                  <a:pt x="1788" y="22175"/>
                </a:lnTo>
                <a:lnTo>
                  <a:pt x="0" y="31775"/>
                </a:lnTo>
                <a:lnTo>
                  <a:pt x="0" y="85369"/>
                </a:lnTo>
                <a:lnTo>
                  <a:pt x="2273" y="90652"/>
                </a:lnTo>
                <a:lnTo>
                  <a:pt x="10947" y="98374"/>
                </a:lnTo>
                <a:lnTo>
                  <a:pt x="17449" y="100164"/>
                </a:lnTo>
                <a:lnTo>
                  <a:pt x="23837" y="98907"/>
                </a:lnTo>
                <a:lnTo>
                  <a:pt x="39725" y="98907"/>
                </a:lnTo>
                <a:lnTo>
                  <a:pt x="39725" y="83413"/>
                </a:lnTo>
                <a:lnTo>
                  <a:pt x="18046" y="83413"/>
                </a:lnTo>
                <a:lnTo>
                  <a:pt x="15887" y="82727"/>
                </a:lnTo>
                <a:lnTo>
                  <a:pt x="15887" y="31775"/>
                </a:lnTo>
                <a:lnTo>
                  <a:pt x="16297" y="29019"/>
                </a:lnTo>
                <a:lnTo>
                  <a:pt x="18967" y="23588"/>
                </a:lnTo>
                <a:lnTo>
                  <a:pt x="26056" y="18279"/>
                </a:lnTo>
                <a:lnTo>
                  <a:pt x="39725" y="15887"/>
                </a:lnTo>
                <a:lnTo>
                  <a:pt x="79438" y="15887"/>
                </a:lnTo>
                <a:lnTo>
                  <a:pt x="79438" y="0"/>
                </a:lnTo>
                <a:close/>
              </a:path>
              <a:path w="80010" h="238760">
                <a:moveTo>
                  <a:pt x="39725" y="78054"/>
                </a:moveTo>
                <a:lnTo>
                  <a:pt x="23837" y="78054"/>
                </a:lnTo>
                <a:lnTo>
                  <a:pt x="23837" y="82727"/>
                </a:lnTo>
                <a:lnTo>
                  <a:pt x="21678" y="83413"/>
                </a:lnTo>
                <a:lnTo>
                  <a:pt x="39725" y="83413"/>
                </a:lnTo>
                <a:lnTo>
                  <a:pt x="39725" y="78054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3661628" y="4396751"/>
            <a:ext cx="80010" cy="238760"/>
          </a:xfrm>
          <a:custGeom>
            <a:avLst/>
            <a:gdLst/>
            <a:ahLst/>
            <a:cxnLst/>
            <a:rect l="l" t="t" r="r" b="b"/>
            <a:pathLst>
              <a:path w="80010" h="238760">
                <a:moveTo>
                  <a:pt x="23837" y="119164"/>
                </a:moveTo>
                <a:lnTo>
                  <a:pt x="7950" y="119164"/>
                </a:lnTo>
                <a:lnTo>
                  <a:pt x="7950" y="212496"/>
                </a:lnTo>
                <a:lnTo>
                  <a:pt x="10006" y="223683"/>
                </a:lnTo>
                <a:lnTo>
                  <a:pt x="15419" y="231763"/>
                </a:lnTo>
                <a:lnTo>
                  <a:pt x="23053" y="236665"/>
                </a:lnTo>
                <a:lnTo>
                  <a:pt x="31775" y="238315"/>
                </a:lnTo>
                <a:lnTo>
                  <a:pt x="40496" y="236665"/>
                </a:lnTo>
                <a:lnTo>
                  <a:pt x="48131" y="231763"/>
                </a:lnTo>
                <a:lnTo>
                  <a:pt x="53544" y="223683"/>
                </a:lnTo>
                <a:lnTo>
                  <a:pt x="53774" y="222427"/>
                </a:lnTo>
                <a:lnTo>
                  <a:pt x="27940" y="222427"/>
                </a:lnTo>
                <a:lnTo>
                  <a:pt x="23837" y="219811"/>
                </a:lnTo>
                <a:lnTo>
                  <a:pt x="23837" y="119164"/>
                </a:lnTo>
                <a:close/>
              </a:path>
              <a:path w="80010" h="238760">
                <a:moveTo>
                  <a:pt x="55600" y="101587"/>
                </a:moveTo>
                <a:lnTo>
                  <a:pt x="39712" y="101587"/>
                </a:lnTo>
                <a:lnTo>
                  <a:pt x="39712" y="219811"/>
                </a:lnTo>
                <a:lnTo>
                  <a:pt x="35610" y="222427"/>
                </a:lnTo>
                <a:lnTo>
                  <a:pt x="53774" y="222427"/>
                </a:lnTo>
                <a:lnTo>
                  <a:pt x="55600" y="212496"/>
                </a:lnTo>
                <a:lnTo>
                  <a:pt x="55600" y="122758"/>
                </a:lnTo>
                <a:lnTo>
                  <a:pt x="63766" y="122623"/>
                </a:lnTo>
                <a:lnTo>
                  <a:pt x="71467" y="119279"/>
                </a:lnTo>
                <a:lnTo>
                  <a:pt x="77194" y="112805"/>
                </a:lnTo>
                <a:lnTo>
                  <a:pt x="78505" y="107238"/>
                </a:lnTo>
                <a:lnTo>
                  <a:pt x="57759" y="107238"/>
                </a:lnTo>
                <a:lnTo>
                  <a:pt x="55600" y="106553"/>
                </a:lnTo>
                <a:lnTo>
                  <a:pt x="55600" y="101587"/>
                </a:lnTo>
                <a:close/>
              </a:path>
              <a:path w="80010" h="238760">
                <a:moveTo>
                  <a:pt x="39712" y="0"/>
                </a:moveTo>
                <a:lnTo>
                  <a:pt x="0" y="0"/>
                </a:lnTo>
                <a:lnTo>
                  <a:pt x="0" y="15887"/>
                </a:lnTo>
                <a:lnTo>
                  <a:pt x="39712" y="15887"/>
                </a:lnTo>
                <a:lnTo>
                  <a:pt x="52813" y="18011"/>
                </a:lnTo>
                <a:lnTo>
                  <a:pt x="59947" y="22874"/>
                </a:lnTo>
                <a:lnTo>
                  <a:pt x="62922" y="28216"/>
                </a:lnTo>
                <a:lnTo>
                  <a:pt x="63550" y="31775"/>
                </a:lnTo>
                <a:lnTo>
                  <a:pt x="63550" y="106553"/>
                </a:lnTo>
                <a:lnTo>
                  <a:pt x="61391" y="107238"/>
                </a:lnTo>
                <a:lnTo>
                  <a:pt x="78505" y="107238"/>
                </a:lnTo>
                <a:lnTo>
                  <a:pt x="79438" y="103276"/>
                </a:lnTo>
                <a:lnTo>
                  <a:pt x="79438" y="31775"/>
                </a:lnTo>
                <a:lnTo>
                  <a:pt x="77649" y="22175"/>
                </a:lnTo>
                <a:lnTo>
                  <a:pt x="71358" y="11768"/>
                </a:lnTo>
                <a:lnTo>
                  <a:pt x="59175" y="3420"/>
                </a:lnTo>
                <a:lnTo>
                  <a:pt x="39712" y="0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3701846" y="4300442"/>
            <a:ext cx="199390" cy="337820"/>
          </a:xfrm>
          <a:custGeom>
            <a:avLst/>
            <a:gdLst/>
            <a:ahLst/>
            <a:cxnLst/>
            <a:rect l="l" t="t" r="r" b="b"/>
            <a:pathLst>
              <a:path w="199389" h="337820">
                <a:moveTo>
                  <a:pt x="119646" y="151917"/>
                </a:moveTo>
                <a:lnTo>
                  <a:pt x="101777" y="151917"/>
                </a:lnTo>
                <a:lnTo>
                  <a:pt x="101777" y="310794"/>
                </a:lnTo>
                <a:lnTo>
                  <a:pt x="104227" y="321536"/>
                </a:lnTo>
                <a:lnTo>
                  <a:pt x="111040" y="330023"/>
                </a:lnTo>
                <a:lnTo>
                  <a:pt x="121414" y="335599"/>
                </a:lnTo>
                <a:lnTo>
                  <a:pt x="134543" y="337604"/>
                </a:lnTo>
                <a:lnTo>
                  <a:pt x="147673" y="335599"/>
                </a:lnTo>
                <a:lnTo>
                  <a:pt x="158046" y="330023"/>
                </a:lnTo>
                <a:lnTo>
                  <a:pt x="164860" y="321536"/>
                </a:lnTo>
                <a:lnTo>
                  <a:pt x="165270" y="319735"/>
                </a:lnTo>
                <a:lnTo>
                  <a:pt x="128549" y="319735"/>
                </a:lnTo>
                <a:lnTo>
                  <a:pt x="119646" y="317347"/>
                </a:lnTo>
                <a:lnTo>
                  <a:pt x="119646" y="151917"/>
                </a:lnTo>
                <a:close/>
              </a:path>
              <a:path w="199389" h="337820">
                <a:moveTo>
                  <a:pt x="167309" y="158635"/>
                </a:moveTo>
                <a:lnTo>
                  <a:pt x="149440" y="158635"/>
                </a:lnTo>
                <a:lnTo>
                  <a:pt x="149440" y="317347"/>
                </a:lnTo>
                <a:lnTo>
                  <a:pt x="140538" y="319735"/>
                </a:lnTo>
                <a:lnTo>
                  <a:pt x="165270" y="319735"/>
                </a:lnTo>
                <a:lnTo>
                  <a:pt x="167309" y="310794"/>
                </a:lnTo>
                <a:lnTo>
                  <a:pt x="167309" y="179984"/>
                </a:lnTo>
                <a:lnTo>
                  <a:pt x="178955" y="179984"/>
                </a:lnTo>
                <a:lnTo>
                  <a:pt x="184206" y="179161"/>
                </a:lnTo>
                <a:lnTo>
                  <a:pt x="192066" y="174823"/>
                </a:lnTo>
                <a:lnTo>
                  <a:pt x="197229" y="168221"/>
                </a:lnTo>
                <a:lnTo>
                  <a:pt x="198306" y="163372"/>
                </a:lnTo>
                <a:lnTo>
                  <a:pt x="167309" y="163372"/>
                </a:lnTo>
                <a:lnTo>
                  <a:pt x="167309" y="158635"/>
                </a:lnTo>
                <a:close/>
              </a:path>
              <a:path w="199389" h="337820">
                <a:moveTo>
                  <a:pt x="178955" y="179984"/>
                </a:moveTo>
                <a:lnTo>
                  <a:pt x="167309" y="179984"/>
                </a:lnTo>
                <a:lnTo>
                  <a:pt x="169494" y="180467"/>
                </a:lnTo>
                <a:lnTo>
                  <a:pt x="171818" y="180720"/>
                </a:lnTo>
                <a:lnTo>
                  <a:pt x="174256" y="180720"/>
                </a:lnTo>
                <a:lnTo>
                  <a:pt x="178955" y="179984"/>
                </a:lnTo>
                <a:close/>
              </a:path>
              <a:path w="199389" h="337820">
                <a:moveTo>
                  <a:pt x="190660" y="17868"/>
                </a:moveTo>
                <a:lnTo>
                  <a:pt x="158368" y="17868"/>
                </a:lnTo>
                <a:lnTo>
                  <a:pt x="171220" y="22239"/>
                </a:lnTo>
                <a:lnTo>
                  <a:pt x="178036" y="32089"/>
                </a:lnTo>
                <a:lnTo>
                  <a:pt x="180730" y="42525"/>
                </a:lnTo>
                <a:lnTo>
                  <a:pt x="181216" y="48653"/>
                </a:lnTo>
                <a:lnTo>
                  <a:pt x="181216" y="163372"/>
                </a:lnTo>
                <a:lnTo>
                  <a:pt x="198306" y="163372"/>
                </a:lnTo>
                <a:lnTo>
                  <a:pt x="199085" y="159867"/>
                </a:lnTo>
                <a:lnTo>
                  <a:pt x="199085" y="48653"/>
                </a:lnTo>
                <a:lnTo>
                  <a:pt x="197252" y="33952"/>
                </a:lnTo>
                <a:lnTo>
                  <a:pt x="190804" y="18016"/>
                </a:lnTo>
                <a:lnTo>
                  <a:pt x="190660" y="17868"/>
                </a:lnTo>
                <a:close/>
              </a:path>
              <a:path w="199389" h="337820">
                <a:moveTo>
                  <a:pt x="158368" y="0"/>
                </a:moveTo>
                <a:lnTo>
                  <a:pt x="86880" y="0"/>
                </a:lnTo>
                <a:lnTo>
                  <a:pt x="72544" y="3945"/>
                </a:lnTo>
                <a:lnTo>
                  <a:pt x="60451" y="12839"/>
                </a:lnTo>
                <a:lnTo>
                  <a:pt x="51769" y="22267"/>
                </a:lnTo>
                <a:lnTo>
                  <a:pt x="47663" y="27812"/>
                </a:lnTo>
                <a:lnTo>
                  <a:pt x="0" y="99301"/>
                </a:lnTo>
                <a:lnTo>
                  <a:pt x="14884" y="109219"/>
                </a:lnTo>
                <a:lnTo>
                  <a:pt x="62547" y="37718"/>
                </a:lnTo>
                <a:lnTo>
                  <a:pt x="67533" y="31242"/>
                </a:lnTo>
                <a:lnTo>
                  <a:pt x="73871" y="24793"/>
                </a:lnTo>
                <a:lnTo>
                  <a:pt x="80630" y="19845"/>
                </a:lnTo>
                <a:lnTo>
                  <a:pt x="86880" y="17868"/>
                </a:lnTo>
                <a:lnTo>
                  <a:pt x="190660" y="17868"/>
                </a:lnTo>
                <a:lnTo>
                  <a:pt x="178318" y="5235"/>
                </a:lnTo>
                <a:lnTo>
                  <a:pt x="158368" y="0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3725859" y="4363137"/>
            <a:ext cx="95885" cy="277495"/>
          </a:xfrm>
          <a:custGeom>
            <a:avLst/>
            <a:gdLst/>
            <a:ahLst/>
            <a:cxnLst/>
            <a:rect l="l" t="t" r="r" b="b"/>
            <a:pathLst>
              <a:path w="95885" h="277495">
                <a:moveTo>
                  <a:pt x="55918" y="31161"/>
                </a:moveTo>
                <a:lnTo>
                  <a:pt x="38049" y="31161"/>
                </a:lnTo>
                <a:lnTo>
                  <a:pt x="38049" y="256040"/>
                </a:lnTo>
                <a:lnTo>
                  <a:pt x="40163" y="264480"/>
                </a:lnTo>
                <a:lnTo>
                  <a:pt x="46086" y="271072"/>
                </a:lnTo>
                <a:lnTo>
                  <a:pt x="55188" y="275362"/>
                </a:lnTo>
                <a:lnTo>
                  <a:pt x="66840" y="276894"/>
                </a:lnTo>
                <a:lnTo>
                  <a:pt x="78491" y="275362"/>
                </a:lnTo>
                <a:lnTo>
                  <a:pt x="87593" y="271072"/>
                </a:lnTo>
                <a:lnTo>
                  <a:pt x="93516" y="264480"/>
                </a:lnTo>
                <a:lnTo>
                  <a:pt x="94883" y="259025"/>
                </a:lnTo>
                <a:lnTo>
                  <a:pt x="60236" y="259025"/>
                </a:lnTo>
                <a:lnTo>
                  <a:pt x="56375" y="256853"/>
                </a:lnTo>
                <a:lnTo>
                  <a:pt x="55918" y="256040"/>
                </a:lnTo>
                <a:lnTo>
                  <a:pt x="55918" y="31161"/>
                </a:lnTo>
                <a:close/>
              </a:path>
              <a:path w="95885" h="277495">
                <a:moveTo>
                  <a:pt x="77800" y="255951"/>
                </a:moveTo>
                <a:lnTo>
                  <a:pt x="77304" y="256853"/>
                </a:lnTo>
                <a:lnTo>
                  <a:pt x="73444" y="259025"/>
                </a:lnTo>
                <a:lnTo>
                  <a:pt x="94883" y="259025"/>
                </a:lnTo>
                <a:lnTo>
                  <a:pt x="95630" y="256040"/>
                </a:lnTo>
                <a:lnTo>
                  <a:pt x="77800" y="255951"/>
                </a:lnTo>
                <a:close/>
              </a:path>
              <a:path w="95885" h="277495">
                <a:moveTo>
                  <a:pt x="44430" y="0"/>
                </a:moveTo>
                <a:lnTo>
                  <a:pt x="36969" y="4990"/>
                </a:lnTo>
                <a:lnTo>
                  <a:pt x="23365" y="20681"/>
                </a:lnTo>
                <a:lnTo>
                  <a:pt x="0" y="52256"/>
                </a:lnTo>
                <a:lnTo>
                  <a:pt x="14528" y="62645"/>
                </a:lnTo>
                <a:lnTo>
                  <a:pt x="20452" y="54452"/>
                </a:lnTo>
                <a:lnTo>
                  <a:pt x="26522" y="46231"/>
                </a:lnTo>
                <a:lnTo>
                  <a:pt x="32475" y="38347"/>
                </a:lnTo>
                <a:lnTo>
                  <a:pt x="38049" y="31161"/>
                </a:lnTo>
                <a:lnTo>
                  <a:pt x="55918" y="31161"/>
                </a:lnTo>
                <a:lnTo>
                  <a:pt x="55918" y="5431"/>
                </a:lnTo>
                <a:lnTo>
                  <a:pt x="53339" y="1799"/>
                </a:lnTo>
                <a:lnTo>
                  <a:pt x="49364" y="529"/>
                </a:lnTo>
                <a:lnTo>
                  <a:pt x="44430" y="0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3851280" y="4356048"/>
            <a:ext cx="18415" cy="113664"/>
          </a:xfrm>
          <a:custGeom>
            <a:avLst/>
            <a:gdLst/>
            <a:ahLst/>
            <a:cxnLst/>
            <a:rect l="l" t="t" r="r" b="b"/>
            <a:pathLst>
              <a:path w="18414" h="113664">
                <a:moveTo>
                  <a:pt x="13868" y="0"/>
                </a:moveTo>
                <a:lnTo>
                  <a:pt x="4013" y="0"/>
                </a:lnTo>
                <a:lnTo>
                  <a:pt x="0" y="4000"/>
                </a:lnTo>
                <a:lnTo>
                  <a:pt x="0" y="109194"/>
                </a:lnTo>
                <a:lnTo>
                  <a:pt x="4013" y="113195"/>
                </a:lnTo>
                <a:lnTo>
                  <a:pt x="13868" y="113195"/>
                </a:lnTo>
                <a:lnTo>
                  <a:pt x="17881" y="109194"/>
                </a:lnTo>
                <a:lnTo>
                  <a:pt x="17881" y="4000"/>
                </a:lnTo>
                <a:lnTo>
                  <a:pt x="13868" y="0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3700350" y="4443421"/>
            <a:ext cx="18415" cy="121285"/>
          </a:xfrm>
          <a:custGeom>
            <a:avLst/>
            <a:gdLst/>
            <a:ahLst/>
            <a:cxnLst/>
            <a:rect l="l" t="t" r="r" b="b"/>
            <a:pathLst>
              <a:path w="18414" h="121285">
                <a:moveTo>
                  <a:pt x="13868" y="0"/>
                </a:moveTo>
                <a:lnTo>
                  <a:pt x="4013" y="0"/>
                </a:lnTo>
                <a:lnTo>
                  <a:pt x="0" y="4013"/>
                </a:lnTo>
                <a:lnTo>
                  <a:pt x="0" y="117144"/>
                </a:lnTo>
                <a:lnTo>
                  <a:pt x="4013" y="121145"/>
                </a:lnTo>
                <a:lnTo>
                  <a:pt x="13868" y="121145"/>
                </a:lnTo>
                <a:lnTo>
                  <a:pt x="17881" y="117144"/>
                </a:lnTo>
                <a:lnTo>
                  <a:pt x="17881" y="4013"/>
                </a:lnTo>
                <a:lnTo>
                  <a:pt x="13868" y="0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3640131" y="4401748"/>
            <a:ext cx="33655" cy="80645"/>
          </a:xfrm>
          <a:custGeom>
            <a:avLst/>
            <a:gdLst/>
            <a:ahLst/>
            <a:cxnLst/>
            <a:rect l="l" t="t" r="r" b="b"/>
            <a:pathLst>
              <a:path w="33654" h="80645">
                <a:moveTo>
                  <a:pt x="28879" y="0"/>
                </a:moveTo>
                <a:lnTo>
                  <a:pt x="14109" y="5880"/>
                </a:lnTo>
                <a:lnTo>
                  <a:pt x="16010" y="12443"/>
                </a:lnTo>
                <a:lnTo>
                  <a:pt x="17584" y="27562"/>
                </a:lnTo>
                <a:lnTo>
                  <a:pt x="13893" y="47576"/>
                </a:lnTo>
                <a:lnTo>
                  <a:pt x="0" y="68833"/>
                </a:lnTo>
                <a:lnTo>
                  <a:pt x="11226" y="80060"/>
                </a:lnTo>
                <a:lnTo>
                  <a:pt x="28885" y="53010"/>
                </a:lnTo>
                <a:lnTo>
                  <a:pt x="33478" y="27560"/>
                </a:lnTo>
                <a:lnTo>
                  <a:pt x="31359" y="8348"/>
                </a:lnTo>
                <a:lnTo>
                  <a:pt x="28879" y="0"/>
                </a:lnTo>
                <a:close/>
              </a:path>
            </a:pathLst>
          </a:custGeom>
          <a:solidFill>
            <a:srgbClr val="EF8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5" name="object 2439"/>
          <p:cNvSpPr/>
          <p:nvPr/>
        </p:nvSpPr>
        <p:spPr>
          <a:xfrm>
            <a:off x="5815197" y="6556908"/>
            <a:ext cx="748492" cy="748495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6" name="object 2445"/>
          <p:cNvSpPr txBox="1"/>
          <p:nvPr/>
        </p:nvSpPr>
        <p:spPr>
          <a:xfrm>
            <a:off x="6863719" y="6664510"/>
            <a:ext cx="2760980" cy="4038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300" b="1" spc="85" dirty="0">
                <a:solidFill>
                  <a:srgbClr val="231F20"/>
                </a:solidFill>
                <a:latin typeface="Times New Roman"/>
                <a:cs typeface="Times New Roman"/>
              </a:rPr>
              <a:t>Arizona </a:t>
            </a:r>
            <a:r>
              <a:rPr sz="1300" b="1" spc="90" dirty="0">
                <a:solidFill>
                  <a:srgbClr val="231F20"/>
                </a:solidFill>
                <a:latin typeface="Times New Roman"/>
                <a:cs typeface="Times New Roman"/>
              </a:rPr>
              <a:t>State </a:t>
            </a:r>
            <a:r>
              <a:rPr sz="1300" b="1" spc="50" dirty="0">
                <a:solidFill>
                  <a:srgbClr val="231F20"/>
                </a:solidFill>
                <a:latin typeface="Times New Roman"/>
                <a:cs typeface="Times New Roman"/>
              </a:rPr>
              <a:t>Board of</a:t>
            </a:r>
            <a:r>
              <a:rPr sz="1300" b="1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00" b="1" spc="90" dirty="0">
                <a:solidFill>
                  <a:srgbClr val="231F20"/>
                </a:solidFill>
                <a:latin typeface="Times New Roman"/>
                <a:cs typeface="Times New Roman"/>
              </a:rPr>
              <a:t>Education</a:t>
            </a: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50" spc="75" dirty="0">
                <a:solidFill>
                  <a:srgbClr val="231F20"/>
                </a:solidFill>
                <a:latin typeface="Times New Roman"/>
                <a:cs typeface="Times New Roman"/>
              </a:rPr>
              <a:t>Fostering </a:t>
            </a:r>
            <a:r>
              <a:rPr sz="750" spc="80" dirty="0">
                <a:solidFill>
                  <a:srgbClr val="231F20"/>
                </a:solidFill>
                <a:latin typeface="Times New Roman"/>
                <a:cs typeface="Times New Roman"/>
              </a:rPr>
              <a:t>Excellence </a:t>
            </a:r>
            <a:r>
              <a:rPr sz="750" spc="105" dirty="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lang="en-US" sz="750" spc="80" dirty="0">
                <a:solidFill>
                  <a:srgbClr val="231F20"/>
                </a:solidFill>
                <a:latin typeface="Times New Roman"/>
                <a:cs typeface="Times New Roman"/>
              </a:rPr>
              <a:t>Public Education</a:t>
            </a:r>
            <a:endParaRPr sz="750" dirty="0">
              <a:latin typeface="Times New Roman"/>
              <a:cs typeface="Times New Roman"/>
            </a:endParaRPr>
          </a:p>
        </p:txBody>
      </p:sp>
      <p:pic>
        <p:nvPicPr>
          <p:cNvPr id="2468" name="Picture 246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13970" y="30658"/>
            <a:ext cx="10044430" cy="19524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5708" y="195701"/>
            <a:ext cx="3030220" cy="19171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1150" spc="75" dirty="0">
                <a:solidFill>
                  <a:srgbClr val="FFFFFF"/>
                </a:solidFill>
                <a:latin typeface="Arial"/>
                <a:cs typeface="Arial"/>
              </a:rPr>
              <a:t>Menu of Assessments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2315" y="146298"/>
            <a:ext cx="421005" cy="330200"/>
          </a:xfrm>
          <a:custGeom>
            <a:avLst/>
            <a:gdLst/>
            <a:ahLst/>
            <a:cxnLst/>
            <a:rect l="l" t="t" r="r" b="b"/>
            <a:pathLst>
              <a:path w="421005" h="330200">
                <a:moveTo>
                  <a:pt x="420623" y="219405"/>
                </a:moveTo>
                <a:lnTo>
                  <a:pt x="0" y="219405"/>
                </a:lnTo>
                <a:lnTo>
                  <a:pt x="0" y="330085"/>
                </a:lnTo>
                <a:lnTo>
                  <a:pt x="420623" y="330085"/>
                </a:lnTo>
                <a:lnTo>
                  <a:pt x="420623" y="318884"/>
                </a:lnTo>
                <a:lnTo>
                  <a:pt x="11188" y="318884"/>
                </a:lnTo>
                <a:lnTo>
                  <a:pt x="11188" y="230593"/>
                </a:lnTo>
                <a:lnTo>
                  <a:pt x="420623" y="230593"/>
                </a:lnTo>
                <a:lnTo>
                  <a:pt x="420623" y="219405"/>
                </a:lnTo>
                <a:close/>
              </a:path>
              <a:path w="421005" h="330200">
                <a:moveTo>
                  <a:pt x="62204" y="230593"/>
                </a:moveTo>
                <a:lnTo>
                  <a:pt x="51015" y="230593"/>
                </a:lnTo>
                <a:lnTo>
                  <a:pt x="51015" y="318884"/>
                </a:lnTo>
                <a:lnTo>
                  <a:pt x="62204" y="318884"/>
                </a:lnTo>
                <a:lnTo>
                  <a:pt x="62204" y="230593"/>
                </a:lnTo>
                <a:close/>
              </a:path>
              <a:path w="421005" h="330200">
                <a:moveTo>
                  <a:pt x="92811" y="230593"/>
                </a:moveTo>
                <a:lnTo>
                  <a:pt x="81635" y="230593"/>
                </a:lnTo>
                <a:lnTo>
                  <a:pt x="81635" y="318884"/>
                </a:lnTo>
                <a:lnTo>
                  <a:pt x="92811" y="318884"/>
                </a:lnTo>
                <a:lnTo>
                  <a:pt x="92811" y="230593"/>
                </a:lnTo>
                <a:close/>
              </a:path>
              <a:path w="421005" h="330200">
                <a:moveTo>
                  <a:pt x="420623" y="230593"/>
                </a:moveTo>
                <a:lnTo>
                  <a:pt x="409448" y="230593"/>
                </a:lnTo>
                <a:lnTo>
                  <a:pt x="409448" y="318884"/>
                </a:lnTo>
                <a:lnTo>
                  <a:pt x="420623" y="318884"/>
                </a:lnTo>
                <a:lnTo>
                  <a:pt x="420623" y="230593"/>
                </a:lnTo>
                <a:close/>
              </a:path>
              <a:path w="421005" h="330200">
                <a:moveTo>
                  <a:pt x="154165" y="42798"/>
                </a:moveTo>
                <a:lnTo>
                  <a:pt x="115887" y="60578"/>
                </a:lnTo>
                <a:lnTo>
                  <a:pt x="103458" y="106029"/>
                </a:lnTo>
                <a:lnTo>
                  <a:pt x="106296" y="138313"/>
                </a:lnTo>
                <a:lnTo>
                  <a:pt x="115168" y="176834"/>
                </a:lnTo>
                <a:lnTo>
                  <a:pt x="135127" y="211608"/>
                </a:lnTo>
                <a:lnTo>
                  <a:pt x="144741" y="219405"/>
                </a:lnTo>
                <a:lnTo>
                  <a:pt x="200037" y="219405"/>
                </a:lnTo>
                <a:lnTo>
                  <a:pt x="203568" y="217258"/>
                </a:lnTo>
                <a:lnTo>
                  <a:pt x="204394" y="216649"/>
                </a:lnTo>
                <a:lnTo>
                  <a:pt x="172046" y="216649"/>
                </a:lnTo>
                <a:lnTo>
                  <a:pt x="157319" y="213555"/>
                </a:lnTo>
                <a:lnTo>
                  <a:pt x="125920" y="173761"/>
                </a:lnTo>
                <a:lnTo>
                  <a:pt x="114666" y="108257"/>
                </a:lnTo>
                <a:lnTo>
                  <a:pt x="117064" y="84528"/>
                </a:lnTo>
                <a:lnTo>
                  <a:pt x="145118" y="54826"/>
                </a:lnTo>
                <a:lnTo>
                  <a:pt x="154165" y="53987"/>
                </a:lnTo>
                <a:lnTo>
                  <a:pt x="194854" y="53987"/>
                </a:lnTo>
                <a:lnTo>
                  <a:pt x="194411" y="53718"/>
                </a:lnTo>
                <a:lnTo>
                  <a:pt x="182135" y="48206"/>
                </a:lnTo>
                <a:lnTo>
                  <a:pt x="168514" y="44289"/>
                </a:lnTo>
                <a:lnTo>
                  <a:pt x="154165" y="42798"/>
                </a:lnTo>
                <a:close/>
              </a:path>
              <a:path w="421005" h="330200">
                <a:moveTo>
                  <a:pt x="230003" y="211797"/>
                </a:moveTo>
                <a:lnTo>
                  <a:pt x="210311" y="211797"/>
                </a:lnTo>
                <a:lnTo>
                  <a:pt x="213626" y="214718"/>
                </a:lnTo>
                <a:lnTo>
                  <a:pt x="217055" y="217258"/>
                </a:lnTo>
                <a:lnTo>
                  <a:pt x="220599" y="219405"/>
                </a:lnTo>
                <a:lnTo>
                  <a:pt x="275894" y="219405"/>
                </a:lnTo>
                <a:lnTo>
                  <a:pt x="279290" y="216649"/>
                </a:lnTo>
                <a:lnTo>
                  <a:pt x="248589" y="216649"/>
                </a:lnTo>
                <a:lnTo>
                  <a:pt x="239820" y="215591"/>
                </a:lnTo>
                <a:lnTo>
                  <a:pt x="231097" y="212456"/>
                </a:lnTo>
                <a:lnTo>
                  <a:pt x="230003" y="211797"/>
                </a:lnTo>
                <a:close/>
              </a:path>
              <a:path w="421005" h="330200">
                <a:moveTo>
                  <a:pt x="210311" y="196214"/>
                </a:moveTo>
                <a:lnTo>
                  <a:pt x="172046" y="216649"/>
                </a:lnTo>
                <a:lnTo>
                  <a:pt x="204394" y="216649"/>
                </a:lnTo>
                <a:lnTo>
                  <a:pt x="207010" y="214718"/>
                </a:lnTo>
                <a:lnTo>
                  <a:pt x="210311" y="211797"/>
                </a:lnTo>
                <a:lnTo>
                  <a:pt x="230003" y="211797"/>
                </a:lnTo>
                <a:lnTo>
                  <a:pt x="222538" y="207299"/>
                </a:lnTo>
                <a:lnTo>
                  <a:pt x="214261" y="200177"/>
                </a:lnTo>
                <a:lnTo>
                  <a:pt x="210311" y="196214"/>
                </a:lnTo>
                <a:close/>
              </a:path>
              <a:path w="421005" h="330200">
                <a:moveTo>
                  <a:pt x="298381" y="53987"/>
                </a:moveTo>
                <a:lnTo>
                  <a:pt x="266446" y="53987"/>
                </a:lnTo>
                <a:lnTo>
                  <a:pt x="275494" y="54826"/>
                </a:lnTo>
                <a:lnTo>
                  <a:pt x="283421" y="57334"/>
                </a:lnTo>
                <a:lnTo>
                  <a:pt x="290197" y="61499"/>
                </a:lnTo>
                <a:lnTo>
                  <a:pt x="295795" y="67309"/>
                </a:lnTo>
                <a:lnTo>
                  <a:pt x="303547" y="84528"/>
                </a:lnTo>
                <a:lnTo>
                  <a:pt x="305947" y="108257"/>
                </a:lnTo>
                <a:lnTo>
                  <a:pt x="303001" y="138125"/>
                </a:lnTo>
                <a:lnTo>
                  <a:pt x="287258" y="191285"/>
                </a:lnTo>
                <a:lnTo>
                  <a:pt x="248589" y="216649"/>
                </a:lnTo>
                <a:lnTo>
                  <a:pt x="279290" y="216649"/>
                </a:lnTo>
                <a:lnTo>
                  <a:pt x="305450" y="176822"/>
                </a:lnTo>
                <a:lnTo>
                  <a:pt x="314325" y="138313"/>
                </a:lnTo>
                <a:lnTo>
                  <a:pt x="317162" y="106018"/>
                </a:lnTo>
                <a:lnTo>
                  <a:pt x="313959" y="80076"/>
                </a:lnTo>
                <a:lnTo>
                  <a:pt x="304723" y="60578"/>
                </a:lnTo>
                <a:lnTo>
                  <a:pt x="298381" y="53987"/>
                </a:lnTo>
                <a:close/>
              </a:path>
              <a:path w="421005" h="330200">
                <a:moveTo>
                  <a:pt x="194854" y="53987"/>
                </a:moveTo>
                <a:lnTo>
                  <a:pt x="154165" y="53987"/>
                </a:lnTo>
                <a:lnTo>
                  <a:pt x="169246" y="55864"/>
                </a:lnTo>
                <a:lnTo>
                  <a:pt x="183719" y="60804"/>
                </a:lnTo>
                <a:lnTo>
                  <a:pt x="196461" y="67767"/>
                </a:lnTo>
                <a:lnTo>
                  <a:pt x="206349" y="75717"/>
                </a:lnTo>
                <a:lnTo>
                  <a:pt x="210311" y="79667"/>
                </a:lnTo>
                <a:lnTo>
                  <a:pt x="214261" y="75717"/>
                </a:lnTo>
                <a:lnTo>
                  <a:pt x="224158" y="67767"/>
                </a:lnTo>
                <a:lnTo>
                  <a:pt x="236905" y="60804"/>
                </a:lnTo>
                <a:lnTo>
                  <a:pt x="239277" y="59994"/>
                </a:lnTo>
                <a:lnTo>
                  <a:pt x="204724" y="59994"/>
                </a:lnTo>
                <a:lnTo>
                  <a:pt x="194854" y="53987"/>
                </a:lnTo>
                <a:close/>
              </a:path>
              <a:path w="421005" h="330200">
                <a:moveTo>
                  <a:pt x="215900" y="0"/>
                </a:moveTo>
                <a:lnTo>
                  <a:pt x="204724" y="0"/>
                </a:lnTo>
                <a:lnTo>
                  <a:pt x="204724" y="25069"/>
                </a:lnTo>
                <a:lnTo>
                  <a:pt x="203263" y="26796"/>
                </a:lnTo>
                <a:lnTo>
                  <a:pt x="204673" y="28435"/>
                </a:lnTo>
                <a:lnTo>
                  <a:pt x="204724" y="59994"/>
                </a:lnTo>
                <a:lnTo>
                  <a:pt x="215900" y="59994"/>
                </a:lnTo>
                <a:lnTo>
                  <a:pt x="215900" y="38963"/>
                </a:lnTo>
                <a:lnTo>
                  <a:pt x="259411" y="38963"/>
                </a:lnTo>
                <a:lnTo>
                  <a:pt x="263598" y="35521"/>
                </a:lnTo>
                <a:lnTo>
                  <a:pt x="229844" y="35521"/>
                </a:lnTo>
                <a:lnTo>
                  <a:pt x="222592" y="30314"/>
                </a:lnTo>
                <a:lnTo>
                  <a:pt x="218541" y="26784"/>
                </a:lnTo>
                <a:lnTo>
                  <a:pt x="222681" y="23177"/>
                </a:lnTo>
                <a:lnTo>
                  <a:pt x="229844" y="18021"/>
                </a:lnTo>
                <a:lnTo>
                  <a:pt x="263519" y="18021"/>
                </a:lnTo>
                <a:lnTo>
                  <a:pt x="259610" y="14752"/>
                </a:lnTo>
                <a:lnTo>
                  <a:pt x="259321" y="14592"/>
                </a:lnTo>
                <a:lnTo>
                  <a:pt x="215900" y="14592"/>
                </a:lnTo>
                <a:lnTo>
                  <a:pt x="215900" y="0"/>
                </a:lnTo>
                <a:close/>
              </a:path>
              <a:path w="421005" h="330200">
                <a:moveTo>
                  <a:pt x="266446" y="42798"/>
                </a:moveTo>
                <a:lnTo>
                  <a:pt x="252106" y="44289"/>
                </a:lnTo>
                <a:lnTo>
                  <a:pt x="238491" y="48206"/>
                </a:lnTo>
                <a:lnTo>
                  <a:pt x="226217" y="53718"/>
                </a:lnTo>
                <a:lnTo>
                  <a:pt x="215900" y="59994"/>
                </a:lnTo>
                <a:lnTo>
                  <a:pt x="239277" y="59994"/>
                </a:lnTo>
                <a:lnTo>
                  <a:pt x="251377" y="55864"/>
                </a:lnTo>
                <a:lnTo>
                  <a:pt x="266446" y="53987"/>
                </a:lnTo>
                <a:lnTo>
                  <a:pt x="298381" y="53987"/>
                </a:lnTo>
                <a:lnTo>
                  <a:pt x="297328" y="52893"/>
                </a:lnTo>
                <a:lnTo>
                  <a:pt x="288394" y="47326"/>
                </a:lnTo>
                <a:lnTo>
                  <a:pt x="278056" y="43941"/>
                </a:lnTo>
                <a:lnTo>
                  <a:pt x="266446" y="42798"/>
                </a:lnTo>
                <a:close/>
              </a:path>
              <a:path w="421005" h="330200">
                <a:moveTo>
                  <a:pt x="259411" y="38963"/>
                </a:moveTo>
                <a:lnTo>
                  <a:pt x="215900" y="38963"/>
                </a:lnTo>
                <a:lnTo>
                  <a:pt x="221589" y="42989"/>
                </a:lnTo>
                <a:lnTo>
                  <a:pt x="229146" y="46710"/>
                </a:lnTo>
                <a:lnTo>
                  <a:pt x="237642" y="46710"/>
                </a:lnTo>
                <a:lnTo>
                  <a:pt x="249503" y="44396"/>
                </a:lnTo>
                <a:lnTo>
                  <a:pt x="259146" y="39181"/>
                </a:lnTo>
                <a:lnTo>
                  <a:pt x="259411" y="38963"/>
                </a:lnTo>
                <a:close/>
              </a:path>
              <a:path w="421005" h="330200">
                <a:moveTo>
                  <a:pt x="263519" y="18021"/>
                </a:moveTo>
                <a:lnTo>
                  <a:pt x="245478" y="18021"/>
                </a:lnTo>
                <a:lnTo>
                  <a:pt x="252729" y="23240"/>
                </a:lnTo>
                <a:lnTo>
                  <a:pt x="256768" y="26796"/>
                </a:lnTo>
                <a:lnTo>
                  <a:pt x="252649" y="30403"/>
                </a:lnTo>
                <a:lnTo>
                  <a:pt x="245516" y="35521"/>
                </a:lnTo>
                <a:lnTo>
                  <a:pt x="263598" y="35521"/>
                </a:lnTo>
                <a:lnTo>
                  <a:pt x="265870" y="33653"/>
                </a:lnTo>
                <a:lnTo>
                  <a:pt x="269048" y="30314"/>
                </a:lnTo>
                <a:lnTo>
                  <a:pt x="272034" y="26784"/>
                </a:lnTo>
                <a:lnTo>
                  <a:pt x="268986" y="23177"/>
                </a:lnTo>
                <a:lnTo>
                  <a:pt x="266292" y="20339"/>
                </a:lnTo>
                <a:lnTo>
                  <a:pt x="263519" y="18021"/>
                </a:lnTo>
                <a:close/>
              </a:path>
              <a:path w="421005" h="330200">
                <a:moveTo>
                  <a:pt x="237642" y="6832"/>
                </a:moveTo>
                <a:lnTo>
                  <a:pt x="229146" y="6832"/>
                </a:lnTo>
                <a:lnTo>
                  <a:pt x="221589" y="10553"/>
                </a:lnTo>
                <a:lnTo>
                  <a:pt x="215900" y="14592"/>
                </a:lnTo>
                <a:lnTo>
                  <a:pt x="259321" y="14592"/>
                </a:lnTo>
                <a:lnTo>
                  <a:pt x="249780" y="9291"/>
                </a:lnTo>
                <a:lnTo>
                  <a:pt x="237642" y="683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2871" y="91439"/>
            <a:ext cx="457734" cy="44710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0" y="7644383"/>
            <a:ext cx="10058400" cy="128270"/>
          </a:xfrm>
          <a:custGeom>
            <a:avLst/>
            <a:gdLst/>
            <a:ahLst/>
            <a:cxnLst/>
            <a:rect l="l" t="t" r="r" b="b"/>
            <a:pathLst>
              <a:path w="10058400" h="128270">
                <a:moveTo>
                  <a:pt x="10058400" y="0"/>
                </a:moveTo>
                <a:lnTo>
                  <a:pt x="0" y="0"/>
                </a:lnTo>
                <a:lnTo>
                  <a:pt x="0" y="128016"/>
                </a:lnTo>
                <a:lnTo>
                  <a:pt x="10058400" y="128016"/>
                </a:lnTo>
                <a:lnTo>
                  <a:pt x="10058400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 txBox="1">
            <a:spLocks noGrp="1"/>
          </p:cNvSpPr>
          <p:nvPr>
            <p:ph type="title"/>
          </p:nvPr>
        </p:nvSpPr>
        <p:spPr>
          <a:xfrm>
            <a:off x="810259" y="1808476"/>
            <a:ext cx="843788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6040" marR="5080">
              <a:lnSpc>
                <a:spcPct val="100000"/>
              </a:lnSpc>
              <a:spcBef>
                <a:spcPts val="100"/>
              </a:spcBef>
            </a:pPr>
            <a:r>
              <a:rPr spc="355" dirty="0"/>
              <a:t>What </a:t>
            </a:r>
            <a:r>
              <a:rPr spc="310" dirty="0"/>
              <a:t>is</a:t>
            </a:r>
            <a:r>
              <a:rPr lang="en-US" spc="310" dirty="0"/>
              <a:t> the Menu of Assessments?</a:t>
            </a:r>
            <a:endParaRPr spc="350" dirty="0"/>
          </a:p>
        </p:txBody>
      </p:sp>
      <p:sp>
        <p:nvSpPr>
          <p:cNvPr id="271" name="object 271"/>
          <p:cNvSpPr/>
          <p:nvPr/>
        </p:nvSpPr>
        <p:spPr>
          <a:xfrm>
            <a:off x="4436350" y="1911095"/>
            <a:ext cx="0" cy="3291840"/>
          </a:xfrm>
          <a:custGeom>
            <a:avLst/>
            <a:gdLst/>
            <a:ahLst/>
            <a:cxnLst/>
            <a:rect l="l" t="t" r="r" b="b"/>
            <a:pathLst>
              <a:path h="3291840">
                <a:moveTo>
                  <a:pt x="0" y="0"/>
                </a:moveTo>
                <a:lnTo>
                  <a:pt x="0" y="3291840"/>
                </a:lnTo>
              </a:path>
            </a:pathLst>
          </a:custGeom>
          <a:ln w="19050">
            <a:solidFill>
              <a:srgbClr val="9D9F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347424" y="2176275"/>
            <a:ext cx="96520" cy="186690"/>
          </a:xfrm>
          <a:custGeom>
            <a:avLst/>
            <a:gdLst/>
            <a:ahLst/>
            <a:cxnLst/>
            <a:rect l="l" t="t" r="r" b="b"/>
            <a:pathLst>
              <a:path w="96520" h="186689">
                <a:moveTo>
                  <a:pt x="96050" y="0"/>
                </a:moveTo>
                <a:lnTo>
                  <a:pt x="93294" y="101"/>
                </a:lnTo>
                <a:lnTo>
                  <a:pt x="91160" y="1955"/>
                </a:lnTo>
                <a:lnTo>
                  <a:pt x="0" y="93116"/>
                </a:lnTo>
                <a:lnTo>
                  <a:pt x="92900" y="186004"/>
                </a:lnTo>
                <a:lnTo>
                  <a:pt x="94538" y="186296"/>
                </a:lnTo>
                <a:lnTo>
                  <a:pt x="96050" y="186220"/>
                </a:lnTo>
                <a:lnTo>
                  <a:pt x="96050" y="0"/>
                </a:lnTo>
                <a:close/>
              </a:path>
            </a:pathLst>
          </a:custGeom>
          <a:solidFill>
            <a:srgbClr val="9D9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779776" y="1783086"/>
            <a:ext cx="1203325" cy="944880"/>
          </a:xfrm>
          <a:custGeom>
            <a:avLst/>
            <a:gdLst/>
            <a:ahLst/>
            <a:cxnLst/>
            <a:rect l="l" t="t" r="r" b="b"/>
            <a:pathLst>
              <a:path w="1203325" h="944880">
                <a:moveTo>
                  <a:pt x="1203325" y="627672"/>
                </a:moveTo>
                <a:lnTo>
                  <a:pt x="0" y="627672"/>
                </a:lnTo>
                <a:lnTo>
                  <a:pt x="0" y="944295"/>
                </a:lnTo>
                <a:lnTo>
                  <a:pt x="1203325" y="944295"/>
                </a:lnTo>
                <a:lnTo>
                  <a:pt x="1203325" y="912266"/>
                </a:lnTo>
                <a:lnTo>
                  <a:pt x="32003" y="912266"/>
                </a:lnTo>
                <a:lnTo>
                  <a:pt x="32003" y="659663"/>
                </a:lnTo>
                <a:lnTo>
                  <a:pt x="1203325" y="659663"/>
                </a:lnTo>
                <a:lnTo>
                  <a:pt x="1203325" y="627672"/>
                </a:lnTo>
                <a:close/>
              </a:path>
              <a:path w="1203325" h="944880">
                <a:moveTo>
                  <a:pt x="177939" y="659663"/>
                </a:moveTo>
                <a:lnTo>
                  <a:pt x="145935" y="659663"/>
                </a:lnTo>
                <a:lnTo>
                  <a:pt x="145935" y="912266"/>
                </a:lnTo>
                <a:lnTo>
                  <a:pt x="177939" y="912266"/>
                </a:lnTo>
                <a:lnTo>
                  <a:pt x="177939" y="659663"/>
                </a:lnTo>
                <a:close/>
              </a:path>
              <a:path w="1203325" h="944880">
                <a:moveTo>
                  <a:pt x="265518" y="659663"/>
                </a:moveTo>
                <a:lnTo>
                  <a:pt x="233540" y="659663"/>
                </a:lnTo>
                <a:lnTo>
                  <a:pt x="233540" y="912266"/>
                </a:lnTo>
                <a:lnTo>
                  <a:pt x="265518" y="912266"/>
                </a:lnTo>
                <a:lnTo>
                  <a:pt x="265518" y="659663"/>
                </a:lnTo>
                <a:close/>
              </a:path>
              <a:path w="1203325" h="944880">
                <a:moveTo>
                  <a:pt x="1203325" y="659663"/>
                </a:moveTo>
                <a:lnTo>
                  <a:pt x="1171359" y="659663"/>
                </a:lnTo>
                <a:lnTo>
                  <a:pt x="1171359" y="912266"/>
                </a:lnTo>
                <a:lnTo>
                  <a:pt x="1203325" y="912266"/>
                </a:lnTo>
                <a:lnTo>
                  <a:pt x="1203325" y="659663"/>
                </a:lnTo>
                <a:close/>
              </a:path>
              <a:path w="1203325" h="944880">
                <a:moveTo>
                  <a:pt x="441058" y="122427"/>
                </a:moveTo>
                <a:lnTo>
                  <a:pt x="378253" y="135375"/>
                </a:lnTo>
                <a:lnTo>
                  <a:pt x="331546" y="173278"/>
                </a:lnTo>
                <a:lnTo>
                  <a:pt x="302765" y="238572"/>
                </a:lnTo>
                <a:lnTo>
                  <a:pt x="296834" y="280248"/>
                </a:lnTo>
                <a:lnTo>
                  <a:pt x="296541" y="327871"/>
                </a:lnTo>
                <a:lnTo>
                  <a:pt x="301882" y="381385"/>
                </a:lnTo>
                <a:lnTo>
                  <a:pt x="312858" y="440735"/>
                </a:lnTo>
                <a:lnTo>
                  <a:pt x="329468" y="505866"/>
                </a:lnTo>
                <a:lnTo>
                  <a:pt x="343565" y="543602"/>
                </a:lnTo>
                <a:lnTo>
                  <a:pt x="362827" y="577054"/>
                </a:lnTo>
                <a:lnTo>
                  <a:pt x="414070" y="627672"/>
                </a:lnTo>
                <a:lnTo>
                  <a:pt x="572274" y="627672"/>
                </a:lnTo>
                <a:lnTo>
                  <a:pt x="579795" y="622843"/>
                </a:lnTo>
                <a:lnTo>
                  <a:pt x="584135" y="619772"/>
                </a:lnTo>
                <a:lnTo>
                  <a:pt x="492201" y="619772"/>
                </a:lnTo>
                <a:lnTo>
                  <a:pt x="450061" y="610920"/>
                </a:lnTo>
                <a:lnTo>
                  <a:pt x="412332" y="585941"/>
                </a:lnTo>
                <a:lnTo>
                  <a:pt x="381549" y="547201"/>
                </a:lnTo>
                <a:lnTo>
                  <a:pt x="360248" y="497065"/>
                </a:lnTo>
                <a:lnTo>
                  <a:pt x="342711" y="427319"/>
                </a:lnTo>
                <a:lnTo>
                  <a:pt x="331973" y="364750"/>
                </a:lnTo>
                <a:lnTo>
                  <a:pt x="328039" y="309672"/>
                </a:lnTo>
                <a:lnTo>
                  <a:pt x="330911" y="262401"/>
                </a:lnTo>
                <a:lnTo>
                  <a:pt x="340592" y="223253"/>
                </a:lnTo>
                <a:lnTo>
                  <a:pt x="373108" y="175922"/>
                </a:lnTo>
                <a:lnTo>
                  <a:pt x="415169" y="156831"/>
                </a:lnTo>
                <a:lnTo>
                  <a:pt x="441058" y="154431"/>
                </a:lnTo>
                <a:lnTo>
                  <a:pt x="557456" y="154431"/>
                </a:lnTo>
                <a:lnTo>
                  <a:pt x="556185" y="153658"/>
                </a:lnTo>
                <a:lnTo>
                  <a:pt x="521060" y="137891"/>
                </a:lnTo>
                <a:lnTo>
                  <a:pt x="482094" y="126689"/>
                </a:lnTo>
                <a:lnTo>
                  <a:pt x="441058" y="122427"/>
                </a:lnTo>
                <a:close/>
              </a:path>
              <a:path w="1203325" h="944880">
                <a:moveTo>
                  <a:pt x="657998" y="605891"/>
                </a:moveTo>
                <a:lnTo>
                  <a:pt x="601649" y="605891"/>
                </a:lnTo>
                <a:lnTo>
                  <a:pt x="608833" y="611954"/>
                </a:lnTo>
                <a:lnTo>
                  <a:pt x="616135" y="617605"/>
                </a:lnTo>
                <a:lnTo>
                  <a:pt x="623554" y="622845"/>
                </a:lnTo>
                <a:lnTo>
                  <a:pt x="631088" y="627672"/>
                </a:lnTo>
                <a:lnTo>
                  <a:pt x="789292" y="627672"/>
                </a:lnTo>
                <a:lnTo>
                  <a:pt x="799018" y="619772"/>
                </a:lnTo>
                <a:lnTo>
                  <a:pt x="711161" y="619772"/>
                </a:lnTo>
                <a:lnTo>
                  <a:pt x="686072" y="616744"/>
                </a:lnTo>
                <a:lnTo>
                  <a:pt x="661114" y="607769"/>
                </a:lnTo>
                <a:lnTo>
                  <a:pt x="657998" y="605891"/>
                </a:lnTo>
                <a:close/>
              </a:path>
              <a:path w="1203325" h="944880">
                <a:moveTo>
                  <a:pt x="601649" y="561327"/>
                </a:moveTo>
                <a:lnTo>
                  <a:pt x="566701" y="593010"/>
                </a:lnTo>
                <a:lnTo>
                  <a:pt x="517282" y="616744"/>
                </a:lnTo>
                <a:lnTo>
                  <a:pt x="492201" y="619772"/>
                </a:lnTo>
                <a:lnTo>
                  <a:pt x="584135" y="619772"/>
                </a:lnTo>
                <a:lnTo>
                  <a:pt x="587205" y="617600"/>
                </a:lnTo>
                <a:lnTo>
                  <a:pt x="594493" y="611948"/>
                </a:lnTo>
                <a:lnTo>
                  <a:pt x="601649" y="605891"/>
                </a:lnTo>
                <a:lnTo>
                  <a:pt x="657998" y="605891"/>
                </a:lnTo>
                <a:lnTo>
                  <a:pt x="636627" y="593010"/>
                </a:lnTo>
                <a:lnTo>
                  <a:pt x="612952" y="572630"/>
                </a:lnTo>
                <a:lnTo>
                  <a:pt x="601649" y="561327"/>
                </a:lnTo>
                <a:close/>
              </a:path>
              <a:path w="1203325" h="944880">
                <a:moveTo>
                  <a:pt x="853630" y="154431"/>
                </a:moveTo>
                <a:lnTo>
                  <a:pt x="762254" y="154431"/>
                </a:lnTo>
                <a:lnTo>
                  <a:pt x="788135" y="156831"/>
                </a:lnTo>
                <a:lnTo>
                  <a:pt x="810806" y="164006"/>
                </a:lnTo>
                <a:lnTo>
                  <a:pt x="846213" y="192544"/>
                </a:lnTo>
                <a:lnTo>
                  <a:pt x="872379" y="262404"/>
                </a:lnTo>
                <a:lnTo>
                  <a:pt x="875258" y="309676"/>
                </a:lnTo>
                <a:lnTo>
                  <a:pt x="871339" y="364755"/>
                </a:lnTo>
                <a:lnTo>
                  <a:pt x="860623" y="427324"/>
                </a:lnTo>
                <a:lnTo>
                  <a:pt x="843114" y="497065"/>
                </a:lnTo>
                <a:lnTo>
                  <a:pt x="821793" y="547201"/>
                </a:lnTo>
                <a:lnTo>
                  <a:pt x="790997" y="585941"/>
                </a:lnTo>
                <a:lnTo>
                  <a:pt x="753271" y="610920"/>
                </a:lnTo>
                <a:lnTo>
                  <a:pt x="711161" y="619772"/>
                </a:lnTo>
                <a:lnTo>
                  <a:pt x="799018" y="619772"/>
                </a:lnTo>
                <a:lnTo>
                  <a:pt x="840481" y="577051"/>
                </a:lnTo>
                <a:lnTo>
                  <a:pt x="859743" y="543599"/>
                </a:lnTo>
                <a:lnTo>
                  <a:pt x="873852" y="505853"/>
                </a:lnTo>
                <a:lnTo>
                  <a:pt x="890475" y="440705"/>
                </a:lnTo>
                <a:lnTo>
                  <a:pt x="901453" y="381346"/>
                </a:lnTo>
                <a:lnTo>
                  <a:pt x="906789" y="327871"/>
                </a:lnTo>
                <a:lnTo>
                  <a:pt x="906485" y="280211"/>
                </a:lnTo>
                <a:lnTo>
                  <a:pt x="900543" y="238544"/>
                </a:lnTo>
                <a:lnTo>
                  <a:pt x="888968" y="202882"/>
                </a:lnTo>
                <a:lnTo>
                  <a:pt x="871766" y="173278"/>
                </a:lnTo>
                <a:lnTo>
                  <a:pt x="853630" y="154431"/>
                </a:lnTo>
                <a:close/>
              </a:path>
              <a:path w="1203325" h="944880">
                <a:moveTo>
                  <a:pt x="557456" y="154431"/>
                </a:moveTo>
                <a:lnTo>
                  <a:pt x="441058" y="154431"/>
                </a:lnTo>
                <a:lnTo>
                  <a:pt x="484210" y="159802"/>
                </a:lnTo>
                <a:lnTo>
                  <a:pt x="525617" y="173932"/>
                </a:lnTo>
                <a:lnTo>
                  <a:pt x="562065" y="193854"/>
                </a:lnTo>
                <a:lnTo>
                  <a:pt x="590346" y="216598"/>
                </a:lnTo>
                <a:lnTo>
                  <a:pt x="601649" y="227914"/>
                </a:lnTo>
                <a:lnTo>
                  <a:pt x="612952" y="216598"/>
                </a:lnTo>
                <a:lnTo>
                  <a:pt x="641289" y="193849"/>
                </a:lnTo>
                <a:lnTo>
                  <a:pt x="677763" y="173928"/>
                </a:lnTo>
                <a:lnTo>
                  <a:pt x="684539" y="171615"/>
                </a:lnTo>
                <a:lnTo>
                  <a:pt x="585698" y="171615"/>
                </a:lnTo>
                <a:lnTo>
                  <a:pt x="557456" y="154431"/>
                </a:lnTo>
                <a:close/>
              </a:path>
              <a:path w="1203325" h="944880">
                <a:moveTo>
                  <a:pt x="617664" y="0"/>
                </a:moveTo>
                <a:lnTo>
                  <a:pt x="585698" y="0"/>
                </a:lnTo>
                <a:lnTo>
                  <a:pt x="585698" y="71704"/>
                </a:lnTo>
                <a:lnTo>
                  <a:pt x="581494" y="76631"/>
                </a:lnTo>
                <a:lnTo>
                  <a:pt x="585520" y="81318"/>
                </a:lnTo>
                <a:lnTo>
                  <a:pt x="585698" y="171615"/>
                </a:lnTo>
                <a:lnTo>
                  <a:pt x="617664" y="171615"/>
                </a:lnTo>
                <a:lnTo>
                  <a:pt x="617664" y="111467"/>
                </a:lnTo>
                <a:lnTo>
                  <a:pt x="742100" y="111467"/>
                </a:lnTo>
                <a:lnTo>
                  <a:pt x="754105" y="101599"/>
                </a:lnTo>
                <a:lnTo>
                  <a:pt x="679869" y="101599"/>
                </a:lnTo>
                <a:lnTo>
                  <a:pt x="663531" y="99116"/>
                </a:lnTo>
                <a:lnTo>
                  <a:pt x="648501" y="92892"/>
                </a:lnTo>
                <a:lnTo>
                  <a:pt x="635493" y="84771"/>
                </a:lnTo>
                <a:lnTo>
                  <a:pt x="625221" y="76593"/>
                </a:lnTo>
                <a:lnTo>
                  <a:pt x="635493" y="68399"/>
                </a:lnTo>
                <a:lnTo>
                  <a:pt x="648501" y="60266"/>
                </a:lnTo>
                <a:lnTo>
                  <a:pt x="663531" y="54035"/>
                </a:lnTo>
                <a:lnTo>
                  <a:pt x="679869" y="51549"/>
                </a:lnTo>
                <a:lnTo>
                  <a:pt x="753886" y="51549"/>
                </a:lnTo>
                <a:lnTo>
                  <a:pt x="742700" y="42194"/>
                </a:lnTo>
                <a:lnTo>
                  <a:pt x="741846" y="41719"/>
                </a:lnTo>
                <a:lnTo>
                  <a:pt x="617664" y="41719"/>
                </a:lnTo>
                <a:lnTo>
                  <a:pt x="617664" y="0"/>
                </a:lnTo>
                <a:close/>
              </a:path>
              <a:path w="1203325" h="944880">
                <a:moveTo>
                  <a:pt x="762254" y="122427"/>
                </a:moveTo>
                <a:lnTo>
                  <a:pt x="721231" y="126689"/>
                </a:lnTo>
                <a:lnTo>
                  <a:pt x="682282" y="137891"/>
                </a:lnTo>
                <a:lnTo>
                  <a:pt x="647171" y="153658"/>
                </a:lnTo>
                <a:lnTo>
                  <a:pt x="617664" y="171615"/>
                </a:lnTo>
                <a:lnTo>
                  <a:pt x="684539" y="171615"/>
                </a:lnTo>
                <a:lnTo>
                  <a:pt x="719160" y="159800"/>
                </a:lnTo>
                <a:lnTo>
                  <a:pt x="762254" y="154431"/>
                </a:lnTo>
                <a:lnTo>
                  <a:pt x="853630" y="154431"/>
                </a:lnTo>
                <a:lnTo>
                  <a:pt x="850613" y="151295"/>
                </a:lnTo>
                <a:lnTo>
                  <a:pt x="825053" y="135375"/>
                </a:lnTo>
                <a:lnTo>
                  <a:pt x="795472" y="125694"/>
                </a:lnTo>
                <a:lnTo>
                  <a:pt x="762254" y="122427"/>
                </a:lnTo>
                <a:close/>
              </a:path>
              <a:path w="1203325" h="944880">
                <a:moveTo>
                  <a:pt x="742100" y="111467"/>
                </a:moveTo>
                <a:lnTo>
                  <a:pt x="617664" y="111467"/>
                </a:lnTo>
                <a:lnTo>
                  <a:pt x="630825" y="119780"/>
                </a:lnTo>
                <a:lnTo>
                  <a:pt x="645742" y="126850"/>
                </a:lnTo>
                <a:lnTo>
                  <a:pt x="662171" y="131763"/>
                </a:lnTo>
                <a:lnTo>
                  <a:pt x="679869" y="133603"/>
                </a:lnTo>
                <a:lnTo>
                  <a:pt x="713786" y="126986"/>
                </a:lnTo>
                <a:lnTo>
                  <a:pt x="741368" y="112069"/>
                </a:lnTo>
                <a:lnTo>
                  <a:pt x="742100" y="111467"/>
                </a:lnTo>
                <a:close/>
              </a:path>
              <a:path w="1203325" h="944880">
                <a:moveTo>
                  <a:pt x="753886" y="51549"/>
                </a:moveTo>
                <a:lnTo>
                  <a:pt x="679869" y="51549"/>
                </a:lnTo>
                <a:lnTo>
                  <a:pt x="696234" y="54037"/>
                </a:lnTo>
                <a:lnTo>
                  <a:pt x="711285" y="60275"/>
                </a:lnTo>
                <a:lnTo>
                  <a:pt x="724303" y="68421"/>
                </a:lnTo>
                <a:lnTo>
                  <a:pt x="734568" y="76631"/>
                </a:lnTo>
                <a:lnTo>
                  <a:pt x="724346" y="84803"/>
                </a:lnTo>
                <a:lnTo>
                  <a:pt x="711361" y="92911"/>
                </a:lnTo>
                <a:lnTo>
                  <a:pt x="696306" y="99122"/>
                </a:lnTo>
                <a:lnTo>
                  <a:pt x="679869" y="101599"/>
                </a:lnTo>
                <a:lnTo>
                  <a:pt x="754105" y="101599"/>
                </a:lnTo>
                <a:lnTo>
                  <a:pt x="760607" y="96254"/>
                </a:lnTo>
                <a:lnTo>
                  <a:pt x="769493" y="86944"/>
                </a:lnTo>
                <a:lnTo>
                  <a:pt x="778219" y="76631"/>
                </a:lnTo>
                <a:lnTo>
                  <a:pt x="769518" y="66293"/>
                </a:lnTo>
                <a:lnTo>
                  <a:pt x="761813" y="58178"/>
                </a:lnTo>
                <a:lnTo>
                  <a:pt x="753886" y="51549"/>
                </a:lnTo>
                <a:close/>
              </a:path>
              <a:path w="1203325" h="944880">
                <a:moveTo>
                  <a:pt x="679869" y="19532"/>
                </a:moveTo>
                <a:lnTo>
                  <a:pt x="662171" y="21375"/>
                </a:lnTo>
                <a:lnTo>
                  <a:pt x="645742" y="26296"/>
                </a:lnTo>
                <a:lnTo>
                  <a:pt x="630825" y="33382"/>
                </a:lnTo>
                <a:lnTo>
                  <a:pt x="617664" y="41719"/>
                </a:lnTo>
                <a:lnTo>
                  <a:pt x="741846" y="41719"/>
                </a:lnTo>
                <a:lnTo>
                  <a:pt x="714584" y="26569"/>
                </a:lnTo>
                <a:lnTo>
                  <a:pt x="679869" y="1953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pic>
        <p:nvPicPr>
          <p:cNvPr id="275" name="Picture 2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3600" y="5624413"/>
            <a:ext cx="5384800" cy="20057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DFFCD0-A962-4DC9-B96B-9F52641387ED}"/>
              </a:ext>
            </a:extLst>
          </p:cNvPr>
          <p:cNvSpPr txBox="1"/>
          <p:nvPr/>
        </p:nvSpPr>
        <p:spPr>
          <a:xfrm>
            <a:off x="4658872" y="2869854"/>
            <a:ext cx="45892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The Menu of Assessments allows schools to administer an approved assessment to all students in lieu of the statewide assessment (currently </a:t>
            </a:r>
            <a:r>
              <a:rPr lang="en-US" sz="1400" spc="-10" dirty="0" err="1">
                <a:solidFill>
                  <a:srgbClr val="58595B"/>
                </a:solidFill>
                <a:latin typeface="Gotham-Book"/>
                <a:cs typeface="Gotham-Book"/>
              </a:rPr>
              <a:t>AzMERIT</a:t>
            </a:r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 and AIMS Science). 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This option will be made available to high schools in the 2018-2019 school year and then to elementary schools in the 2019-2020 school year. </a:t>
            </a:r>
          </a:p>
          <a:p>
            <a:pPr algn="just"/>
            <a:endParaRPr lang="en-US" sz="1400" spc="-10" dirty="0">
              <a:solidFill>
                <a:srgbClr val="58595B"/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5708" y="195701"/>
            <a:ext cx="3030220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7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50" spc="100" dirty="0">
                <a:solidFill>
                  <a:srgbClr val="FFFFFF"/>
                </a:solidFill>
                <a:latin typeface="Arial"/>
                <a:cs typeface="Arial"/>
              </a:rPr>
              <a:t>Arizona </a:t>
            </a:r>
            <a:r>
              <a:rPr sz="1150" spc="25" dirty="0">
                <a:solidFill>
                  <a:srgbClr val="FFFFFF"/>
                </a:solidFill>
                <a:latin typeface="Arial"/>
                <a:cs typeface="Arial"/>
              </a:rPr>
              <a:t>A-F </a:t>
            </a:r>
            <a:r>
              <a:rPr sz="1150" spc="114" dirty="0">
                <a:solidFill>
                  <a:srgbClr val="FFFFFF"/>
                </a:solidFill>
                <a:latin typeface="Arial"/>
                <a:cs typeface="Arial"/>
              </a:rPr>
              <a:t>Accountability</a:t>
            </a:r>
            <a:r>
              <a:rPr sz="115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spc="75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2315" y="146298"/>
            <a:ext cx="421005" cy="330200"/>
          </a:xfrm>
          <a:custGeom>
            <a:avLst/>
            <a:gdLst/>
            <a:ahLst/>
            <a:cxnLst/>
            <a:rect l="l" t="t" r="r" b="b"/>
            <a:pathLst>
              <a:path w="421005" h="330200">
                <a:moveTo>
                  <a:pt x="420623" y="219405"/>
                </a:moveTo>
                <a:lnTo>
                  <a:pt x="0" y="219405"/>
                </a:lnTo>
                <a:lnTo>
                  <a:pt x="0" y="330085"/>
                </a:lnTo>
                <a:lnTo>
                  <a:pt x="420623" y="330085"/>
                </a:lnTo>
                <a:lnTo>
                  <a:pt x="420623" y="318884"/>
                </a:lnTo>
                <a:lnTo>
                  <a:pt x="11188" y="318884"/>
                </a:lnTo>
                <a:lnTo>
                  <a:pt x="11188" y="230593"/>
                </a:lnTo>
                <a:lnTo>
                  <a:pt x="420623" y="230593"/>
                </a:lnTo>
                <a:lnTo>
                  <a:pt x="420623" y="219405"/>
                </a:lnTo>
                <a:close/>
              </a:path>
              <a:path w="421005" h="330200">
                <a:moveTo>
                  <a:pt x="62204" y="230593"/>
                </a:moveTo>
                <a:lnTo>
                  <a:pt x="51015" y="230593"/>
                </a:lnTo>
                <a:lnTo>
                  <a:pt x="51015" y="318884"/>
                </a:lnTo>
                <a:lnTo>
                  <a:pt x="62204" y="318884"/>
                </a:lnTo>
                <a:lnTo>
                  <a:pt x="62204" y="230593"/>
                </a:lnTo>
                <a:close/>
              </a:path>
              <a:path w="421005" h="330200">
                <a:moveTo>
                  <a:pt x="92811" y="230593"/>
                </a:moveTo>
                <a:lnTo>
                  <a:pt x="81635" y="230593"/>
                </a:lnTo>
                <a:lnTo>
                  <a:pt x="81635" y="318884"/>
                </a:lnTo>
                <a:lnTo>
                  <a:pt x="92811" y="318884"/>
                </a:lnTo>
                <a:lnTo>
                  <a:pt x="92811" y="230593"/>
                </a:lnTo>
                <a:close/>
              </a:path>
              <a:path w="421005" h="330200">
                <a:moveTo>
                  <a:pt x="420623" y="230593"/>
                </a:moveTo>
                <a:lnTo>
                  <a:pt x="409448" y="230593"/>
                </a:lnTo>
                <a:lnTo>
                  <a:pt x="409448" y="318884"/>
                </a:lnTo>
                <a:lnTo>
                  <a:pt x="420623" y="318884"/>
                </a:lnTo>
                <a:lnTo>
                  <a:pt x="420623" y="230593"/>
                </a:lnTo>
                <a:close/>
              </a:path>
              <a:path w="421005" h="330200">
                <a:moveTo>
                  <a:pt x="154165" y="42798"/>
                </a:moveTo>
                <a:lnTo>
                  <a:pt x="115887" y="60578"/>
                </a:lnTo>
                <a:lnTo>
                  <a:pt x="103458" y="106029"/>
                </a:lnTo>
                <a:lnTo>
                  <a:pt x="106296" y="138313"/>
                </a:lnTo>
                <a:lnTo>
                  <a:pt x="115168" y="176834"/>
                </a:lnTo>
                <a:lnTo>
                  <a:pt x="135127" y="211608"/>
                </a:lnTo>
                <a:lnTo>
                  <a:pt x="144741" y="219405"/>
                </a:lnTo>
                <a:lnTo>
                  <a:pt x="200037" y="219405"/>
                </a:lnTo>
                <a:lnTo>
                  <a:pt x="203568" y="217258"/>
                </a:lnTo>
                <a:lnTo>
                  <a:pt x="204394" y="216649"/>
                </a:lnTo>
                <a:lnTo>
                  <a:pt x="172046" y="216649"/>
                </a:lnTo>
                <a:lnTo>
                  <a:pt x="157319" y="213555"/>
                </a:lnTo>
                <a:lnTo>
                  <a:pt x="125920" y="173761"/>
                </a:lnTo>
                <a:lnTo>
                  <a:pt x="114666" y="108257"/>
                </a:lnTo>
                <a:lnTo>
                  <a:pt x="117064" y="84528"/>
                </a:lnTo>
                <a:lnTo>
                  <a:pt x="145118" y="54826"/>
                </a:lnTo>
                <a:lnTo>
                  <a:pt x="154165" y="53987"/>
                </a:lnTo>
                <a:lnTo>
                  <a:pt x="194854" y="53987"/>
                </a:lnTo>
                <a:lnTo>
                  <a:pt x="194411" y="53718"/>
                </a:lnTo>
                <a:lnTo>
                  <a:pt x="182135" y="48206"/>
                </a:lnTo>
                <a:lnTo>
                  <a:pt x="168514" y="44289"/>
                </a:lnTo>
                <a:lnTo>
                  <a:pt x="154165" y="42798"/>
                </a:lnTo>
                <a:close/>
              </a:path>
              <a:path w="421005" h="330200">
                <a:moveTo>
                  <a:pt x="230003" y="211797"/>
                </a:moveTo>
                <a:lnTo>
                  <a:pt x="210311" y="211797"/>
                </a:lnTo>
                <a:lnTo>
                  <a:pt x="213626" y="214718"/>
                </a:lnTo>
                <a:lnTo>
                  <a:pt x="217055" y="217258"/>
                </a:lnTo>
                <a:lnTo>
                  <a:pt x="220599" y="219405"/>
                </a:lnTo>
                <a:lnTo>
                  <a:pt x="275894" y="219405"/>
                </a:lnTo>
                <a:lnTo>
                  <a:pt x="279290" y="216649"/>
                </a:lnTo>
                <a:lnTo>
                  <a:pt x="248589" y="216649"/>
                </a:lnTo>
                <a:lnTo>
                  <a:pt x="239820" y="215591"/>
                </a:lnTo>
                <a:lnTo>
                  <a:pt x="231097" y="212456"/>
                </a:lnTo>
                <a:lnTo>
                  <a:pt x="230003" y="211797"/>
                </a:lnTo>
                <a:close/>
              </a:path>
              <a:path w="421005" h="330200">
                <a:moveTo>
                  <a:pt x="210311" y="196214"/>
                </a:moveTo>
                <a:lnTo>
                  <a:pt x="172046" y="216649"/>
                </a:lnTo>
                <a:lnTo>
                  <a:pt x="204394" y="216649"/>
                </a:lnTo>
                <a:lnTo>
                  <a:pt x="207010" y="214718"/>
                </a:lnTo>
                <a:lnTo>
                  <a:pt x="210311" y="211797"/>
                </a:lnTo>
                <a:lnTo>
                  <a:pt x="230003" y="211797"/>
                </a:lnTo>
                <a:lnTo>
                  <a:pt x="222538" y="207299"/>
                </a:lnTo>
                <a:lnTo>
                  <a:pt x="214261" y="200177"/>
                </a:lnTo>
                <a:lnTo>
                  <a:pt x="210311" y="196214"/>
                </a:lnTo>
                <a:close/>
              </a:path>
              <a:path w="421005" h="330200">
                <a:moveTo>
                  <a:pt x="298381" y="53987"/>
                </a:moveTo>
                <a:lnTo>
                  <a:pt x="266446" y="53987"/>
                </a:lnTo>
                <a:lnTo>
                  <a:pt x="275494" y="54826"/>
                </a:lnTo>
                <a:lnTo>
                  <a:pt x="283421" y="57334"/>
                </a:lnTo>
                <a:lnTo>
                  <a:pt x="290197" y="61499"/>
                </a:lnTo>
                <a:lnTo>
                  <a:pt x="295795" y="67309"/>
                </a:lnTo>
                <a:lnTo>
                  <a:pt x="303547" y="84528"/>
                </a:lnTo>
                <a:lnTo>
                  <a:pt x="305947" y="108257"/>
                </a:lnTo>
                <a:lnTo>
                  <a:pt x="303001" y="138125"/>
                </a:lnTo>
                <a:lnTo>
                  <a:pt x="287258" y="191285"/>
                </a:lnTo>
                <a:lnTo>
                  <a:pt x="248589" y="216649"/>
                </a:lnTo>
                <a:lnTo>
                  <a:pt x="279290" y="216649"/>
                </a:lnTo>
                <a:lnTo>
                  <a:pt x="305450" y="176822"/>
                </a:lnTo>
                <a:lnTo>
                  <a:pt x="314325" y="138313"/>
                </a:lnTo>
                <a:lnTo>
                  <a:pt x="317162" y="106018"/>
                </a:lnTo>
                <a:lnTo>
                  <a:pt x="313959" y="80076"/>
                </a:lnTo>
                <a:lnTo>
                  <a:pt x="304723" y="60578"/>
                </a:lnTo>
                <a:lnTo>
                  <a:pt x="298381" y="53987"/>
                </a:lnTo>
                <a:close/>
              </a:path>
              <a:path w="421005" h="330200">
                <a:moveTo>
                  <a:pt x="194854" y="53987"/>
                </a:moveTo>
                <a:lnTo>
                  <a:pt x="154165" y="53987"/>
                </a:lnTo>
                <a:lnTo>
                  <a:pt x="169246" y="55864"/>
                </a:lnTo>
                <a:lnTo>
                  <a:pt x="183719" y="60804"/>
                </a:lnTo>
                <a:lnTo>
                  <a:pt x="196461" y="67767"/>
                </a:lnTo>
                <a:lnTo>
                  <a:pt x="206349" y="75717"/>
                </a:lnTo>
                <a:lnTo>
                  <a:pt x="210311" y="79667"/>
                </a:lnTo>
                <a:lnTo>
                  <a:pt x="214261" y="75717"/>
                </a:lnTo>
                <a:lnTo>
                  <a:pt x="224158" y="67767"/>
                </a:lnTo>
                <a:lnTo>
                  <a:pt x="236905" y="60804"/>
                </a:lnTo>
                <a:lnTo>
                  <a:pt x="239277" y="59994"/>
                </a:lnTo>
                <a:lnTo>
                  <a:pt x="204724" y="59994"/>
                </a:lnTo>
                <a:lnTo>
                  <a:pt x="194854" y="53987"/>
                </a:lnTo>
                <a:close/>
              </a:path>
              <a:path w="421005" h="330200">
                <a:moveTo>
                  <a:pt x="215900" y="0"/>
                </a:moveTo>
                <a:lnTo>
                  <a:pt x="204724" y="0"/>
                </a:lnTo>
                <a:lnTo>
                  <a:pt x="204724" y="25069"/>
                </a:lnTo>
                <a:lnTo>
                  <a:pt x="203263" y="26796"/>
                </a:lnTo>
                <a:lnTo>
                  <a:pt x="204673" y="28435"/>
                </a:lnTo>
                <a:lnTo>
                  <a:pt x="204724" y="59994"/>
                </a:lnTo>
                <a:lnTo>
                  <a:pt x="215900" y="59994"/>
                </a:lnTo>
                <a:lnTo>
                  <a:pt x="215900" y="38963"/>
                </a:lnTo>
                <a:lnTo>
                  <a:pt x="259411" y="38963"/>
                </a:lnTo>
                <a:lnTo>
                  <a:pt x="263598" y="35521"/>
                </a:lnTo>
                <a:lnTo>
                  <a:pt x="229844" y="35521"/>
                </a:lnTo>
                <a:lnTo>
                  <a:pt x="222592" y="30314"/>
                </a:lnTo>
                <a:lnTo>
                  <a:pt x="218541" y="26784"/>
                </a:lnTo>
                <a:lnTo>
                  <a:pt x="222681" y="23177"/>
                </a:lnTo>
                <a:lnTo>
                  <a:pt x="229844" y="18021"/>
                </a:lnTo>
                <a:lnTo>
                  <a:pt x="263519" y="18021"/>
                </a:lnTo>
                <a:lnTo>
                  <a:pt x="259610" y="14752"/>
                </a:lnTo>
                <a:lnTo>
                  <a:pt x="259321" y="14592"/>
                </a:lnTo>
                <a:lnTo>
                  <a:pt x="215900" y="14592"/>
                </a:lnTo>
                <a:lnTo>
                  <a:pt x="215900" y="0"/>
                </a:lnTo>
                <a:close/>
              </a:path>
              <a:path w="421005" h="330200">
                <a:moveTo>
                  <a:pt x="266446" y="42798"/>
                </a:moveTo>
                <a:lnTo>
                  <a:pt x="252106" y="44289"/>
                </a:lnTo>
                <a:lnTo>
                  <a:pt x="238491" y="48206"/>
                </a:lnTo>
                <a:lnTo>
                  <a:pt x="226217" y="53718"/>
                </a:lnTo>
                <a:lnTo>
                  <a:pt x="215900" y="59994"/>
                </a:lnTo>
                <a:lnTo>
                  <a:pt x="239277" y="59994"/>
                </a:lnTo>
                <a:lnTo>
                  <a:pt x="251377" y="55864"/>
                </a:lnTo>
                <a:lnTo>
                  <a:pt x="266446" y="53987"/>
                </a:lnTo>
                <a:lnTo>
                  <a:pt x="298381" y="53987"/>
                </a:lnTo>
                <a:lnTo>
                  <a:pt x="297328" y="52893"/>
                </a:lnTo>
                <a:lnTo>
                  <a:pt x="288394" y="47326"/>
                </a:lnTo>
                <a:lnTo>
                  <a:pt x="278056" y="43941"/>
                </a:lnTo>
                <a:lnTo>
                  <a:pt x="266446" y="42798"/>
                </a:lnTo>
                <a:close/>
              </a:path>
              <a:path w="421005" h="330200">
                <a:moveTo>
                  <a:pt x="259411" y="38963"/>
                </a:moveTo>
                <a:lnTo>
                  <a:pt x="215900" y="38963"/>
                </a:lnTo>
                <a:lnTo>
                  <a:pt x="221589" y="42989"/>
                </a:lnTo>
                <a:lnTo>
                  <a:pt x="229146" y="46710"/>
                </a:lnTo>
                <a:lnTo>
                  <a:pt x="237642" y="46710"/>
                </a:lnTo>
                <a:lnTo>
                  <a:pt x="249503" y="44396"/>
                </a:lnTo>
                <a:lnTo>
                  <a:pt x="259146" y="39181"/>
                </a:lnTo>
                <a:lnTo>
                  <a:pt x="259411" y="38963"/>
                </a:lnTo>
                <a:close/>
              </a:path>
              <a:path w="421005" h="330200">
                <a:moveTo>
                  <a:pt x="263519" y="18021"/>
                </a:moveTo>
                <a:lnTo>
                  <a:pt x="245478" y="18021"/>
                </a:lnTo>
                <a:lnTo>
                  <a:pt x="252729" y="23240"/>
                </a:lnTo>
                <a:lnTo>
                  <a:pt x="256768" y="26796"/>
                </a:lnTo>
                <a:lnTo>
                  <a:pt x="252649" y="30403"/>
                </a:lnTo>
                <a:lnTo>
                  <a:pt x="245516" y="35521"/>
                </a:lnTo>
                <a:lnTo>
                  <a:pt x="263598" y="35521"/>
                </a:lnTo>
                <a:lnTo>
                  <a:pt x="265870" y="33653"/>
                </a:lnTo>
                <a:lnTo>
                  <a:pt x="269048" y="30314"/>
                </a:lnTo>
                <a:lnTo>
                  <a:pt x="272034" y="26784"/>
                </a:lnTo>
                <a:lnTo>
                  <a:pt x="268986" y="23177"/>
                </a:lnTo>
                <a:lnTo>
                  <a:pt x="266292" y="20339"/>
                </a:lnTo>
                <a:lnTo>
                  <a:pt x="263519" y="18021"/>
                </a:lnTo>
                <a:close/>
              </a:path>
              <a:path w="421005" h="330200">
                <a:moveTo>
                  <a:pt x="237642" y="6832"/>
                </a:moveTo>
                <a:lnTo>
                  <a:pt x="229146" y="6832"/>
                </a:lnTo>
                <a:lnTo>
                  <a:pt x="221589" y="10553"/>
                </a:lnTo>
                <a:lnTo>
                  <a:pt x="215900" y="14592"/>
                </a:lnTo>
                <a:lnTo>
                  <a:pt x="259321" y="14592"/>
                </a:lnTo>
                <a:lnTo>
                  <a:pt x="249780" y="9291"/>
                </a:lnTo>
                <a:lnTo>
                  <a:pt x="237642" y="683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2871" y="91439"/>
            <a:ext cx="457734" cy="44710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644383"/>
            <a:ext cx="10058400" cy="128270"/>
          </a:xfrm>
          <a:custGeom>
            <a:avLst/>
            <a:gdLst/>
            <a:ahLst/>
            <a:cxnLst/>
            <a:rect l="l" t="t" r="r" b="b"/>
            <a:pathLst>
              <a:path w="10058400" h="128270">
                <a:moveTo>
                  <a:pt x="10058400" y="0"/>
                </a:moveTo>
                <a:lnTo>
                  <a:pt x="0" y="0"/>
                </a:lnTo>
                <a:lnTo>
                  <a:pt x="0" y="128016"/>
                </a:lnTo>
                <a:lnTo>
                  <a:pt x="10058400" y="128016"/>
                </a:lnTo>
                <a:lnTo>
                  <a:pt x="10058400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0415" y="2500349"/>
            <a:ext cx="4234348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In 2016, the Legislature passed HB 2544 that required the State Board of Education to adopt a Menu of Assessments. The legislation was subsequently amended in 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2017 and 2018 </a:t>
            </a:r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and is codified 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in Arizona Revised Statutes 15-741.02.</a:t>
            </a:r>
          </a:p>
          <a:p>
            <a:pPr algn="just"/>
            <a:endParaRPr lang="en-US" sz="1400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algn="just"/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The Menu of Assessments is a new policy not just for Arizona, but for the country. 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Because </a:t>
            </a:r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of this, the Board convened a group of 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K-12 and higher education partners in the winter of 2017 and the spring of 2018 to </a:t>
            </a:r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craft policies and 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technical </a:t>
            </a:r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assistance 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for </a:t>
            </a:r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schools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. </a:t>
            </a:r>
          </a:p>
          <a:p>
            <a:pPr algn="just"/>
            <a:endParaRPr lang="en-US" sz="1400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algn="just"/>
            <a:endParaRPr lang="en-US" sz="1400" dirty="0" smtClean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82190" y="1922026"/>
            <a:ext cx="417079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pc="355" dirty="0" smtClean="0"/>
              <a:t>How We Got Here</a:t>
            </a:r>
            <a:endParaRPr spc="330" dirty="0"/>
          </a:p>
        </p:txBody>
      </p:sp>
      <p:sp>
        <p:nvSpPr>
          <p:cNvPr id="13" name="object 13"/>
          <p:cNvSpPr/>
          <p:nvPr/>
        </p:nvSpPr>
        <p:spPr>
          <a:xfrm>
            <a:off x="871617" y="1916931"/>
            <a:ext cx="45719" cy="4155958"/>
          </a:xfrm>
          <a:custGeom>
            <a:avLst/>
            <a:gdLst/>
            <a:ahLst/>
            <a:cxnLst/>
            <a:rect l="l" t="t" r="r" b="b"/>
            <a:pathLst>
              <a:path h="4604384">
                <a:moveTo>
                  <a:pt x="0" y="0"/>
                </a:moveTo>
                <a:lnTo>
                  <a:pt x="0" y="4604004"/>
                </a:lnTo>
              </a:path>
            </a:pathLst>
          </a:custGeom>
          <a:ln w="19050">
            <a:solidFill>
              <a:srgbClr val="9D9F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9076" y="1916931"/>
            <a:ext cx="96520" cy="186690"/>
          </a:xfrm>
          <a:custGeom>
            <a:avLst/>
            <a:gdLst/>
            <a:ahLst/>
            <a:cxnLst/>
            <a:rect l="l" t="t" r="r" b="b"/>
            <a:pathLst>
              <a:path w="96520" h="186689">
                <a:moveTo>
                  <a:pt x="0" y="0"/>
                </a:moveTo>
                <a:lnTo>
                  <a:pt x="0" y="186220"/>
                </a:lnTo>
                <a:lnTo>
                  <a:pt x="1511" y="186308"/>
                </a:lnTo>
                <a:lnTo>
                  <a:pt x="3149" y="186004"/>
                </a:lnTo>
                <a:lnTo>
                  <a:pt x="96050" y="93116"/>
                </a:lnTo>
                <a:lnTo>
                  <a:pt x="4889" y="1955"/>
                </a:lnTo>
                <a:lnTo>
                  <a:pt x="2755" y="101"/>
                </a:lnTo>
                <a:lnTo>
                  <a:pt x="0" y="0"/>
                </a:lnTo>
                <a:close/>
              </a:path>
            </a:pathLst>
          </a:custGeom>
          <a:solidFill>
            <a:srgbClr val="9D9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89317" y="4625053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113931" y="0"/>
                </a:moveTo>
                <a:lnTo>
                  <a:pt x="70700" y="15913"/>
                </a:lnTo>
                <a:lnTo>
                  <a:pt x="0" y="86525"/>
                </a:lnTo>
                <a:lnTo>
                  <a:pt x="286613" y="373049"/>
                </a:lnTo>
                <a:lnTo>
                  <a:pt x="357225" y="302437"/>
                </a:lnTo>
                <a:lnTo>
                  <a:pt x="373151" y="259219"/>
                </a:lnTo>
                <a:lnTo>
                  <a:pt x="367892" y="228163"/>
                </a:lnTo>
                <a:lnTo>
                  <a:pt x="353712" y="188325"/>
                </a:lnTo>
                <a:lnTo>
                  <a:pt x="326718" y="141662"/>
                </a:lnTo>
                <a:lnTo>
                  <a:pt x="283019" y="90131"/>
                </a:lnTo>
                <a:lnTo>
                  <a:pt x="231483" y="46432"/>
                </a:lnTo>
                <a:lnTo>
                  <a:pt x="184821" y="19438"/>
                </a:lnTo>
                <a:lnTo>
                  <a:pt x="144986" y="5258"/>
                </a:lnTo>
                <a:lnTo>
                  <a:pt x="113931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28892" y="4726653"/>
            <a:ext cx="1132205" cy="1132205"/>
          </a:xfrm>
          <a:custGeom>
            <a:avLst/>
            <a:gdLst/>
            <a:ahLst/>
            <a:cxnLst/>
            <a:rect l="l" t="t" r="r" b="b"/>
            <a:pathLst>
              <a:path w="1132204" h="1132205">
                <a:moveTo>
                  <a:pt x="845452" y="0"/>
                </a:moveTo>
                <a:lnTo>
                  <a:pt x="112510" y="732993"/>
                </a:lnTo>
                <a:lnTo>
                  <a:pt x="90907" y="770140"/>
                </a:lnTo>
                <a:lnTo>
                  <a:pt x="915" y="1100264"/>
                </a:lnTo>
                <a:lnTo>
                  <a:pt x="0" y="1106853"/>
                </a:lnTo>
                <a:lnTo>
                  <a:pt x="829" y="1113329"/>
                </a:lnTo>
                <a:lnTo>
                  <a:pt x="25169" y="1132006"/>
                </a:lnTo>
                <a:lnTo>
                  <a:pt x="31775" y="1131160"/>
                </a:lnTo>
                <a:lnTo>
                  <a:pt x="361836" y="1041120"/>
                </a:lnTo>
                <a:lnTo>
                  <a:pt x="372142" y="1037557"/>
                </a:lnTo>
                <a:lnTo>
                  <a:pt x="375482" y="1035900"/>
                </a:lnTo>
                <a:lnTo>
                  <a:pt x="158154" y="1035900"/>
                </a:lnTo>
                <a:lnTo>
                  <a:pt x="154197" y="1028454"/>
                </a:lnTo>
                <a:lnTo>
                  <a:pt x="122660" y="990564"/>
                </a:lnTo>
                <a:lnTo>
                  <a:pt x="96114" y="973924"/>
                </a:lnTo>
                <a:lnTo>
                  <a:pt x="146927" y="798766"/>
                </a:lnTo>
                <a:lnTo>
                  <a:pt x="185217" y="797204"/>
                </a:lnTo>
                <a:lnTo>
                  <a:pt x="190234" y="794969"/>
                </a:lnTo>
                <a:lnTo>
                  <a:pt x="915302" y="69900"/>
                </a:lnTo>
                <a:lnTo>
                  <a:pt x="845452" y="0"/>
                </a:lnTo>
                <a:close/>
              </a:path>
              <a:path w="1132204" h="1132205">
                <a:moveTo>
                  <a:pt x="1062127" y="216712"/>
                </a:moveTo>
                <a:lnTo>
                  <a:pt x="337046" y="941793"/>
                </a:lnTo>
                <a:lnTo>
                  <a:pt x="334874" y="946810"/>
                </a:lnTo>
                <a:lnTo>
                  <a:pt x="334582" y="952169"/>
                </a:lnTo>
                <a:lnTo>
                  <a:pt x="333211" y="985100"/>
                </a:lnTo>
                <a:lnTo>
                  <a:pt x="158154" y="1035900"/>
                </a:lnTo>
                <a:lnTo>
                  <a:pt x="375482" y="1035900"/>
                </a:lnTo>
                <a:lnTo>
                  <a:pt x="381872" y="1032732"/>
                </a:lnTo>
                <a:lnTo>
                  <a:pt x="390910" y="1026697"/>
                </a:lnTo>
                <a:lnTo>
                  <a:pt x="399136" y="1019505"/>
                </a:lnTo>
                <a:lnTo>
                  <a:pt x="1132028" y="286575"/>
                </a:lnTo>
                <a:lnTo>
                  <a:pt x="1062127" y="21671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99071" y="4896832"/>
            <a:ext cx="791845" cy="791845"/>
          </a:xfrm>
          <a:custGeom>
            <a:avLst/>
            <a:gdLst/>
            <a:ahLst/>
            <a:cxnLst/>
            <a:rect l="l" t="t" r="r" b="b"/>
            <a:pathLst>
              <a:path w="791845" h="791844">
                <a:moveTo>
                  <a:pt x="723265" y="0"/>
                </a:moveTo>
                <a:lnTo>
                  <a:pt x="6438" y="716724"/>
                </a:lnTo>
                <a:lnTo>
                  <a:pt x="2273" y="720940"/>
                </a:lnTo>
                <a:lnTo>
                  <a:pt x="0" y="726770"/>
                </a:lnTo>
                <a:lnTo>
                  <a:pt x="279" y="732701"/>
                </a:lnTo>
                <a:lnTo>
                  <a:pt x="1803" y="768705"/>
                </a:lnTo>
                <a:lnTo>
                  <a:pt x="64541" y="791273"/>
                </a:lnTo>
                <a:lnTo>
                  <a:pt x="70319" y="789000"/>
                </a:lnTo>
                <a:lnTo>
                  <a:pt x="791324" y="67995"/>
                </a:lnTo>
                <a:lnTo>
                  <a:pt x="723265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pic>
        <p:nvPicPr>
          <p:cNvPr id="32" name="Picture 3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681299"/>
            <a:ext cx="5486400" cy="1298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8"/>
          <a:stretch/>
        </p:blipFill>
        <p:spPr>
          <a:xfrm>
            <a:off x="5304672" y="612982"/>
            <a:ext cx="4736696" cy="153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39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" name="Picture 3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9490" y="662159"/>
            <a:ext cx="5867400" cy="2185508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5856830" y="41362"/>
            <a:ext cx="269240" cy="389890"/>
          </a:xfrm>
          <a:custGeom>
            <a:avLst/>
            <a:gdLst/>
            <a:ahLst/>
            <a:cxnLst/>
            <a:rect l="l" t="t" r="r" b="b"/>
            <a:pathLst>
              <a:path w="269239" h="389890">
                <a:moveTo>
                  <a:pt x="98259" y="10096"/>
                </a:moveTo>
                <a:lnTo>
                  <a:pt x="88176" y="10096"/>
                </a:lnTo>
                <a:lnTo>
                  <a:pt x="88117" y="128803"/>
                </a:lnTo>
                <a:lnTo>
                  <a:pt x="52098" y="148773"/>
                </a:lnTo>
                <a:lnTo>
                  <a:pt x="24277" y="178066"/>
                </a:lnTo>
                <a:lnTo>
                  <a:pt x="6350" y="214303"/>
                </a:lnTo>
                <a:lnTo>
                  <a:pt x="0" y="255104"/>
                </a:lnTo>
                <a:lnTo>
                  <a:pt x="6869" y="297575"/>
                </a:lnTo>
                <a:lnTo>
                  <a:pt x="25990" y="334495"/>
                </a:lnTo>
                <a:lnTo>
                  <a:pt x="55127" y="363633"/>
                </a:lnTo>
                <a:lnTo>
                  <a:pt x="92047" y="382753"/>
                </a:lnTo>
                <a:lnTo>
                  <a:pt x="134518" y="389623"/>
                </a:lnTo>
                <a:lnTo>
                  <a:pt x="176988" y="382753"/>
                </a:lnTo>
                <a:lnTo>
                  <a:pt x="183219" y="379526"/>
                </a:lnTo>
                <a:lnTo>
                  <a:pt x="134518" y="379526"/>
                </a:lnTo>
                <a:lnTo>
                  <a:pt x="86127" y="369733"/>
                </a:lnTo>
                <a:lnTo>
                  <a:pt x="46569" y="343042"/>
                </a:lnTo>
                <a:lnTo>
                  <a:pt x="19877" y="303488"/>
                </a:lnTo>
                <a:lnTo>
                  <a:pt x="10083" y="255104"/>
                </a:lnTo>
                <a:lnTo>
                  <a:pt x="10730" y="242419"/>
                </a:lnTo>
                <a:lnTo>
                  <a:pt x="12663" y="229936"/>
                </a:lnTo>
                <a:lnTo>
                  <a:pt x="15875" y="217696"/>
                </a:lnTo>
                <a:lnTo>
                  <a:pt x="20358" y="205739"/>
                </a:lnTo>
                <a:lnTo>
                  <a:pt x="258451" y="205739"/>
                </a:lnTo>
                <a:lnTo>
                  <a:pt x="253462" y="195656"/>
                </a:lnTo>
                <a:lnTo>
                  <a:pt x="25171" y="195656"/>
                </a:lnTo>
                <a:lnTo>
                  <a:pt x="38170" y="176235"/>
                </a:lnTo>
                <a:lnTo>
                  <a:pt x="54370" y="159785"/>
                </a:lnTo>
                <a:lnTo>
                  <a:pt x="73382" y="146639"/>
                </a:lnTo>
                <a:lnTo>
                  <a:pt x="94818" y="137134"/>
                </a:lnTo>
                <a:lnTo>
                  <a:pt x="98209" y="135991"/>
                </a:lnTo>
                <a:lnTo>
                  <a:pt x="98259" y="10096"/>
                </a:lnTo>
                <a:close/>
              </a:path>
              <a:path w="269239" h="389890">
                <a:moveTo>
                  <a:pt x="258451" y="205739"/>
                </a:moveTo>
                <a:lnTo>
                  <a:pt x="248678" y="205739"/>
                </a:lnTo>
                <a:lnTo>
                  <a:pt x="253161" y="217696"/>
                </a:lnTo>
                <a:lnTo>
                  <a:pt x="256373" y="229936"/>
                </a:lnTo>
                <a:lnTo>
                  <a:pt x="258306" y="242419"/>
                </a:lnTo>
                <a:lnTo>
                  <a:pt x="258952" y="255104"/>
                </a:lnTo>
                <a:lnTo>
                  <a:pt x="249159" y="303488"/>
                </a:lnTo>
                <a:lnTo>
                  <a:pt x="222467" y="343042"/>
                </a:lnTo>
                <a:lnTo>
                  <a:pt x="182909" y="369733"/>
                </a:lnTo>
                <a:lnTo>
                  <a:pt x="134518" y="379526"/>
                </a:lnTo>
                <a:lnTo>
                  <a:pt x="183219" y="379526"/>
                </a:lnTo>
                <a:lnTo>
                  <a:pt x="213909" y="363633"/>
                </a:lnTo>
                <a:lnTo>
                  <a:pt x="243046" y="334495"/>
                </a:lnTo>
                <a:lnTo>
                  <a:pt x="262167" y="297575"/>
                </a:lnTo>
                <a:lnTo>
                  <a:pt x="269036" y="255104"/>
                </a:lnTo>
                <a:lnTo>
                  <a:pt x="262683" y="214295"/>
                </a:lnTo>
                <a:lnTo>
                  <a:pt x="258451" y="205739"/>
                </a:lnTo>
                <a:close/>
              </a:path>
              <a:path w="269239" h="389890">
                <a:moveTo>
                  <a:pt x="180860" y="10096"/>
                </a:moveTo>
                <a:lnTo>
                  <a:pt x="170776" y="10096"/>
                </a:lnTo>
                <a:lnTo>
                  <a:pt x="170814" y="135991"/>
                </a:lnTo>
                <a:lnTo>
                  <a:pt x="174243" y="137159"/>
                </a:lnTo>
                <a:lnTo>
                  <a:pt x="195671" y="146664"/>
                </a:lnTo>
                <a:lnTo>
                  <a:pt x="214679" y="159807"/>
                </a:lnTo>
                <a:lnTo>
                  <a:pt x="230874" y="176250"/>
                </a:lnTo>
                <a:lnTo>
                  <a:pt x="243865" y="195656"/>
                </a:lnTo>
                <a:lnTo>
                  <a:pt x="253462" y="195656"/>
                </a:lnTo>
                <a:lnTo>
                  <a:pt x="244748" y="178053"/>
                </a:lnTo>
                <a:lnTo>
                  <a:pt x="216905" y="148755"/>
                </a:lnTo>
                <a:lnTo>
                  <a:pt x="180898" y="128803"/>
                </a:lnTo>
                <a:lnTo>
                  <a:pt x="180860" y="10096"/>
                </a:lnTo>
                <a:close/>
              </a:path>
              <a:path w="269239" h="389890">
                <a:moveTo>
                  <a:pt x="208914" y="0"/>
                </a:moveTo>
                <a:lnTo>
                  <a:pt x="60121" y="0"/>
                </a:lnTo>
                <a:lnTo>
                  <a:pt x="60121" y="10096"/>
                </a:lnTo>
                <a:lnTo>
                  <a:pt x="208914" y="10096"/>
                </a:lnTo>
                <a:lnTo>
                  <a:pt x="208914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95992" y="172156"/>
            <a:ext cx="0" cy="74295"/>
          </a:xfrm>
          <a:custGeom>
            <a:avLst/>
            <a:gdLst/>
            <a:ahLst/>
            <a:cxnLst/>
            <a:rect l="l" t="t" r="r" b="b"/>
            <a:pathLst>
              <a:path h="74295">
                <a:moveTo>
                  <a:pt x="0" y="0"/>
                </a:moveTo>
                <a:lnTo>
                  <a:pt x="0" y="73952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43832" y="172156"/>
            <a:ext cx="0" cy="74295"/>
          </a:xfrm>
          <a:custGeom>
            <a:avLst/>
            <a:gdLst/>
            <a:ahLst/>
            <a:cxnLst/>
            <a:rect l="l" t="t" r="r" b="b"/>
            <a:pathLst>
              <a:path h="74295">
                <a:moveTo>
                  <a:pt x="0" y="0"/>
                </a:moveTo>
                <a:lnTo>
                  <a:pt x="0" y="73952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32358" y="1242"/>
            <a:ext cx="347980" cy="322580"/>
          </a:xfrm>
          <a:custGeom>
            <a:avLst/>
            <a:gdLst/>
            <a:ahLst/>
            <a:cxnLst/>
            <a:rect l="l" t="t" r="r" b="b"/>
            <a:pathLst>
              <a:path w="347979" h="322580">
                <a:moveTo>
                  <a:pt x="106262" y="0"/>
                </a:moveTo>
                <a:lnTo>
                  <a:pt x="86500" y="0"/>
                </a:lnTo>
                <a:lnTo>
                  <a:pt x="83332" y="1269"/>
                </a:lnTo>
                <a:lnTo>
                  <a:pt x="57873" y="20319"/>
                </a:lnTo>
                <a:lnTo>
                  <a:pt x="56489" y="21589"/>
                </a:lnTo>
                <a:lnTo>
                  <a:pt x="52959" y="24129"/>
                </a:lnTo>
                <a:lnTo>
                  <a:pt x="51244" y="26669"/>
                </a:lnTo>
                <a:lnTo>
                  <a:pt x="49606" y="27939"/>
                </a:lnTo>
                <a:lnTo>
                  <a:pt x="48133" y="29209"/>
                </a:lnTo>
                <a:lnTo>
                  <a:pt x="47637" y="30479"/>
                </a:lnTo>
                <a:lnTo>
                  <a:pt x="46875" y="30479"/>
                </a:lnTo>
                <a:lnTo>
                  <a:pt x="46570" y="31749"/>
                </a:lnTo>
                <a:lnTo>
                  <a:pt x="26622" y="57149"/>
                </a:lnTo>
                <a:lnTo>
                  <a:pt x="12022" y="86359"/>
                </a:lnTo>
                <a:lnTo>
                  <a:pt x="3052" y="116839"/>
                </a:lnTo>
                <a:lnTo>
                  <a:pt x="0" y="149859"/>
                </a:lnTo>
                <a:lnTo>
                  <a:pt x="3311" y="182879"/>
                </a:lnTo>
                <a:lnTo>
                  <a:pt x="12709" y="214629"/>
                </a:lnTo>
                <a:lnTo>
                  <a:pt x="27884" y="243839"/>
                </a:lnTo>
                <a:lnTo>
                  <a:pt x="48514" y="269239"/>
                </a:lnTo>
                <a:lnTo>
                  <a:pt x="48780" y="270509"/>
                </a:lnTo>
                <a:lnTo>
                  <a:pt x="49491" y="270509"/>
                </a:lnTo>
                <a:lnTo>
                  <a:pt x="76215" y="293369"/>
                </a:lnTo>
                <a:lnTo>
                  <a:pt x="106365" y="309879"/>
                </a:lnTo>
                <a:lnTo>
                  <a:pt x="139178" y="320039"/>
                </a:lnTo>
                <a:lnTo>
                  <a:pt x="173888" y="322579"/>
                </a:lnTo>
                <a:lnTo>
                  <a:pt x="208601" y="320039"/>
                </a:lnTo>
                <a:lnTo>
                  <a:pt x="233215" y="312419"/>
                </a:lnTo>
                <a:lnTo>
                  <a:pt x="169011" y="312419"/>
                </a:lnTo>
                <a:lnTo>
                  <a:pt x="166813" y="311149"/>
                </a:lnTo>
                <a:lnTo>
                  <a:pt x="147447" y="311149"/>
                </a:lnTo>
                <a:lnTo>
                  <a:pt x="122085" y="304799"/>
                </a:lnTo>
                <a:lnTo>
                  <a:pt x="98294" y="294639"/>
                </a:lnTo>
                <a:lnTo>
                  <a:pt x="76366" y="281939"/>
                </a:lnTo>
                <a:lnTo>
                  <a:pt x="56591" y="264159"/>
                </a:lnTo>
                <a:lnTo>
                  <a:pt x="55956" y="262889"/>
                </a:lnTo>
                <a:lnTo>
                  <a:pt x="55092" y="262889"/>
                </a:lnTo>
                <a:lnTo>
                  <a:pt x="54673" y="261619"/>
                </a:lnTo>
                <a:lnTo>
                  <a:pt x="65845" y="256539"/>
                </a:lnTo>
                <a:lnTo>
                  <a:pt x="71752" y="253999"/>
                </a:lnTo>
                <a:lnTo>
                  <a:pt x="48044" y="253999"/>
                </a:lnTo>
                <a:lnTo>
                  <a:pt x="32304" y="232409"/>
                </a:lnTo>
                <a:lnTo>
                  <a:pt x="20548" y="207009"/>
                </a:lnTo>
                <a:lnTo>
                  <a:pt x="12993" y="181609"/>
                </a:lnTo>
                <a:lnTo>
                  <a:pt x="9855" y="153669"/>
                </a:lnTo>
                <a:lnTo>
                  <a:pt x="347408" y="153669"/>
                </a:lnTo>
                <a:lnTo>
                  <a:pt x="347776" y="149859"/>
                </a:lnTo>
                <a:lnTo>
                  <a:pt x="347305" y="144779"/>
                </a:lnTo>
                <a:lnTo>
                  <a:pt x="9855" y="144779"/>
                </a:lnTo>
                <a:lnTo>
                  <a:pt x="12950" y="116839"/>
                </a:lnTo>
                <a:lnTo>
                  <a:pt x="20489" y="91439"/>
                </a:lnTo>
                <a:lnTo>
                  <a:pt x="32256" y="66039"/>
                </a:lnTo>
                <a:lnTo>
                  <a:pt x="48031" y="44449"/>
                </a:lnTo>
                <a:lnTo>
                  <a:pt x="71054" y="44449"/>
                </a:lnTo>
                <a:lnTo>
                  <a:pt x="65337" y="41909"/>
                </a:lnTo>
                <a:lnTo>
                  <a:pt x="54546" y="36829"/>
                </a:lnTo>
                <a:lnTo>
                  <a:pt x="55156" y="35559"/>
                </a:lnTo>
                <a:lnTo>
                  <a:pt x="57772" y="33019"/>
                </a:lnTo>
                <a:lnTo>
                  <a:pt x="61242" y="33019"/>
                </a:lnTo>
                <a:lnTo>
                  <a:pt x="59778" y="31749"/>
                </a:lnTo>
                <a:lnTo>
                  <a:pt x="60794" y="30479"/>
                </a:lnTo>
                <a:lnTo>
                  <a:pt x="62788" y="29209"/>
                </a:lnTo>
                <a:lnTo>
                  <a:pt x="63652" y="27939"/>
                </a:lnTo>
                <a:lnTo>
                  <a:pt x="83887" y="12699"/>
                </a:lnTo>
                <a:lnTo>
                  <a:pt x="106262" y="0"/>
                </a:lnTo>
                <a:close/>
              </a:path>
              <a:path w="347979" h="322580">
                <a:moveTo>
                  <a:pt x="178739" y="231139"/>
                </a:moveTo>
                <a:lnTo>
                  <a:pt x="168986" y="231139"/>
                </a:lnTo>
                <a:lnTo>
                  <a:pt x="169011" y="312419"/>
                </a:lnTo>
                <a:lnTo>
                  <a:pt x="178752" y="312419"/>
                </a:lnTo>
                <a:lnTo>
                  <a:pt x="178739" y="231139"/>
                </a:lnTo>
                <a:close/>
              </a:path>
              <a:path w="347979" h="322580">
                <a:moveTo>
                  <a:pt x="178701" y="153669"/>
                </a:moveTo>
                <a:lnTo>
                  <a:pt x="168960" y="153669"/>
                </a:lnTo>
                <a:lnTo>
                  <a:pt x="168986" y="222249"/>
                </a:lnTo>
                <a:lnTo>
                  <a:pt x="138942" y="224789"/>
                </a:lnTo>
                <a:lnTo>
                  <a:pt x="124050" y="227329"/>
                </a:lnTo>
                <a:lnTo>
                  <a:pt x="109308" y="231139"/>
                </a:lnTo>
                <a:lnTo>
                  <a:pt x="179781" y="231139"/>
                </a:lnTo>
                <a:lnTo>
                  <a:pt x="222279" y="234949"/>
                </a:lnTo>
                <a:lnTo>
                  <a:pt x="235597" y="237489"/>
                </a:lnTo>
                <a:lnTo>
                  <a:pt x="223475" y="265429"/>
                </a:lnTo>
                <a:lnTo>
                  <a:pt x="209489" y="287019"/>
                </a:lnTo>
                <a:lnTo>
                  <a:pt x="194346" y="303529"/>
                </a:lnTo>
                <a:lnTo>
                  <a:pt x="178752" y="312419"/>
                </a:lnTo>
                <a:lnTo>
                  <a:pt x="233215" y="312419"/>
                </a:lnTo>
                <a:lnTo>
                  <a:pt x="237318" y="311149"/>
                </a:lnTo>
                <a:lnTo>
                  <a:pt x="199961" y="311149"/>
                </a:lnTo>
                <a:lnTo>
                  <a:pt x="212804" y="298449"/>
                </a:lnTo>
                <a:lnTo>
                  <a:pt x="224807" y="283209"/>
                </a:lnTo>
                <a:lnTo>
                  <a:pt x="235674" y="262889"/>
                </a:lnTo>
                <a:lnTo>
                  <a:pt x="245110" y="240029"/>
                </a:lnTo>
                <a:lnTo>
                  <a:pt x="272039" y="240029"/>
                </a:lnTo>
                <a:lnTo>
                  <a:pt x="262172" y="236219"/>
                </a:lnTo>
                <a:lnTo>
                  <a:pt x="248272" y="231139"/>
                </a:lnTo>
                <a:lnTo>
                  <a:pt x="249083" y="228599"/>
                </a:lnTo>
                <a:lnTo>
                  <a:pt x="238836" y="228599"/>
                </a:lnTo>
                <a:lnTo>
                  <a:pt x="210194" y="223519"/>
                </a:lnTo>
                <a:lnTo>
                  <a:pt x="195212" y="222249"/>
                </a:lnTo>
                <a:lnTo>
                  <a:pt x="178727" y="222249"/>
                </a:lnTo>
                <a:lnTo>
                  <a:pt x="178701" y="153669"/>
                </a:lnTo>
                <a:close/>
              </a:path>
              <a:path w="347979" h="322580">
                <a:moveTo>
                  <a:pt x="113741" y="242569"/>
                </a:moveTo>
                <a:lnTo>
                  <a:pt x="103073" y="242569"/>
                </a:lnTo>
                <a:lnTo>
                  <a:pt x="112414" y="264159"/>
                </a:lnTo>
                <a:lnTo>
                  <a:pt x="123116" y="283209"/>
                </a:lnTo>
                <a:lnTo>
                  <a:pt x="134891" y="299719"/>
                </a:lnTo>
                <a:lnTo>
                  <a:pt x="147447" y="311149"/>
                </a:lnTo>
                <a:lnTo>
                  <a:pt x="166813" y="311149"/>
                </a:lnTo>
                <a:lnTo>
                  <a:pt x="153628" y="303529"/>
                </a:lnTo>
                <a:lnTo>
                  <a:pt x="138631" y="288289"/>
                </a:lnTo>
                <a:lnTo>
                  <a:pt x="124718" y="266699"/>
                </a:lnTo>
                <a:lnTo>
                  <a:pt x="113741" y="242569"/>
                </a:lnTo>
                <a:close/>
              </a:path>
              <a:path w="347979" h="322580">
                <a:moveTo>
                  <a:pt x="272039" y="240029"/>
                </a:moveTo>
                <a:lnTo>
                  <a:pt x="245110" y="240029"/>
                </a:lnTo>
                <a:lnTo>
                  <a:pt x="258067" y="245109"/>
                </a:lnTo>
                <a:lnTo>
                  <a:pt x="270341" y="250189"/>
                </a:lnTo>
                <a:lnTo>
                  <a:pt x="281896" y="255269"/>
                </a:lnTo>
                <a:lnTo>
                  <a:pt x="292696" y="262889"/>
                </a:lnTo>
                <a:lnTo>
                  <a:pt x="291731" y="262889"/>
                </a:lnTo>
                <a:lnTo>
                  <a:pt x="291363" y="264159"/>
                </a:lnTo>
                <a:lnTo>
                  <a:pt x="271406" y="281939"/>
                </a:lnTo>
                <a:lnTo>
                  <a:pt x="249339" y="294639"/>
                </a:lnTo>
                <a:lnTo>
                  <a:pt x="225433" y="304799"/>
                </a:lnTo>
                <a:lnTo>
                  <a:pt x="199961" y="311149"/>
                </a:lnTo>
                <a:lnTo>
                  <a:pt x="237318" y="311149"/>
                </a:lnTo>
                <a:lnTo>
                  <a:pt x="241420" y="309879"/>
                </a:lnTo>
                <a:lnTo>
                  <a:pt x="271582" y="293369"/>
                </a:lnTo>
                <a:lnTo>
                  <a:pt x="298323" y="270509"/>
                </a:lnTo>
                <a:lnTo>
                  <a:pt x="299059" y="270509"/>
                </a:lnTo>
                <a:lnTo>
                  <a:pt x="310983" y="255269"/>
                </a:lnTo>
                <a:lnTo>
                  <a:pt x="299250" y="255269"/>
                </a:lnTo>
                <a:lnTo>
                  <a:pt x="287700" y="247649"/>
                </a:lnTo>
                <a:lnTo>
                  <a:pt x="275328" y="241299"/>
                </a:lnTo>
                <a:lnTo>
                  <a:pt x="272039" y="240029"/>
                </a:lnTo>
                <a:close/>
              </a:path>
              <a:path w="347979" h="322580">
                <a:moveTo>
                  <a:pt x="347408" y="153669"/>
                </a:moveTo>
                <a:lnTo>
                  <a:pt x="337921" y="153669"/>
                </a:lnTo>
                <a:lnTo>
                  <a:pt x="334781" y="181609"/>
                </a:lnTo>
                <a:lnTo>
                  <a:pt x="327144" y="208279"/>
                </a:lnTo>
                <a:lnTo>
                  <a:pt x="315227" y="232409"/>
                </a:lnTo>
                <a:lnTo>
                  <a:pt x="299250" y="255269"/>
                </a:lnTo>
                <a:lnTo>
                  <a:pt x="310983" y="255269"/>
                </a:lnTo>
                <a:lnTo>
                  <a:pt x="319926" y="243839"/>
                </a:lnTo>
                <a:lnTo>
                  <a:pt x="335200" y="214629"/>
                </a:lnTo>
                <a:lnTo>
                  <a:pt x="344583" y="182879"/>
                </a:lnTo>
                <a:lnTo>
                  <a:pt x="347408" y="153669"/>
                </a:lnTo>
                <a:close/>
              </a:path>
              <a:path w="347979" h="322580">
                <a:moveTo>
                  <a:pt x="95338" y="153669"/>
                </a:moveTo>
                <a:lnTo>
                  <a:pt x="85585" y="153669"/>
                </a:lnTo>
                <a:lnTo>
                  <a:pt x="86256" y="165099"/>
                </a:lnTo>
                <a:lnTo>
                  <a:pt x="92708" y="207009"/>
                </a:lnTo>
                <a:lnTo>
                  <a:pt x="99809" y="233679"/>
                </a:lnTo>
                <a:lnTo>
                  <a:pt x="85838" y="237489"/>
                </a:lnTo>
                <a:lnTo>
                  <a:pt x="72526" y="242569"/>
                </a:lnTo>
                <a:lnTo>
                  <a:pt x="59915" y="247649"/>
                </a:lnTo>
                <a:lnTo>
                  <a:pt x="48044" y="253999"/>
                </a:lnTo>
                <a:lnTo>
                  <a:pt x="71752" y="253999"/>
                </a:lnTo>
                <a:lnTo>
                  <a:pt x="77658" y="251459"/>
                </a:lnTo>
                <a:lnTo>
                  <a:pt x="90079" y="246379"/>
                </a:lnTo>
                <a:lnTo>
                  <a:pt x="103073" y="242569"/>
                </a:lnTo>
                <a:lnTo>
                  <a:pt x="113741" y="242569"/>
                </a:lnTo>
                <a:lnTo>
                  <a:pt x="112585" y="240029"/>
                </a:lnTo>
                <a:lnTo>
                  <a:pt x="126525" y="236219"/>
                </a:lnTo>
                <a:lnTo>
                  <a:pt x="140600" y="233679"/>
                </a:lnTo>
                <a:lnTo>
                  <a:pt x="168986" y="231139"/>
                </a:lnTo>
                <a:lnTo>
                  <a:pt x="109308" y="231139"/>
                </a:lnTo>
                <a:lnTo>
                  <a:pt x="106676" y="222249"/>
                </a:lnTo>
                <a:lnTo>
                  <a:pt x="104306" y="213359"/>
                </a:lnTo>
                <a:lnTo>
                  <a:pt x="102206" y="205739"/>
                </a:lnTo>
                <a:lnTo>
                  <a:pt x="100380" y="196849"/>
                </a:lnTo>
                <a:lnTo>
                  <a:pt x="98514" y="186689"/>
                </a:lnTo>
                <a:lnTo>
                  <a:pt x="97050" y="175259"/>
                </a:lnTo>
                <a:lnTo>
                  <a:pt x="95990" y="165099"/>
                </a:lnTo>
                <a:lnTo>
                  <a:pt x="95338" y="153669"/>
                </a:lnTo>
                <a:close/>
              </a:path>
              <a:path w="347979" h="322580">
                <a:moveTo>
                  <a:pt x="261912" y="153669"/>
                </a:moveTo>
                <a:lnTo>
                  <a:pt x="252145" y="153669"/>
                </a:lnTo>
                <a:lnTo>
                  <a:pt x="251491" y="165099"/>
                </a:lnTo>
                <a:lnTo>
                  <a:pt x="250428" y="175259"/>
                </a:lnTo>
                <a:lnTo>
                  <a:pt x="248959" y="186689"/>
                </a:lnTo>
                <a:lnTo>
                  <a:pt x="247091" y="196849"/>
                </a:lnTo>
                <a:lnTo>
                  <a:pt x="245379" y="204469"/>
                </a:lnTo>
                <a:lnTo>
                  <a:pt x="243430" y="213359"/>
                </a:lnTo>
                <a:lnTo>
                  <a:pt x="241247" y="220979"/>
                </a:lnTo>
                <a:lnTo>
                  <a:pt x="238836" y="228599"/>
                </a:lnTo>
                <a:lnTo>
                  <a:pt x="249083" y="228599"/>
                </a:lnTo>
                <a:lnTo>
                  <a:pt x="250706" y="223519"/>
                </a:lnTo>
                <a:lnTo>
                  <a:pt x="252918" y="214629"/>
                </a:lnTo>
                <a:lnTo>
                  <a:pt x="254899" y="207009"/>
                </a:lnTo>
                <a:lnTo>
                  <a:pt x="256641" y="198119"/>
                </a:lnTo>
                <a:lnTo>
                  <a:pt x="258595" y="187959"/>
                </a:lnTo>
                <a:lnTo>
                  <a:pt x="260129" y="176529"/>
                </a:lnTo>
                <a:lnTo>
                  <a:pt x="261236" y="165099"/>
                </a:lnTo>
                <a:lnTo>
                  <a:pt x="261912" y="153669"/>
                </a:lnTo>
                <a:close/>
              </a:path>
              <a:path w="347979" h="322580">
                <a:moveTo>
                  <a:pt x="71054" y="44449"/>
                </a:moveTo>
                <a:lnTo>
                  <a:pt x="48031" y="44449"/>
                </a:lnTo>
                <a:lnTo>
                  <a:pt x="59416" y="50799"/>
                </a:lnTo>
                <a:lnTo>
                  <a:pt x="71562" y="55879"/>
                </a:lnTo>
                <a:lnTo>
                  <a:pt x="84430" y="60959"/>
                </a:lnTo>
                <a:lnTo>
                  <a:pt x="97980" y="64769"/>
                </a:lnTo>
                <a:lnTo>
                  <a:pt x="92371" y="83819"/>
                </a:lnTo>
                <a:lnTo>
                  <a:pt x="88392" y="102869"/>
                </a:lnTo>
                <a:lnTo>
                  <a:pt x="86050" y="123189"/>
                </a:lnTo>
                <a:lnTo>
                  <a:pt x="85356" y="144779"/>
                </a:lnTo>
                <a:lnTo>
                  <a:pt x="95084" y="144779"/>
                </a:lnTo>
                <a:lnTo>
                  <a:pt x="95764" y="124459"/>
                </a:lnTo>
                <a:lnTo>
                  <a:pt x="98044" y="104139"/>
                </a:lnTo>
                <a:lnTo>
                  <a:pt x="101914" y="85089"/>
                </a:lnTo>
                <a:lnTo>
                  <a:pt x="107365" y="67309"/>
                </a:lnTo>
                <a:lnTo>
                  <a:pt x="168935" y="67309"/>
                </a:lnTo>
                <a:lnTo>
                  <a:pt x="139715" y="64769"/>
                </a:lnTo>
                <a:lnTo>
                  <a:pt x="125247" y="62229"/>
                </a:lnTo>
                <a:lnTo>
                  <a:pt x="110934" y="58419"/>
                </a:lnTo>
                <a:lnTo>
                  <a:pt x="112269" y="55879"/>
                </a:lnTo>
                <a:lnTo>
                  <a:pt x="101434" y="55879"/>
                </a:lnTo>
                <a:lnTo>
                  <a:pt x="88815" y="52069"/>
                </a:lnTo>
                <a:lnTo>
                  <a:pt x="76771" y="46989"/>
                </a:lnTo>
                <a:lnTo>
                  <a:pt x="71054" y="44449"/>
                </a:lnTo>
                <a:close/>
              </a:path>
              <a:path w="347979" h="322580">
                <a:moveTo>
                  <a:pt x="207594" y="0"/>
                </a:moveTo>
                <a:lnTo>
                  <a:pt x="192454" y="0"/>
                </a:lnTo>
                <a:lnTo>
                  <a:pt x="197252" y="2539"/>
                </a:lnTo>
                <a:lnTo>
                  <a:pt x="213267" y="19049"/>
                </a:lnTo>
                <a:lnTo>
                  <a:pt x="226649" y="39369"/>
                </a:lnTo>
                <a:lnTo>
                  <a:pt x="237350" y="60959"/>
                </a:lnTo>
                <a:lnTo>
                  <a:pt x="209472" y="66039"/>
                </a:lnTo>
                <a:lnTo>
                  <a:pt x="194878" y="67309"/>
                </a:lnTo>
                <a:lnTo>
                  <a:pt x="107365" y="67309"/>
                </a:lnTo>
                <a:lnTo>
                  <a:pt x="122374" y="71119"/>
                </a:lnTo>
                <a:lnTo>
                  <a:pt x="137669" y="73659"/>
                </a:lnTo>
                <a:lnTo>
                  <a:pt x="168935" y="76199"/>
                </a:lnTo>
                <a:lnTo>
                  <a:pt x="168960" y="144779"/>
                </a:lnTo>
                <a:lnTo>
                  <a:pt x="178701" y="144779"/>
                </a:lnTo>
                <a:lnTo>
                  <a:pt x="178676" y="76199"/>
                </a:lnTo>
                <a:lnTo>
                  <a:pt x="195623" y="76199"/>
                </a:lnTo>
                <a:lnTo>
                  <a:pt x="211097" y="74929"/>
                </a:lnTo>
                <a:lnTo>
                  <a:pt x="240792" y="69849"/>
                </a:lnTo>
                <a:lnTo>
                  <a:pt x="250935" y="69849"/>
                </a:lnTo>
                <a:lnTo>
                  <a:pt x="250177" y="67309"/>
                </a:lnTo>
                <a:lnTo>
                  <a:pt x="263629" y="62229"/>
                </a:lnTo>
                <a:lnTo>
                  <a:pt x="273148" y="58419"/>
                </a:lnTo>
                <a:lnTo>
                  <a:pt x="246837" y="58419"/>
                </a:lnTo>
                <a:lnTo>
                  <a:pt x="236687" y="36829"/>
                </a:lnTo>
                <a:lnTo>
                  <a:pt x="224134" y="17779"/>
                </a:lnTo>
                <a:lnTo>
                  <a:pt x="209216" y="1269"/>
                </a:lnTo>
                <a:lnTo>
                  <a:pt x="207594" y="0"/>
                </a:lnTo>
                <a:close/>
              </a:path>
              <a:path w="347979" h="322580">
                <a:moveTo>
                  <a:pt x="250935" y="69849"/>
                </a:moveTo>
                <a:lnTo>
                  <a:pt x="240792" y="69849"/>
                </a:lnTo>
                <a:lnTo>
                  <a:pt x="245945" y="86359"/>
                </a:lnTo>
                <a:lnTo>
                  <a:pt x="249605" y="105409"/>
                </a:lnTo>
                <a:lnTo>
                  <a:pt x="251761" y="124459"/>
                </a:lnTo>
                <a:lnTo>
                  <a:pt x="252399" y="144779"/>
                </a:lnTo>
                <a:lnTo>
                  <a:pt x="262140" y="144779"/>
                </a:lnTo>
                <a:lnTo>
                  <a:pt x="261480" y="124459"/>
                </a:lnTo>
                <a:lnTo>
                  <a:pt x="259259" y="104139"/>
                </a:lnTo>
                <a:lnTo>
                  <a:pt x="255488" y="85089"/>
                </a:lnTo>
                <a:lnTo>
                  <a:pt x="250935" y="69849"/>
                </a:lnTo>
                <a:close/>
              </a:path>
              <a:path w="347979" h="322580">
                <a:moveTo>
                  <a:pt x="310685" y="43179"/>
                </a:moveTo>
                <a:lnTo>
                  <a:pt x="299275" y="43179"/>
                </a:lnTo>
                <a:lnTo>
                  <a:pt x="315224" y="66039"/>
                </a:lnTo>
                <a:lnTo>
                  <a:pt x="327128" y="90169"/>
                </a:lnTo>
                <a:lnTo>
                  <a:pt x="334767" y="116839"/>
                </a:lnTo>
                <a:lnTo>
                  <a:pt x="337921" y="144779"/>
                </a:lnTo>
                <a:lnTo>
                  <a:pt x="347305" y="144779"/>
                </a:lnTo>
                <a:lnTo>
                  <a:pt x="344716" y="116839"/>
                </a:lnTo>
                <a:lnTo>
                  <a:pt x="335734" y="85089"/>
                </a:lnTo>
                <a:lnTo>
                  <a:pt x="321127" y="57149"/>
                </a:lnTo>
                <a:lnTo>
                  <a:pt x="310685" y="43179"/>
                </a:lnTo>
                <a:close/>
              </a:path>
              <a:path w="347979" h="322580">
                <a:moveTo>
                  <a:pt x="178654" y="0"/>
                </a:moveTo>
                <a:lnTo>
                  <a:pt x="168913" y="0"/>
                </a:lnTo>
                <a:lnTo>
                  <a:pt x="168935" y="67309"/>
                </a:lnTo>
                <a:lnTo>
                  <a:pt x="178676" y="67309"/>
                </a:lnTo>
                <a:lnTo>
                  <a:pt x="178654" y="0"/>
                </a:lnTo>
                <a:close/>
              </a:path>
              <a:path w="347979" h="322580">
                <a:moveTo>
                  <a:pt x="261313" y="0"/>
                </a:moveTo>
                <a:lnTo>
                  <a:pt x="241374" y="0"/>
                </a:lnTo>
                <a:lnTo>
                  <a:pt x="263844" y="12699"/>
                </a:lnTo>
                <a:lnTo>
                  <a:pt x="284175" y="27939"/>
                </a:lnTo>
                <a:lnTo>
                  <a:pt x="284975" y="29209"/>
                </a:lnTo>
                <a:lnTo>
                  <a:pt x="286550" y="30479"/>
                </a:lnTo>
                <a:lnTo>
                  <a:pt x="289610" y="33019"/>
                </a:lnTo>
                <a:lnTo>
                  <a:pt x="292239" y="35559"/>
                </a:lnTo>
                <a:lnTo>
                  <a:pt x="292773" y="36829"/>
                </a:lnTo>
                <a:lnTo>
                  <a:pt x="282341" y="43179"/>
                </a:lnTo>
                <a:lnTo>
                  <a:pt x="271186" y="48259"/>
                </a:lnTo>
                <a:lnTo>
                  <a:pt x="259340" y="53339"/>
                </a:lnTo>
                <a:lnTo>
                  <a:pt x="246837" y="58419"/>
                </a:lnTo>
                <a:lnTo>
                  <a:pt x="273148" y="58419"/>
                </a:lnTo>
                <a:lnTo>
                  <a:pt x="276321" y="57149"/>
                </a:lnTo>
                <a:lnTo>
                  <a:pt x="288215" y="50799"/>
                </a:lnTo>
                <a:lnTo>
                  <a:pt x="299275" y="43179"/>
                </a:lnTo>
                <a:lnTo>
                  <a:pt x="310685" y="43179"/>
                </a:lnTo>
                <a:lnTo>
                  <a:pt x="301193" y="30479"/>
                </a:lnTo>
                <a:lnTo>
                  <a:pt x="300291" y="30479"/>
                </a:lnTo>
                <a:lnTo>
                  <a:pt x="299453" y="29209"/>
                </a:lnTo>
                <a:lnTo>
                  <a:pt x="296633" y="26669"/>
                </a:lnTo>
                <a:lnTo>
                  <a:pt x="296405" y="26669"/>
                </a:lnTo>
                <a:lnTo>
                  <a:pt x="294589" y="24129"/>
                </a:lnTo>
                <a:lnTo>
                  <a:pt x="292735" y="22859"/>
                </a:lnTo>
                <a:lnTo>
                  <a:pt x="289966" y="20319"/>
                </a:lnTo>
                <a:lnTo>
                  <a:pt x="264458" y="1269"/>
                </a:lnTo>
                <a:lnTo>
                  <a:pt x="261313" y="0"/>
                </a:lnTo>
                <a:close/>
              </a:path>
              <a:path w="347979" h="322580">
                <a:moveTo>
                  <a:pt x="155042" y="0"/>
                </a:moveTo>
                <a:lnTo>
                  <a:pt x="138609" y="0"/>
                </a:lnTo>
                <a:lnTo>
                  <a:pt x="123953" y="16509"/>
                </a:lnTo>
                <a:lnTo>
                  <a:pt x="111548" y="35559"/>
                </a:lnTo>
                <a:lnTo>
                  <a:pt x="101434" y="55879"/>
                </a:lnTo>
                <a:lnTo>
                  <a:pt x="112269" y="55879"/>
                </a:lnTo>
                <a:lnTo>
                  <a:pt x="121616" y="38099"/>
                </a:lnTo>
                <a:lnTo>
                  <a:pt x="134869" y="19049"/>
                </a:lnTo>
                <a:lnTo>
                  <a:pt x="150648" y="2539"/>
                </a:lnTo>
                <a:lnTo>
                  <a:pt x="155042" y="0"/>
                </a:lnTo>
                <a:close/>
              </a:path>
              <a:path w="347979" h="322580">
                <a:moveTo>
                  <a:pt x="61242" y="33019"/>
                </a:moveTo>
                <a:lnTo>
                  <a:pt x="57772" y="33019"/>
                </a:lnTo>
                <a:lnTo>
                  <a:pt x="65633" y="36829"/>
                </a:lnTo>
                <a:lnTo>
                  <a:pt x="61242" y="33019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25851" y="0"/>
            <a:ext cx="376555" cy="412750"/>
          </a:xfrm>
          <a:custGeom>
            <a:avLst/>
            <a:gdLst/>
            <a:ahLst/>
            <a:cxnLst/>
            <a:rect l="l" t="t" r="r" b="b"/>
            <a:pathLst>
              <a:path w="376554" h="412750">
                <a:moveTo>
                  <a:pt x="255015" y="402733"/>
                </a:moveTo>
                <a:lnTo>
                  <a:pt x="105702" y="402733"/>
                </a:lnTo>
                <a:lnTo>
                  <a:pt x="105702" y="412461"/>
                </a:lnTo>
                <a:lnTo>
                  <a:pt x="255015" y="412461"/>
                </a:lnTo>
                <a:lnTo>
                  <a:pt x="255015" y="402733"/>
                </a:lnTo>
                <a:close/>
              </a:path>
              <a:path w="376554" h="412750">
                <a:moveTo>
                  <a:pt x="8953" y="222127"/>
                </a:moveTo>
                <a:lnTo>
                  <a:pt x="0" y="226000"/>
                </a:lnTo>
                <a:lnTo>
                  <a:pt x="876" y="228019"/>
                </a:lnTo>
                <a:lnTo>
                  <a:pt x="23394" y="266812"/>
                </a:lnTo>
                <a:lnTo>
                  <a:pt x="53579" y="298932"/>
                </a:lnTo>
                <a:lnTo>
                  <a:pt x="89967" y="323405"/>
                </a:lnTo>
                <a:lnTo>
                  <a:pt x="131091" y="339255"/>
                </a:lnTo>
                <a:lnTo>
                  <a:pt x="175488" y="345507"/>
                </a:lnTo>
                <a:lnTo>
                  <a:pt x="175488" y="402733"/>
                </a:lnTo>
                <a:lnTo>
                  <a:pt x="185242" y="402733"/>
                </a:lnTo>
                <a:lnTo>
                  <a:pt x="185242" y="345545"/>
                </a:lnTo>
                <a:lnTo>
                  <a:pt x="228991" y="339442"/>
                </a:lnTo>
                <a:lnTo>
                  <a:pt x="238229" y="335919"/>
                </a:lnTo>
                <a:lnTo>
                  <a:pt x="180352" y="335919"/>
                </a:lnTo>
                <a:lnTo>
                  <a:pt x="126619" y="328002"/>
                </a:lnTo>
                <a:lnTo>
                  <a:pt x="78393" y="305491"/>
                </a:lnTo>
                <a:lnTo>
                  <a:pt x="38517" y="270248"/>
                </a:lnTo>
                <a:lnTo>
                  <a:pt x="9829" y="224133"/>
                </a:lnTo>
                <a:lnTo>
                  <a:pt x="8953" y="222127"/>
                </a:lnTo>
                <a:close/>
              </a:path>
              <a:path w="376554" h="412750">
                <a:moveTo>
                  <a:pt x="305332" y="0"/>
                </a:moveTo>
                <a:lnTo>
                  <a:pt x="287765" y="0"/>
                </a:lnTo>
                <a:lnTo>
                  <a:pt x="311746" y="18539"/>
                </a:lnTo>
                <a:lnTo>
                  <a:pt x="340839" y="56178"/>
                </a:lnTo>
                <a:lnTo>
                  <a:pt x="359603" y="100573"/>
                </a:lnTo>
                <a:lnTo>
                  <a:pt x="366255" y="149940"/>
                </a:lnTo>
                <a:lnTo>
                  <a:pt x="359603" y="199320"/>
                </a:lnTo>
                <a:lnTo>
                  <a:pt x="340839" y="243730"/>
                </a:lnTo>
                <a:lnTo>
                  <a:pt x="311746" y="281382"/>
                </a:lnTo>
                <a:lnTo>
                  <a:pt x="274111" y="310488"/>
                </a:lnTo>
                <a:lnTo>
                  <a:pt x="229718" y="329263"/>
                </a:lnTo>
                <a:lnTo>
                  <a:pt x="180352" y="335919"/>
                </a:lnTo>
                <a:lnTo>
                  <a:pt x="238229" y="335919"/>
                </a:lnTo>
                <a:lnTo>
                  <a:pt x="304568" y="300756"/>
                </a:lnTo>
                <a:lnTo>
                  <a:pt x="334108" y="270493"/>
                </a:lnTo>
                <a:lnTo>
                  <a:pt x="356623" y="234496"/>
                </a:lnTo>
                <a:lnTo>
                  <a:pt x="370972" y="193925"/>
                </a:lnTo>
                <a:lnTo>
                  <a:pt x="376008" y="149940"/>
                </a:lnTo>
                <a:lnTo>
                  <a:pt x="370832" y="105132"/>
                </a:lnTo>
                <a:lnTo>
                  <a:pt x="356092" y="63970"/>
                </a:lnTo>
                <a:lnTo>
                  <a:pt x="332971" y="27639"/>
                </a:lnTo>
                <a:lnTo>
                  <a:pt x="305332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133190" y="15113"/>
            <a:ext cx="250190" cy="433705"/>
          </a:xfrm>
          <a:custGeom>
            <a:avLst/>
            <a:gdLst/>
            <a:ahLst/>
            <a:cxnLst/>
            <a:rect l="l" t="t" r="r" b="b"/>
            <a:pathLst>
              <a:path w="250190" h="433705">
                <a:moveTo>
                  <a:pt x="825" y="0"/>
                </a:moveTo>
                <a:lnTo>
                  <a:pt x="825" y="1981"/>
                </a:lnTo>
                <a:lnTo>
                  <a:pt x="8" y="1981"/>
                </a:lnTo>
                <a:lnTo>
                  <a:pt x="722" y="123012"/>
                </a:lnTo>
                <a:lnTo>
                  <a:pt x="825" y="433311"/>
                </a:lnTo>
                <a:lnTo>
                  <a:pt x="241490" y="433324"/>
                </a:lnTo>
                <a:lnTo>
                  <a:pt x="249923" y="433298"/>
                </a:lnTo>
                <a:lnTo>
                  <a:pt x="244313" y="423583"/>
                </a:lnTo>
                <a:lnTo>
                  <a:pt x="10566" y="423570"/>
                </a:lnTo>
                <a:lnTo>
                  <a:pt x="10566" y="392988"/>
                </a:lnTo>
                <a:lnTo>
                  <a:pt x="27190" y="392988"/>
                </a:lnTo>
                <a:lnTo>
                  <a:pt x="27190" y="383247"/>
                </a:lnTo>
                <a:lnTo>
                  <a:pt x="10566" y="383247"/>
                </a:lnTo>
                <a:lnTo>
                  <a:pt x="10566" y="343750"/>
                </a:lnTo>
                <a:lnTo>
                  <a:pt x="27190" y="343750"/>
                </a:lnTo>
                <a:lnTo>
                  <a:pt x="27190" y="334010"/>
                </a:lnTo>
                <a:lnTo>
                  <a:pt x="10566" y="334010"/>
                </a:lnTo>
                <a:lnTo>
                  <a:pt x="10566" y="294513"/>
                </a:lnTo>
                <a:lnTo>
                  <a:pt x="27190" y="294513"/>
                </a:lnTo>
                <a:lnTo>
                  <a:pt x="27190" y="284772"/>
                </a:lnTo>
                <a:lnTo>
                  <a:pt x="10566" y="284772"/>
                </a:lnTo>
                <a:lnTo>
                  <a:pt x="10566" y="245262"/>
                </a:lnTo>
                <a:lnTo>
                  <a:pt x="27190" y="245262"/>
                </a:lnTo>
                <a:lnTo>
                  <a:pt x="27190" y="235521"/>
                </a:lnTo>
                <a:lnTo>
                  <a:pt x="10566" y="235521"/>
                </a:lnTo>
                <a:lnTo>
                  <a:pt x="10566" y="196037"/>
                </a:lnTo>
                <a:lnTo>
                  <a:pt x="27190" y="196037"/>
                </a:lnTo>
                <a:lnTo>
                  <a:pt x="27190" y="186283"/>
                </a:lnTo>
                <a:lnTo>
                  <a:pt x="10566" y="186283"/>
                </a:lnTo>
                <a:lnTo>
                  <a:pt x="10566" y="146799"/>
                </a:lnTo>
                <a:lnTo>
                  <a:pt x="27190" y="146799"/>
                </a:lnTo>
                <a:lnTo>
                  <a:pt x="27190" y="137045"/>
                </a:lnTo>
                <a:lnTo>
                  <a:pt x="10566" y="137045"/>
                </a:lnTo>
                <a:lnTo>
                  <a:pt x="10337" y="97561"/>
                </a:lnTo>
                <a:lnTo>
                  <a:pt x="27190" y="97561"/>
                </a:lnTo>
                <a:lnTo>
                  <a:pt x="27190" y="87807"/>
                </a:lnTo>
                <a:lnTo>
                  <a:pt x="10274" y="87807"/>
                </a:lnTo>
                <a:lnTo>
                  <a:pt x="9969" y="37160"/>
                </a:lnTo>
                <a:lnTo>
                  <a:pt x="10566" y="37160"/>
                </a:lnTo>
                <a:lnTo>
                  <a:pt x="10566" y="36868"/>
                </a:lnTo>
                <a:lnTo>
                  <a:pt x="21777" y="36868"/>
                </a:lnTo>
                <a:lnTo>
                  <a:pt x="1951" y="1981"/>
                </a:lnTo>
                <a:lnTo>
                  <a:pt x="825" y="1981"/>
                </a:lnTo>
                <a:lnTo>
                  <a:pt x="0" y="571"/>
                </a:lnTo>
                <a:lnTo>
                  <a:pt x="1150" y="571"/>
                </a:lnTo>
                <a:lnTo>
                  <a:pt x="825" y="0"/>
                </a:lnTo>
                <a:close/>
              </a:path>
              <a:path w="250190" h="433705">
                <a:moveTo>
                  <a:pt x="21777" y="36868"/>
                </a:moveTo>
                <a:lnTo>
                  <a:pt x="10566" y="36868"/>
                </a:lnTo>
                <a:lnTo>
                  <a:pt x="59524" y="123012"/>
                </a:lnTo>
                <a:lnTo>
                  <a:pt x="233032" y="423583"/>
                </a:lnTo>
                <a:lnTo>
                  <a:pt x="244313" y="423583"/>
                </a:lnTo>
                <a:lnTo>
                  <a:pt x="67983" y="118173"/>
                </a:lnTo>
                <a:lnTo>
                  <a:pt x="21777" y="36868"/>
                </a:lnTo>
                <a:close/>
              </a:path>
              <a:path w="250190" h="433705">
                <a:moveTo>
                  <a:pt x="10566" y="37160"/>
                </a:moveTo>
                <a:lnTo>
                  <a:pt x="9969" y="37160"/>
                </a:lnTo>
                <a:lnTo>
                  <a:pt x="10566" y="38188"/>
                </a:lnTo>
                <a:lnTo>
                  <a:pt x="10566" y="3716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8493276" y="41362"/>
            <a:ext cx="269240" cy="389890"/>
          </a:xfrm>
          <a:custGeom>
            <a:avLst/>
            <a:gdLst/>
            <a:ahLst/>
            <a:cxnLst/>
            <a:rect l="l" t="t" r="r" b="b"/>
            <a:pathLst>
              <a:path w="269240" h="389890">
                <a:moveTo>
                  <a:pt x="98272" y="10096"/>
                </a:moveTo>
                <a:lnTo>
                  <a:pt x="88176" y="10096"/>
                </a:lnTo>
                <a:lnTo>
                  <a:pt x="88117" y="128803"/>
                </a:lnTo>
                <a:lnTo>
                  <a:pt x="52093" y="148773"/>
                </a:lnTo>
                <a:lnTo>
                  <a:pt x="24272" y="178066"/>
                </a:lnTo>
                <a:lnTo>
                  <a:pt x="6348" y="214303"/>
                </a:lnTo>
                <a:lnTo>
                  <a:pt x="0" y="255104"/>
                </a:lnTo>
                <a:lnTo>
                  <a:pt x="6868" y="297575"/>
                </a:lnTo>
                <a:lnTo>
                  <a:pt x="25986" y="334495"/>
                </a:lnTo>
                <a:lnTo>
                  <a:pt x="55121" y="363633"/>
                </a:lnTo>
                <a:lnTo>
                  <a:pt x="92043" y="382753"/>
                </a:lnTo>
                <a:lnTo>
                  <a:pt x="134518" y="389623"/>
                </a:lnTo>
                <a:lnTo>
                  <a:pt x="176993" y="382753"/>
                </a:lnTo>
                <a:lnTo>
                  <a:pt x="183224" y="379526"/>
                </a:lnTo>
                <a:lnTo>
                  <a:pt x="134518" y="379526"/>
                </a:lnTo>
                <a:lnTo>
                  <a:pt x="86127" y="369733"/>
                </a:lnTo>
                <a:lnTo>
                  <a:pt x="46569" y="343042"/>
                </a:lnTo>
                <a:lnTo>
                  <a:pt x="19877" y="303488"/>
                </a:lnTo>
                <a:lnTo>
                  <a:pt x="10083" y="255104"/>
                </a:lnTo>
                <a:lnTo>
                  <a:pt x="10730" y="242419"/>
                </a:lnTo>
                <a:lnTo>
                  <a:pt x="12663" y="229936"/>
                </a:lnTo>
                <a:lnTo>
                  <a:pt x="15875" y="217696"/>
                </a:lnTo>
                <a:lnTo>
                  <a:pt x="20358" y="205739"/>
                </a:lnTo>
                <a:lnTo>
                  <a:pt x="258451" y="205739"/>
                </a:lnTo>
                <a:lnTo>
                  <a:pt x="253462" y="195656"/>
                </a:lnTo>
                <a:lnTo>
                  <a:pt x="25171" y="195656"/>
                </a:lnTo>
                <a:lnTo>
                  <a:pt x="38170" y="176235"/>
                </a:lnTo>
                <a:lnTo>
                  <a:pt x="54370" y="159785"/>
                </a:lnTo>
                <a:lnTo>
                  <a:pt x="73382" y="146639"/>
                </a:lnTo>
                <a:lnTo>
                  <a:pt x="94818" y="137134"/>
                </a:lnTo>
                <a:lnTo>
                  <a:pt x="98209" y="135991"/>
                </a:lnTo>
                <a:lnTo>
                  <a:pt x="98272" y="10096"/>
                </a:lnTo>
                <a:close/>
              </a:path>
              <a:path w="269240" h="389890">
                <a:moveTo>
                  <a:pt x="258451" y="205739"/>
                </a:moveTo>
                <a:lnTo>
                  <a:pt x="248678" y="205739"/>
                </a:lnTo>
                <a:lnTo>
                  <a:pt x="253161" y="217696"/>
                </a:lnTo>
                <a:lnTo>
                  <a:pt x="256373" y="229936"/>
                </a:lnTo>
                <a:lnTo>
                  <a:pt x="258306" y="242419"/>
                </a:lnTo>
                <a:lnTo>
                  <a:pt x="258952" y="255104"/>
                </a:lnTo>
                <a:lnTo>
                  <a:pt x="249159" y="303488"/>
                </a:lnTo>
                <a:lnTo>
                  <a:pt x="222467" y="343042"/>
                </a:lnTo>
                <a:lnTo>
                  <a:pt x="182909" y="369733"/>
                </a:lnTo>
                <a:lnTo>
                  <a:pt x="134518" y="379526"/>
                </a:lnTo>
                <a:lnTo>
                  <a:pt x="183224" y="379526"/>
                </a:lnTo>
                <a:lnTo>
                  <a:pt x="213914" y="363633"/>
                </a:lnTo>
                <a:lnTo>
                  <a:pt x="243050" y="334495"/>
                </a:lnTo>
                <a:lnTo>
                  <a:pt x="262168" y="297575"/>
                </a:lnTo>
                <a:lnTo>
                  <a:pt x="269036" y="255104"/>
                </a:lnTo>
                <a:lnTo>
                  <a:pt x="262683" y="214295"/>
                </a:lnTo>
                <a:lnTo>
                  <a:pt x="258451" y="205739"/>
                </a:lnTo>
                <a:close/>
              </a:path>
              <a:path w="269240" h="389890">
                <a:moveTo>
                  <a:pt x="180860" y="10096"/>
                </a:moveTo>
                <a:lnTo>
                  <a:pt x="170776" y="10096"/>
                </a:lnTo>
                <a:lnTo>
                  <a:pt x="170827" y="135991"/>
                </a:lnTo>
                <a:lnTo>
                  <a:pt x="174243" y="137159"/>
                </a:lnTo>
                <a:lnTo>
                  <a:pt x="195671" y="146664"/>
                </a:lnTo>
                <a:lnTo>
                  <a:pt x="214679" y="159807"/>
                </a:lnTo>
                <a:lnTo>
                  <a:pt x="230874" y="176250"/>
                </a:lnTo>
                <a:lnTo>
                  <a:pt x="243865" y="195656"/>
                </a:lnTo>
                <a:lnTo>
                  <a:pt x="253462" y="195656"/>
                </a:lnTo>
                <a:lnTo>
                  <a:pt x="244748" y="178053"/>
                </a:lnTo>
                <a:lnTo>
                  <a:pt x="216905" y="148755"/>
                </a:lnTo>
                <a:lnTo>
                  <a:pt x="180898" y="128803"/>
                </a:lnTo>
                <a:lnTo>
                  <a:pt x="180860" y="10096"/>
                </a:lnTo>
                <a:close/>
              </a:path>
              <a:path w="269240" h="389890">
                <a:moveTo>
                  <a:pt x="208914" y="0"/>
                </a:moveTo>
                <a:lnTo>
                  <a:pt x="60121" y="0"/>
                </a:lnTo>
                <a:lnTo>
                  <a:pt x="60121" y="10096"/>
                </a:lnTo>
                <a:lnTo>
                  <a:pt x="208914" y="10096"/>
                </a:lnTo>
                <a:lnTo>
                  <a:pt x="208914" y="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9432437" y="172156"/>
            <a:ext cx="0" cy="74295"/>
          </a:xfrm>
          <a:custGeom>
            <a:avLst/>
            <a:gdLst/>
            <a:ahLst/>
            <a:cxnLst/>
            <a:rect l="l" t="t" r="r" b="b"/>
            <a:pathLst>
              <a:path h="74295">
                <a:moveTo>
                  <a:pt x="0" y="0"/>
                </a:moveTo>
                <a:lnTo>
                  <a:pt x="0" y="73952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9580278" y="172156"/>
            <a:ext cx="0" cy="74295"/>
          </a:xfrm>
          <a:custGeom>
            <a:avLst/>
            <a:gdLst/>
            <a:ahLst/>
            <a:cxnLst/>
            <a:rect l="l" t="t" r="r" b="b"/>
            <a:pathLst>
              <a:path h="74295">
                <a:moveTo>
                  <a:pt x="0" y="0"/>
                </a:moveTo>
                <a:lnTo>
                  <a:pt x="0" y="73952"/>
                </a:lnTo>
              </a:path>
            </a:pathLst>
          </a:custGeom>
          <a:ln w="9740">
            <a:solidFill>
              <a:srgbClr val="2DA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9968803" y="0"/>
            <a:ext cx="90170" cy="301625"/>
          </a:xfrm>
          <a:custGeom>
            <a:avLst/>
            <a:gdLst/>
            <a:ahLst/>
            <a:cxnLst/>
            <a:rect l="l" t="t" r="r" b="b"/>
            <a:pathLst>
              <a:path w="90170" h="301625">
                <a:moveTo>
                  <a:pt x="89597" y="0"/>
                </a:moveTo>
                <a:lnTo>
                  <a:pt x="86502" y="0"/>
                </a:lnTo>
                <a:lnTo>
                  <a:pt x="83334" y="1562"/>
                </a:lnTo>
                <a:lnTo>
                  <a:pt x="57873" y="20597"/>
                </a:lnTo>
                <a:lnTo>
                  <a:pt x="56489" y="21791"/>
                </a:lnTo>
                <a:lnTo>
                  <a:pt x="52959" y="25080"/>
                </a:lnTo>
                <a:lnTo>
                  <a:pt x="51244" y="26845"/>
                </a:lnTo>
                <a:lnTo>
                  <a:pt x="48133" y="29944"/>
                </a:lnTo>
                <a:lnTo>
                  <a:pt x="47637" y="30528"/>
                </a:lnTo>
                <a:lnTo>
                  <a:pt x="47307" y="30808"/>
                </a:lnTo>
                <a:lnTo>
                  <a:pt x="46863" y="31227"/>
                </a:lnTo>
                <a:lnTo>
                  <a:pt x="46570" y="31747"/>
                </a:lnTo>
                <a:lnTo>
                  <a:pt x="26622" y="57646"/>
                </a:lnTo>
                <a:lnTo>
                  <a:pt x="12022" y="86460"/>
                </a:lnTo>
                <a:lnTo>
                  <a:pt x="3052" y="117478"/>
                </a:lnTo>
                <a:lnTo>
                  <a:pt x="0" y="149984"/>
                </a:lnTo>
                <a:lnTo>
                  <a:pt x="12" y="150746"/>
                </a:lnTo>
                <a:lnTo>
                  <a:pt x="3310" y="183786"/>
                </a:lnTo>
                <a:lnTo>
                  <a:pt x="12704" y="215208"/>
                </a:lnTo>
                <a:lnTo>
                  <a:pt x="27878" y="244254"/>
                </a:lnTo>
                <a:lnTo>
                  <a:pt x="48514" y="270164"/>
                </a:lnTo>
                <a:lnTo>
                  <a:pt x="49072" y="270926"/>
                </a:lnTo>
                <a:lnTo>
                  <a:pt x="49491" y="271371"/>
                </a:lnTo>
                <a:lnTo>
                  <a:pt x="76208" y="293834"/>
                </a:lnTo>
                <a:lnTo>
                  <a:pt x="89597" y="301138"/>
                </a:lnTo>
                <a:lnTo>
                  <a:pt x="89597" y="290337"/>
                </a:lnTo>
                <a:lnTo>
                  <a:pt x="76377" y="282049"/>
                </a:lnTo>
                <a:lnTo>
                  <a:pt x="56603" y="264729"/>
                </a:lnTo>
                <a:lnTo>
                  <a:pt x="55956" y="263891"/>
                </a:lnTo>
                <a:lnTo>
                  <a:pt x="55092" y="262989"/>
                </a:lnTo>
                <a:lnTo>
                  <a:pt x="54673" y="262519"/>
                </a:lnTo>
                <a:lnTo>
                  <a:pt x="65845" y="256790"/>
                </a:lnTo>
                <a:lnTo>
                  <a:pt x="69771" y="255064"/>
                </a:lnTo>
                <a:lnTo>
                  <a:pt x="48044" y="255064"/>
                </a:lnTo>
                <a:lnTo>
                  <a:pt x="32304" y="232718"/>
                </a:lnTo>
                <a:lnTo>
                  <a:pt x="20548" y="208198"/>
                </a:lnTo>
                <a:lnTo>
                  <a:pt x="12993" y="182073"/>
                </a:lnTo>
                <a:lnTo>
                  <a:pt x="9855" y="154912"/>
                </a:lnTo>
                <a:lnTo>
                  <a:pt x="89597" y="154887"/>
                </a:lnTo>
                <a:lnTo>
                  <a:pt x="89597" y="145184"/>
                </a:lnTo>
                <a:lnTo>
                  <a:pt x="9855" y="145184"/>
                </a:lnTo>
                <a:lnTo>
                  <a:pt x="12950" y="117988"/>
                </a:lnTo>
                <a:lnTo>
                  <a:pt x="20489" y="91817"/>
                </a:lnTo>
                <a:lnTo>
                  <a:pt x="32256" y="67244"/>
                </a:lnTo>
                <a:lnTo>
                  <a:pt x="48031" y="44841"/>
                </a:lnTo>
                <a:lnTo>
                  <a:pt x="69697" y="44841"/>
                </a:lnTo>
                <a:lnTo>
                  <a:pt x="65337" y="42915"/>
                </a:lnTo>
                <a:lnTo>
                  <a:pt x="54546" y="37373"/>
                </a:lnTo>
                <a:lnTo>
                  <a:pt x="55156" y="36688"/>
                </a:lnTo>
                <a:lnTo>
                  <a:pt x="57772" y="34097"/>
                </a:lnTo>
                <a:lnTo>
                  <a:pt x="61839" y="34097"/>
                </a:lnTo>
                <a:lnTo>
                  <a:pt x="59778" y="32090"/>
                </a:lnTo>
                <a:lnTo>
                  <a:pt x="89597" y="9666"/>
                </a:lnTo>
                <a:lnTo>
                  <a:pt x="89597" y="0"/>
                </a:lnTo>
                <a:close/>
              </a:path>
              <a:path w="90170" h="301625">
                <a:moveTo>
                  <a:pt x="89597" y="236951"/>
                </a:moveTo>
                <a:lnTo>
                  <a:pt x="85838" y="238142"/>
                </a:lnTo>
                <a:lnTo>
                  <a:pt x="72526" y="243185"/>
                </a:lnTo>
                <a:lnTo>
                  <a:pt x="59915" y="248830"/>
                </a:lnTo>
                <a:lnTo>
                  <a:pt x="48044" y="255064"/>
                </a:lnTo>
                <a:lnTo>
                  <a:pt x="69771" y="255064"/>
                </a:lnTo>
                <a:lnTo>
                  <a:pt x="77658" y="251597"/>
                </a:lnTo>
                <a:lnTo>
                  <a:pt x="89597" y="247136"/>
                </a:lnTo>
                <a:lnTo>
                  <a:pt x="89597" y="236951"/>
                </a:lnTo>
                <a:close/>
              </a:path>
              <a:path w="90170" h="301625">
                <a:moveTo>
                  <a:pt x="89597" y="154887"/>
                </a:moveTo>
                <a:lnTo>
                  <a:pt x="85585" y="154887"/>
                </a:lnTo>
                <a:lnTo>
                  <a:pt x="86258" y="166051"/>
                </a:lnTo>
                <a:lnTo>
                  <a:pt x="87360" y="177196"/>
                </a:lnTo>
                <a:lnTo>
                  <a:pt x="88885" y="188285"/>
                </a:lnTo>
                <a:lnTo>
                  <a:pt x="89597" y="192312"/>
                </a:lnTo>
                <a:lnTo>
                  <a:pt x="89597" y="154887"/>
                </a:lnTo>
                <a:close/>
              </a:path>
              <a:path w="90170" h="301625">
                <a:moveTo>
                  <a:pt x="89597" y="97665"/>
                </a:moveTo>
                <a:lnTo>
                  <a:pt x="88388" y="103590"/>
                </a:lnTo>
                <a:lnTo>
                  <a:pt x="86044" y="123960"/>
                </a:lnTo>
                <a:lnTo>
                  <a:pt x="85344" y="145146"/>
                </a:lnTo>
                <a:lnTo>
                  <a:pt x="9855" y="145184"/>
                </a:lnTo>
                <a:lnTo>
                  <a:pt x="89597" y="145184"/>
                </a:lnTo>
                <a:lnTo>
                  <a:pt x="89597" y="97665"/>
                </a:lnTo>
                <a:close/>
              </a:path>
              <a:path w="90170" h="301625">
                <a:moveTo>
                  <a:pt x="69697" y="44841"/>
                </a:moveTo>
                <a:lnTo>
                  <a:pt x="48031" y="44841"/>
                </a:lnTo>
                <a:lnTo>
                  <a:pt x="59416" y="50808"/>
                </a:lnTo>
                <a:lnTo>
                  <a:pt x="71561" y="56257"/>
                </a:lnTo>
                <a:lnTo>
                  <a:pt x="84425" y="61170"/>
                </a:lnTo>
                <a:lnTo>
                  <a:pt x="89597" y="62835"/>
                </a:lnTo>
                <a:lnTo>
                  <a:pt x="89597" y="52766"/>
                </a:lnTo>
                <a:lnTo>
                  <a:pt x="88815" y="52516"/>
                </a:lnTo>
                <a:lnTo>
                  <a:pt x="76771" y="47967"/>
                </a:lnTo>
                <a:lnTo>
                  <a:pt x="69697" y="44841"/>
                </a:lnTo>
                <a:close/>
              </a:path>
              <a:path w="90170" h="301625">
                <a:moveTo>
                  <a:pt x="61839" y="34097"/>
                </a:moveTo>
                <a:lnTo>
                  <a:pt x="57772" y="34097"/>
                </a:lnTo>
                <a:lnTo>
                  <a:pt x="65633" y="37793"/>
                </a:lnTo>
                <a:lnTo>
                  <a:pt x="61839" y="34097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9769633" y="15113"/>
            <a:ext cx="250190" cy="433705"/>
          </a:xfrm>
          <a:custGeom>
            <a:avLst/>
            <a:gdLst/>
            <a:ahLst/>
            <a:cxnLst/>
            <a:rect l="l" t="t" r="r" b="b"/>
            <a:pathLst>
              <a:path w="250190" h="433705">
                <a:moveTo>
                  <a:pt x="825" y="0"/>
                </a:moveTo>
                <a:lnTo>
                  <a:pt x="825" y="1981"/>
                </a:lnTo>
                <a:lnTo>
                  <a:pt x="8" y="1981"/>
                </a:lnTo>
                <a:lnTo>
                  <a:pt x="722" y="123012"/>
                </a:lnTo>
                <a:lnTo>
                  <a:pt x="825" y="433311"/>
                </a:lnTo>
                <a:lnTo>
                  <a:pt x="241490" y="433324"/>
                </a:lnTo>
                <a:lnTo>
                  <a:pt x="249923" y="433298"/>
                </a:lnTo>
                <a:lnTo>
                  <a:pt x="244313" y="423583"/>
                </a:lnTo>
                <a:lnTo>
                  <a:pt x="10566" y="423570"/>
                </a:lnTo>
                <a:lnTo>
                  <a:pt x="10566" y="392988"/>
                </a:lnTo>
                <a:lnTo>
                  <a:pt x="27190" y="392988"/>
                </a:lnTo>
                <a:lnTo>
                  <a:pt x="27190" y="383247"/>
                </a:lnTo>
                <a:lnTo>
                  <a:pt x="10566" y="383247"/>
                </a:lnTo>
                <a:lnTo>
                  <a:pt x="10566" y="343750"/>
                </a:lnTo>
                <a:lnTo>
                  <a:pt x="27190" y="343750"/>
                </a:lnTo>
                <a:lnTo>
                  <a:pt x="27190" y="334010"/>
                </a:lnTo>
                <a:lnTo>
                  <a:pt x="10566" y="334010"/>
                </a:lnTo>
                <a:lnTo>
                  <a:pt x="10566" y="294513"/>
                </a:lnTo>
                <a:lnTo>
                  <a:pt x="27190" y="294513"/>
                </a:lnTo>
                <a:lnTo>
                  <a:pt x="27190" y="284772"/>
                </a:lnTo>
                <a:lnTo>
                  <a:pt x="10566" y="284772"/>
                </a:lnTo>
                <a:lnTo>
                  <a:pt x="10566" y="245262"/>
                </a:lnTo>
                <a:lnTo>
                  <a:pt x="27190" y="245262"/>
                </a:lnTo>
                <a:lnTo>
                  <a:pt x="27190" y="235521"/>
                </a:lnTo>
                <a:lnTo>
                  <a:pt x="10566" y="235521"/>
                </a:lnTo>
                <a:lnTo>
                  <a:pt x="10566" y="196037"/>
                </a:lnTo>
                <a:lnTo>
                  <a:pt x="27190" y="196037"/>
                </a:lnTo>
                <a:lnTo>
                  <a:pt x="27190" y="186283"/>
                </a:lnTo>
                <a:lnTo>
                  <a:pt x="10566" y="186283"/>
                </a:lnTo>
                <a:lnTo>
                  <a:pt x="10566" y="146799"/>
                </a:lnTo>
                <a:lnTo>
                  <a:pt x="27190" y="146799"/>
                </a:lnTo>
                <a:lnTo>
                  <a:pt x="27190" y="137045"/>
                </a:lnTo>
                <a:lnTo>
                  <a:pt x="10566" y="137045"/>
                </a:lnTo>
                <a:lnTo>
                  <a:pt x="10337" y="97561"/>
                </a:lnTo>
                <a:lnTo>
                  <a:pt x="27190" y="97561"/>
                </a:lnTo>
                <a:lnTo>
                  <a:pt x="27190" y="87807"/>
                </a:lnTo>
                <a:lnTo>
                  <a:pt x="10274" y="87807"/>
                </a:lnTo>
                <a:lnTo>
                  <a:pt x="9969" y="37160"/>
                </a:lnTo>
                <a:lnTo>
                  <a:pt x="10566" y="37160"/>
                </a:lnTo>
                <a:lnTo>
                  <a:pt x="10566" y="36868"/>
                </a:lnTo>
                <a:lnTo>
                  <a:pt x="21777" y="36868"/>
                </a:lnTo>
                <a:lnTo>
                  <a:pt x="1951" y="1981"/>
                </a:lnTo>
                <a:lnTo>
                  <a:pt x="825" y="1981"/>
                </a:lnTo>
                <a:lnTo>
                  <a:pt x="0" y="571"/>
                </a:lnTo>
                <a:lnTo>
                  <a:pt x="1150" y="571"/>
                </a:lnTo>
                <a:lnTo>
                  <a:pt x="825" y="0"/>
                </a:lnTo>
                <a:close/>
              </a:path>
              <a:path w="250190" h="433705">
                <a:moveTo>
                  <a:pt x="21777" y="36868"/>
                </a:moveTo>
                <a:lnTo>
                  <a:pt x="10566" y="36868"/>
                </a:lnTo>
                <a:lnTo>
                  <a:pt x="59524" y="123012"/>
                </a:lnTo>
                <a:lnTo>
                  <a:pt x="233032" y="423583"/>
                </a:lnTo>
                <a:lnTo>
                  <a:pt x="244313" y="423583"/>
                </a:lnTo>
                <a:lnTo>
                  <a:pt x="67983" y="118173"/>
                </a:lnTo>
                <a:lnTo>
                  <a:pt x="21777" y="36868"/>
                </a:lnTo>
                <a:close/>
              </a:path>
              <a:path w="250190" h="433705">
                <a:moveTo>
                  <a:pt x="10566" y="37160"/>
                </a:moveTo>
                <a:lnTo>
                  <a:pt x="9969" y="37160"/>
                </a:lnTo>
                <a:lnTo>
                  <a:pt x="10566" y="38188"/>
                </a:lnTo>
                <a:lnTo>
                  <a:pt x="10566" y="37160"/>
                </a:lnTo>
                <a:close/>
              </a:path>
            </a:pathLst>
          </a:custGeom>
          <a:solidFill>
            <a:srgbClr val="2DA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0" y="0"/>
            <a:ext cx="845819" cy="612775"/>
          </a:xfrm>
          <a:custGeom>
            <a:avLst/>
            <a:gdLst/>
            <a:ahLst/>
            <a:cxnLst/>
            <a:rect l="l" t="t" r="r" b="b"/>
            <a:pathLst>
              <a:path w="845819" h="612775">
                <a:moveTo>
                  <a:pt x="0" y="612648"/>
                </a:moveTo>
                <a:lnTo>
                  <a:pt x="845819" y="612648"/>
                </a:lnTo>
                <a:lnTo>
                  <a:pt x="845819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32103" y="0"/>
            <a:ext cx="9226295" cy="612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 txBox="1"/>
          <p:nvPr/>
        </p:nvSpPr>
        <p:spPr>
          <a:xfrm>
            <a:off x="965708" y="195701"/>
            <a:ext cx="3030220" cy="19171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1150" spc="75" dirty="0">
                <a:solidFill>
                  <a:srgbClr val="FFFFFF"/>
                </a:solidFill>
                <a:latin typeface="Arial"/>
                <a:cs typeface="Arial"/>
              </a:rPr>
              <a:t>Menu of Assessments</a:t>
            </a:r>
            <a:endParaRPr lang="en-US" sz="1150" dirty="0">
              <a:latin typeface="Arial"/>
              <a:cs typeface="Arial"/>
            </a:endParaRPr>
          </a:p>
        </p:txBody>
      </p:sp>
      <p:sp>
        <p:nvSpPr>
          <p:cNvPr id="341" name="object 341"/>
          <p:cNvSpPr/>
          <p:nvPr/>
        </p:nvSpPr>
        <p:spPr>
          <a:xfrm>
            <a:off x="242315" y="146298"/>
            <a:ext cx="421005" cy="330200"/>
          </a:xfrm>
          <a:custGeom>
            <a:avLst/>
            <a:gdLst/>
            <a:ahLst/>
            <a:cxnLst/>
            <a:rect l="l" t="t" r="r" b="b"/>
            <a:pathLst>
              <a:path w="421005" h="330200">
                <a:moveTo>
                  <a:pt x="420623" y="219405"/>
                </a:moveTo>
                <a:lnTo>
                  <a:pt x="0" y="219405"/>
                </a:lnTo>
                <a:lnTo>
                  <a:pt x="0" y="330085"/>
                </a:lnTo>
                <a:lnTo>
                  <a:pt x="420623" y="330085"/>
                </a:lnTo>
                <a:lnTo>
                  <a:pt x="420623" y="318884"/>
                </a:lnTo>
                <a:lnTo>
                  <a:pt x="11188" y="318884"/>
                </a:lnTo>
                <a:lnTo>
                  <a:pt x="11188" y="230593"/>
                </a:lnTo>
                <a:lnTo>
                  <a:pt x="420623" y="230593"/>
                </a:lnTo>
                <a:lnTo>
                  <a:pt x="420623" y="219405"/>
                </a:lnTo>
                <a:close/>
              </a:path>
              <a:path w="421005" h="330200">
                <a:moveTo>
                  <a:pt x="62204" y="230593"/>
                </a:moveTo>
                <a:lnTo>
                  <a:pt x="51015" y="230593"/>
                </a:lnTo>
                <a:lnTo>
                  <a:pt x="51015" y="318884"/>
                </a:lnTo>
                <a:lnTo>
                  <a:pt x="62204" y="318884"/>
                </a:lnTo>
                <a:lnTo>
                  <a:pt x="62204" y="230593"/>
                </a:lnTo>
                <a:close/>
              </a:path>
              <a:path w="421005" h="330200">
                <a:moveTo>
                  <a:pt x="92811" y="230593"/>
                </a:moveTo>
                <a:lnTo>
                  <a:pt x="81635" y="230593"/>
                </a:lnTo>
                <a:lnTo>
                  <a:pt x="81635" y="318884"/>
                </a:lnTo>
                <a:lnTo>
                  <a:pt x="92811" y="318884"/>
                </a:lnTo>
                <a:lnTo>
                  <a:pt x="92811" y="230593"/>
                </a:lnTo>
                <a:close/>
              </a:path>
              <a:path w="421005" h="330200">
                <a:moveTo>
                  <a:pt x="420623" y="230593"/>
                </a:moveTo>
                <a:lnTo>
                  <a:pt x="409448" y="230593"/>
                </a:lnTo>
                <a:lnTo>
                  <a:pt x="409448" y="318884"/>
                </a:lnTo>
                <a:lnTo>
                  <a:pt x="420623" y="318884"/>
                </a:lnTo>
                <a:lnTo>
                  <a:pt x="420623" y="230593"/>
                </a:lnTo>
                <a:close/>
              </a:path>
              <a:path w="421005" h="330200">
                <a:moveTo>
                  <a:pt x="154165" y="42798"/>
                </a:moveTo>
                <a:lnTo>
                  <a:pt x="115887" y="60578"/>
                </a:lnTo>
                <a:lnTo>
                  <a:pt x="103458" y="106029"/>
                </a:lnTo>
                <a:lnTo>
                  <a:pt x="106296" y="138313"/>
                </a:lnTo>
                <a:lnTo>
                  <a:pt x="115168" y="176834"/>
                </a:lnTo>
                <a:lnTo>
                  <a:pt x="135127" y="211608"/>
                </a:lnTo>
                <a:lnTo>
                  <a:pt x="144741" y="219405"/>
                </a:lnTo>
                <a:lnTo>
                  <a:pt x="200037" y="219405"/>
                </a:lnTo>
                <a:lnTo>
                  <a:pt x="203568" y="217258"/>
                </a:lnTo>
                <a:lnTo>
                  <a:pt x="204394" y="216649"/>
                </a:lnTo>
                <a:lnTo>
                  <a:pt x="172046" y="216649"/>
                </a:lnTo>
                <a:lnTo>
                  <a:pt x="157319" y="213555"/>
                </a:lnTo>
                <a:lnTo>
                  <a:pt x="125920" y="173761"/>
                </a:lnTo>
                <a:lnTo>
                  <a:pt x="114666" y="108257"/>
                </a:lnTo>
                <a:lnTo>
                  <a:pt x="117064" y="84528"/>
                </a:lnTo>
                <a:lnTo>
                  <a:pt x="145118" y="54826"/>
                </a:lnTo>
                <a:lnTo>
                  <a:pt x="154165" y="53987"/>
                </a:lnTo>
                <a:lnTo>
                  <a:pt x="194854" y="53987"/>
                </a:lnTo>
                <a:lnTo>
                  <a:pt x="194411" y="53718"/>
                </a:lnTo>
                <a:lnTo>
                  <a:pt x="182135" y="48206"/>
                </a:lnTo>
                <a:lnTo>
                  <a:pt x="168514" y="44289"/>
                </a:lnTo>
                <a:lnTo>
                  <a:pt x="154165" y="42798"/>
                </a:lnTo>
                <a:close/>
              </a:path>
              <a:path w="421005" h="330200">
                <a:moveTo>
                  <a:pt x="230003" y="211797"/>
                </a:moveTo>
                <a:lnTo>
                  <a:pt x="210311" y="211797"/>
                </a:lnTo>
                <a:lnTo>
                  <a:pt x="213626" y="214718"/>
                </a:lnTo>
                <a:lnTo>
                  <a:pt x="217055" y="217258"/>
                </a:lnTo>
                <a:lnTo>
                  <a:pt x="220599" y="219405"/>
                </a:lnTo>
                <a:lnTo>
                  <a:pt x="275894" y="219405"/>
                </a:lnTo>
                <a:lnTo>
                  <a:pt x="279290" y="216649"/>
                </a:lnTo>
                <a:lnTo>
                  <a:pt x="248589" y="216649"/>
                </a:lnTo>
                <a:lnTo>
                  <a:pt x="239820" y="215591"/>
                </a:lnTo>
                <a:lnTo>
                  <a:pt x="231097" y="212456"/>
                </a:lnTo>
                <a:lnTo>
                  <a:pt x="230003" y="211797"/>
                </a:lnTo>
                <a:close/>
              </a:path>
              <a:path w="421005" h="330200">
                <a:moveTo>
                  <a:pt x="210311" y="196214"/>
                </a:moveTo>
                <a:lnTo>
                  <a:pt x="172046" y="216649"/>
                </a:lnTo>
                <a:lnTo>
                  <a:pt x="204394" y="216649"/>
                </a:lnTo>
                <a:lnTo>
                  <a:pt x="207010" y="214718"/>
                </a:lnTo>
                <a:lnTo>
                  <a:pt x="210311" y="211797"/>
                </a:lnTo>
                <a:lnTo>
                  <a:pt x="230003" y="211797"/>
                </a:lnTo>
                <a:lnTo>
                  <a:pt x="222538" y="207299"/>
                </a:lnTo>
                <a:lnTo>
                  <a:pt x="214261" y="200177"/>
                </a:lnTo>
                <a:lnTo>
                  <a:pt x="210311" y="196214"/>
                </a:lnTo>
                <a:close/>
              </a:path>
              <a:path w="421005" h="330200">
                <a:moveTo>
                  <a:pt x="298381" y="53987"/>
                </a:moveTo>
                <a:lnTo>
                  <a:pt x="266446" y="53987"/>
                </a:lnTo>
                <a:lnTo>
                  <a:pt x="275494" y="54826"/>
                </a:lnTo>
                <a:lnTo>
                  <a:pt x="283421" y="57334"/>
                </a:lnTo>
                <a:lnTo>
                  <a:pt x="290197" y="61499"/>
                </a:lnTo>
                <a:lnTo>
                  <a:pt x="295795" y="67309"/>
                </a:lnTo>
                <a:lnTo>
                  <a:pt x="303547" y="84528"/>
                </a:lnTo>
                <a:lnTo>
                  <a:pt x="305947" y="108257"/>
                </a:lnTo>
                <a:lnTo>
                  <a:pt x="303001" y="138125"/>
                </a:lnTo>
                <a:lnTo>
                  <a:pt x="287258" y="191285"/>
                </a:lnTo>
                <a:lnTo>
                  <a:pt x="248589" y="216649"/>
                </a:lnTo>
                <a:lnTo>
                  <a:pt x="279290" y="216649"/>
                </a:lnTo>
                <a:lnTo>
                  <a:pt x="305450" y="176822"/>
                </a:lnTo>
                <a:lnTo>
                  <a:pt x="314325" y="138313"/>
                </a:lnTo>
                <a:lnTo>
                  <a:pt x="317162" y="106018"/>
                </a:lnTo>
                <a:lnTo>
                  <a:pt x="313959" y="80076"/>
                </a:lnTo>
                <a:lnTo>
                  <a:pt x="304723" y="60578"/>
                </a:lnTo>
                <a:lnTo>
                  <a:pt x="298381" y="53987"/>
                </a:lnTo>
                <a:close/>
              </a:path>
              <a:path w="421005" h="330200">
                <a:moveTo>
                  <a:pt x="194854" y="53987"/>
                </a:moveTo>
                <a:lnTo>
                  <a:pt x="154165" y="53987"/>
                </a:lnTo>
                <a:lnTo>
                  <a:pt x="169246" y="55864"/>
                </a:lnTo>
                <a:lnTo>
                  <a:pt x="183719" y="60804"/>
                </a:lnTo>
                <a:lnTo>
                  <a:pt x="196461" y="67767"/>
                </a:lnTo>
                <a:lnTo>
                  <a:pt x="206349" y="75717"/>
                </a:lnTo>
                <a:lnTo>
                  <a:pt x="210311" y="79667"/>
                </a:lnTo>
                <a:lnTo>
                  <a:pt x="214261" y="75717"/>
                </a:lnTo>
                <a:lnTo>
                  <a:pt x="224158" y="67767"/>
                </a:lnTo>
                <a:lnTo>
                  <a:pt x="236905" y="60804"/>
                </a:lnTo>
                <a:lnTo>
                  <a:pt x="239277" y="59994"/>
                </a:lnTo>
                <a:lnTo>
                  <a:pt x="204724" y="59994"/>
                </a:lnTo>
                <a:lnTo>
                  <a:pt x="194854" y="53987"/>
                </a:lnTo>
                <a:close/>
              </a:path>
              <a:path w="421005" h="330200">
                <a:moveTo>
                  <a:pt x="215900" y="0"/>
                </a:moveTo>
                <a:lnTo>
                  <a:pt x="204724" y="0"/>
                </a:lnTo>
                <a:lnTo>
                  <a:pt x="204724" y="25069"/>
                </a:lnTo>
                <a:lnTo>
                  <a:pt x="203263" y="26796"/>
                </a:lnTo>
                <a:lnTo>
                  <a:pt x="204673" y="28435"/>
                </a:lnTo>
                <a:lnTo>
                  <a:pt x="204724" y="59994"/>
                </a:lnTo>
                <a:lnTo>
                  <a:pt x="215900" y="59994"/>
                </a:lnTo>
                <a:lnTo>
                  <a:pt x="215900" y="38963"/>
                </a:lnTo>
                <a:lnTo>
                  <a:pt x="259411" y="38963"/>
                </a:lnTo>
                <a:lnTo>
                  <a:pt x="263598" y="35521"/>
                </a:lnTo>
                <a:lnTo>
                  <a:pt x="229844" y="35521"/>
                </a:lnTo>
                <a:lnTo>
                  <a:pt x="222592" y="30314"/>
                </a:lnTo>
                <a:lnTo>
                  <a:pt x="218541" y="26784"/>
                </a:lnTo>
                <a:lnTo>
                  <a:pt x="222681" y="23177"/>
                </a:lnTo>
                <a:lnTo>
                  <a:pt x="229844" y="18021"/>
                </a:lnTo>
                <a:lnTo>
                  <a:pt x="263519" y="18021"/>
                </a:lnTo>
                <a:lnTo>
                  <a:pt x="259610" y="14752"/>
                </a:lnTo>
                <a:lnTo>
                  <a:pt x="259321" y="14592"/>
                </a:lnTo>
                <a:lnTo>
                  <a:pt x="215900" y="14592"/>
                </a:lnTo>
                <a:lnTo>
                  <a:pt x="215900" y="0"/>
                </a:lnTo>
                <a:close/>
              </a:path>
              <a:path w="421005" h="330200">
                <a:moveTo>
                  <a:pt x="266446" y="42798"/>
                </a:moveTo>
                <a:lnTo>
                  <a:pt x="252106" y="44289"/>
                </a:lnTo>
                <a:lnTo>
                  <a:pt x="238491" y="48206"/>
                </a:lnTo>
                <a:lnTo>
                  <a:pt x="226217" y="53718"/>
                </a:lnTo>
                <a:lnTo>
                  <a:pt x="215900" y="59994"/>
                </a:lnTo>
                <a:lnTo>
                  <a:pt x="239277" y="59994"/>
                </a:lnTo>
                <a:lnTo>
                  <a:pt x="251377" y="55864"/>
                </a:lnTo>
                <a:lnTo>
                  <a:pt x="266446" y="53987"/>
                </a:lnTo>
                <a:lnTo>
                  <a:pt x="298381" y="53987"/>
                </a:lnTo>
                <a:lnTo>
                  <a:pt x="297328" y="52893"/>
                </a:lnTo>
                <a:lnTo>
                  <a:pt x="288394" y="47326"/>
                </a:lnTo>
                <a:lnTo>
                  <a:pt x="278056" y="43941"/>
                </a:lnTo>
                <a:lnTo>
                  <a:pt x="266446" y="42798"/>
                </a:lnTo>
                <a:close/>
              </a:path>
              <a:path w="421005" h="330200">
                <a:moveTo>
                  <a:pt x="259411" y="38963"/>
                </a:moveTo>
                <a:lnTo>
                  <a:pt x="215900" y="38963"/>
                </a:lnTo>
                <a:lnTo>
                  <a:pt x="221589" y="42989"/>
                </a:lnTo>
                <a:lnTo>
                  <a:pt x="229146" y="46710"/>
                </a:lnTo>
                <a:lnTo>
                  <a:pt x="237642" y="46710"/>
                </a:lnTo>
                <a:lnTo>
                  <a:pt x="249503" y="44396"/>
                </a:lnTo>
                <a:lnTo>
                  <a:pt x="259146" y="39181"/>
                </a:lnTo>
                <a:lnTo>
                  <a:pt x="259411" y="38963"/>
                </a:lnTo>
                <a:close/>
              </a:path>
              <a:path w="421005" h="330200">
                <a:moveTo>
                  <a:pt x="263519" y="18021"/>
                </a:moveTo>
                <a:lnTo>
                  <a:pt x="245478" y="18021"/>
                </a:lnTo>
                <a:lnTo>
                  <a:pt x="252729" y="23240"/>
                </a:lnTo>
                <a:lnTo>
                  <a:pt x="256768" y="26796"/>
                </a:lnTo>
                <a:lnTo>
                  <a:pt x="252649" y="30403"/>
                </a:lnTo>
                <a:lnTo>
                  <a:pt x="245516" y="35521"/>
                </a:lnTo>
                <a:lnTo>
                  <a:pt x="263598" y="35521"/>
                </a:lnTo>
                <a:lnTo>
                  <a:pt x="265870" y="33653"/>
                </a:lnTo>
                <a:lnTo>
                  <a:pt x="269048" y="30314"/>
                </a:lnTo>
                <a:lnTo>
                  <a:pt x="272034" y="26784"/>
                </a:lnTo>
                <a:lnTo>
                  <a:pt x="268986" y="23177"/>
                </a:lnTo>
                <a:lnTo>
                  <a:pt x="266292" y="20339"/>
                </a:lnTo>
                <a:lnTo>
                  <a:pt x="263519" y="18021"/>
                </a:lnTo>
                <a:close/>
              </a:path>
              <a:path w="421005" h="330200">
                <a:moveTo>
                  <a:pt x="237642" y="6832"/>
                </a:moveTo>
                <a:lnTo>
                  <a:pt x="229146" y="6832"/>
                </a:lnTo>
                <a:lnTo>
                  <a:pt x="221589" y="10553"/>
                </a:lnTo>
                <a:lnTo>
                  <a:pt x="215900" y="14592"/>
                </a:lnTo>
                <a:lnTo>
                  <a:pt x="259321" y="14592"/>
                </a:lnTo>
                <a:lnTo>
                  <a:pt x="249780" y="9291"/>
                </a:lnTo>
                <a:lnTo>
                  <a:pt x="237642" y="683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9262871" y="91439"/>
            <a:ext cx="457734" cy="447106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0" y="7644383"/>
            <a:ext cx="10058400" cy="128270"/>
          </a:xfrm>
          <a:custGeom>
            <a:avLst/>
            <a:gdLst/>
            <a:ahLst/>
            <a:cxnLst/>
            <a:rect l="l" t="t" r="r" b="b"/>
            <a:pathLst>
              <a:path w="10058400" h="128270">
                <a:moveTo>
                  <a:pt x="10058400" y="0"/>
                </a:moveTo>
                <a:lnTo>
                  <a:pt x="0" y="0"/>
                </a:lnTo>
                <a:lnTo>
                  <a:pt x="0" y="128016"/>
                </a:lnTo>
                <a:lnTo>
                  <a:pt x="10058400" y="128016"/>
                </a:lnTo>
                <a:lnTo>
                  <a:pt x="10058400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 txBox="1"/>
          <p:nvPr/>
        </p:nvSpPr>
        <p:spPr>
          <a:xfrm>
            <a:off x="947306" y="3932315"/>
            <a:ext cx="3830954" cy="492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9590" algn="just">
              <a:lnSpc>
                <a:spcPct val="131900"/>
              </a:lnSpc>
              <a:spcBef>
                <a:spcPts val="100"/>
              </a:spcBef>
            </a:pPr>
            <a:endParaRPr lang="en-US" sz="1200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2700" marR="529590" algn="just">
              <a:lnSpc>
                <a:spcPct val="131900"/>
              </a:lnSpc>
              <a:spcBef>
                <a:spcPts val="100"/>
              </a:spcBef>
            </a:pPr>
            <a:endParaRPr lang="en-US" sz="1200" spc="-10" dirty="0">
              <a:solidFill>
                <a:srgbClr val="58595B"/>
              </a:solidFill>
              <a:latin typeface="Gotham-Book"/>
              <a:cs typeface="Gotham-Book"/>
            </a:endParaRPr>
          </a:p>
        </p:txBody>
      </p:sp>
      <p:sp>
        <p:nvSpPr>
          <p:cNvPr id="347" name="object 347"/>
          <p:cNvSpPr txBox="1">
            <a:spLocks noGrp="1"/>
          </p:cNvSpPr>
          <p:nvPr>
            <p:ph type="title"/>
          </p:nvPr>
        </p:nvSpPr>
        <p:spPr>
          <a:xfrm>
            <a:off x="810259" y="1186684"/>
            <a:ext cx="4828541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280" dirty="0"/>
              <a:t>Assessments on the Menu</a:t>
            </a:r>
            <a:endParaRPr spc="275" dirty="0"/>
          </a:p>
        </p:txBody>
      </p:sp>
      <p:sp>
        <p:nvSpPr>
          <p:cNvPr id="348" name="object 348"/>
          <p:cNvSpPr/>
          <p:nvPr/>
        </p:nvSpPr>
        <p:spPr>
          <a:xfrm flipV="1">
            <a:off x="813816" y="1756028"/>
            <a:ext cx="4824984" cy="64410"/>
          </a:xfrm>
          <a:custGeom>
            <a:avLst/>
            <a:gdLst/>
            <a:ahLst/>
            <a:cxnLst/>
            <a:rect l="l" t="t" r="r" b="b"/>
            <a:pathLst>
              <a:path w="3914140">
                <a:moveTo>
                  <a:pt x="0" y="0"/>
                </a:moveTo>
                <a:lnTo>
                  <a:pt x="3913632" y="0"/>
                </a:lnTo>
              </a:path>
            </a:pathLst>
          </a:custGeom>
          <a:ln w="19050">
            <a:solidFill>
              <a:srgbClr val="9D9F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10259" y="1819013"/>
            <a:ext cx="186690" cy="96520"/>
          </a:xfrm>
          <a:custGeom>
            <a:avLst/>
            <a:gdLst/>
            <a:ahLst/>
            <a:cxnLst/>
            <a:rect l="l" t="t" r="r" b="b"/>
            <a:pathLst>
              <a:path w="186690" h="96519">
                <a:moveTo>
                  <a:pt x="186220" y="0"/>
                </a:moveTo>
                <a:lnTo>
                  <a:pt x="0" y="0"/>
                </a:lnTo>
                <a:lnTo>
                  <a:pt x="101" y="2755"/>
                </a:lnTo>
                <a:lnTo>
                  <a:pt x="1955" y="4889"/>
                </a:lnTo>
                <a:lnTo>
                  <a:pt x="93116" y="96050"/>
                </a:lnTo>
                <a:lnTo>
                  <a:pt x="186004" y="3149"/>
                </a:lnTo>
                <a:lnTo>
                  <a:pt x="186309" y="1511"/>
                </a:lnTo>
                <a:lnTo>
                  <a:pt x="186220" y="0"/>
                </a:lnTo>
                <a:close/>
              </a:path>
            </a:pathLst>
          </a:custGeom>
          <a:solidFill>
            <a:srgbClr val="9D9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sp>
        <p:nvSpPr>
          <p:cNvPr id="36" name="object 347">
            <a:extLst>
              <a:ext uri="{FF2B5EF4-FFF2-40B4-BE49-F238E27FC236}">
                <a16:creationId xmlns:a16="http://schemas.microsoft.com/office/drawing/2014/main" id="{5AFC633F-1AAE-4487-A85E-18FF427B412A}"/>
              </a:ext>
            </a:extLst>
          </p:cNvPr>
          <p:cNvSpPr/>
          <p:nvPr/>
        </p:nvSpPr>
        <p:spPr>
          <a:xfrm>
            <a:off x="920425" y="5005573"/>
            <a:ext cx="2376542" cy="1816965"/>
          </a:xfrm>
          <a:custGeom>
            <a:avLst/>
            <a:gdLst/>
            <a:ahLst/>
            <a:cxnLst/>
            <a:rect l="l" t="t" r="r" b="b"/>
            <a:pathLst>
              <a:path w="779144" h="669289">
                <a:moveTo>
                  <a:pt x="393649" y="0"/>
                </a:moveTo>
                <a:lnTo>
                  <a:pt x="385432" y="0"/>
                </a:lnTo>
                <a:lnTo>
                  <a:pt x="323824" y="56883"/>
                </a:lnTo>
                <a:lnTo>
                  <a:pt x="93014" y="56883"/>
                </a:lnTo>
                <a:lnTo>
                  <a:pt x="88887" y="58940"/>
                </a:lnTo>
                <a:lnTo>
                  <a:pt x="2793" y="173748"/>
                </a:lnTo>
                <a:lnTo>
                  <a:pt x="2984" y="173888"/>
                </a:lnTo>
                <a:lnTo>
                  <a:pt x="1231" y="176212"/>
                </a:lnTo>
                <a:lnTo>
                  <a:pt x="0" y="178955"/>
                </a:lnTo>
                <a:lnTo>
                  <a:pt x="0" y="662787"/>
                </a:lnTo>
                <a:lnTo>
                  <a:pt x="6235" y="669023"/>
                </a:lnTo>
                <a:lnTo>
                  <a:pt x="216369" y="669023"/>
                </a:lnTo>
                <a:lnTo>
                  <a:pt x="222605" y="662787"/>
                </a:lnTo>
                <a:lnTo>
                  <a:pt x="222605" y="641197"/>
                </a:lnTo>
                <a:lnTo>
                  <a:pt x="27838" y="641197"/>
                </a:lnTo>
                <a:lnTo>
                  <a:pt x="27838" y="195999"/>
                </a:lnTo>
                <a:lnTo>
                  <a:pt x="222605" y="195999"/>
                </a:lnTo>
                <a:lnTo>
                  <a:pt x="222605" y="188188"/>
                </a:lnTo>
                <a:lnTo>
                  <a:pt x="244272" y="168186"/>
                </a:lnTo>
                <a:lnTo>
                  <a:pt x="41744" y="168186"/>
                </a:lnTo>
                <a:lnTo>
                  <a:pt x="104343" y="84696"/>
                </a:lnTo>
                <a:lnTo>
                  <a:pt x="334711" y="84696"/>
                </a:lnTo>
                <a:lnTo>
                  <a:pt x="389547" y="34074"/>
                </a:lnTo>
                <a:lnTo>
                  <a:pt x="430560" y="34074"/>
                </a:lnTo>
                <a:lnTo>
                  <a:pt x="393649" y="0"/>
                </a:lnTo>
                <a:close/>
              </a:path>
              <a:path w="779144" h="669289">
                <a:moveTo>
                  <a:pt x="466788" y="557720"/>
                </a:moveTo>
                <a:lnTo>
                  <a:pt x="312305" y="557720"/>
                </a:lnTo>
                <a:lnTo>
                  <a:pt x="306069" y="563956"/>
                </a:lnTo>
                <a:lnTo>
                  <a:pt x="306069" y="662787"/>
                </a:lnTo>
                <a:lnTo>
                  <a:pt x="312305" y="669023"/>
                </a:lnTo>
                <a:lnTo>
                  <a:pt x="327659" y="669023"/>
                </a:lnTo>
                <a:lnTo>
                  <a:pt x="333895" y="662787"/>
                </a:lnTo>
                <a:lnTo>
                  <a:pt x="333895" y="585533"/>
                </a:lnTo>
                <a:lnTo>
                  <a:pt x="473011" y="585533"/>
                </a:lnTo>
                <a:lnTo>
                  <a:pt x="473011" y="563956"/>
                </a:lnTo>
                <a:lnTo>
                  <a:pt x="466788" y="557720"/>
                </a:lnTo>
                <a:close/>
              </a:path>
              <a:path w="779144" h="669289">
                <a:moveTo>
                  <a:pt x="473011" y="585533"/>
                </a:moveTo>
                <a:lnTo>
                  <a:pt x="445198" y="585533"/>
                </a:lnTo>
                <a:lnTo>
                  <a:pt x="445198" y="662787"/>
                </a:lnTo>
                <a:lnTo>
                  <a:pt x="451421" y="669023"/>
                </a:lnTo>
                <a:lnTo>
                  <a:pt x="466788" y="669023"/>
                </a:lnTo>
                <a:lnTo>
                  <a:pt x="473011" y="662787"/>
                </a:lnTo>
                <a:lnTo>
                  <a:pt x="473011" y="585533"/>
                </a:lnTo>
                <a:close/>
              </a:path>
              <a:path w="779144" h="669289">
                <a:moveTo>
                  <a:pt x="430560" y="34074"/>
                </a:moveTo>
                <a:lnTo>
                  <a:pt x="389547" y="34074"/>
                </a:lnTo>
                <a:lnTo>
                  <a:pt x="556488" y="188188"/>
                </a:lnTo>
                <a:lnTo>
                  <a:pt x="556488" y="662787"/>
                </a:lnTo>
                <a:lnTo>
                  <a:pt x="562724" y="669023"/>
                </a:lnTo>
                <a:lnTo>
                  <a:pt x="772858" y="669023"/>
                </a:lnTo>
                <a:lnTo>
                  <a:pt x="779081" y="662787"/>
                </a:lnTo>
                <a:lnTo>
                  <a:pt x="779081" y="641197"/>
                </a:lnTo>
                <a:lnTo>
                  <a:pt x="584314" y="641197"/>
                </a:lnTo>
                <a:lnTo>
                  <a:pt x="584314" y="195999"/>
                </a:lnTo>
                <a:lnTo>
                  <a:pt x="779081" y="195999"/>
                </a:lnTo>
                <a:lnTo>
                  <a:pt x="779081" y="178955"/>
                </a:lnTo>
                <a:lnTo>
                  <a:pt x="777849" y="176212"/>
                </a:lnTo>
                <a:lnTo>
                  <a:pt x="776109" y="173888"/>
                </a:lnTo>
                <a:lnTo>
                  <a:pt x="776300" y="173748"/>
                </a:lnTo>
                <a:lnTo>
                  <a:pt x="772128" y="168186"/>
                </a:lnTo>
                <a:lnTo>
                  <a:pt x="575843" y="168186"/>
                </a:lnTo>
                <a:lnTo>
                  <a:pt x="485419" y="84696"/>
                </a:lnTo>
                <a:lnTo>
                  <a:pt x="709520" y="84696"/>
                </a:lnTo>
                <a:lnTo>
                  <a:pt x="690206" y="58940"/>
                </a:lnTo>
                <a:lnTo>
                  <a:pt x="686079" y="56883"/>
                </a:lnTo>
                <a:lnTo>
                  <a:pt x="455269" y="56883"/>
                </a:lnTo>
                <a:lnTo>
                  <a:pt x="430560" y="34074"/>
                </a:lnTo>
                <a:close/>
              </a:path>
              <a:path w="779144" h="669289">
                <a:moveTo>
                  <a:pt x="222605" y="195999"/>
                </a:moveTo>
                <a:lnTo>
                  <a:pt x="194779" y="195999"/>
                </a:lnTo>
                <a:lnTo>
                  <a:pt x="194779" y="641197"/>
                </a:lnTo>
                <a:lnTo>
                  <a:pt x="222605" y="641197"/>
                </a:lnTo>
                <a:lnTo>
                  <a:pt x="222605" y="195999"/>
                </a:lnTo>
                <a:close/>
              </a:path>
              <a:path w="779144" h="669289">
                <a:moveTo>
                  <a:pt x="779081" y="195999"/>
                </a:moveTo>
                <a:lnTo>
                  <a:pt x="751255" y="195999"/>
                </a:lnTo>
                <a:lnTo>
                  <a:pt x="751255" y="641197"/>
                </a:lnTo>
                <a:lnTo>
                  <a:pt x="779081" y="641197"/>
                </a:lnTo>
                <a:lnTo>
                  <a:pt x="779081" y="195999"/>
                </a:lnTo>
                <a:close/>
              </a:path>
              <a:path w="779144" h="669289">
                <a:moveTo>
                  <a:pt x="160718" y="529894"/>
                </a:moveTo>
                <a:lnTo>
                  <a:pt x="61887" y="529894"/>
                </a:lnTo>
                <a:lnTo>
                  <a:pt x="55651" y="536130"/>
                </a:lnTo>
                <a:lnTo>
                  <a:pt x="55651" y="551484"/>
                </a:lnTo>
                <a:lnTo>
                  <a:pt x="61887" y="557720"/>
                </a:lnTo>
                <a:lnTo>
                  <a:pt x="160718" y="557720"/>
                </a:lnTo>
                <a:lnTo>
                  <a:pt x="166954" y="551484"/>
                </a:lnTo>
                <a:lnTo>
                  <a:pt x="166954" y="536130"/>
                </a:lnTo>
                <a:lnTo>
                  <a:pt x="160718" y="529894"/>
                </a:lnTo>
                <a:close/>
              </a:path>
              <a:path w="779144" h="669289">
                <a:moveTo>
                  <a:pt x="717207" y="529894"/>
                </a:moveTo>
                <a:lnTo>
                  <a:pt x="618362" y="529894"/>
                </a:lnTo>
                <a:lnTo>
                  <a:pt x="612139" y="536130"/>
                </a:lnTo>
                <a:lnTo>
                  <a:pt x="612139" y="551484"/>
                </a:lnTo>
                <a:lnTo>
                  <a:pt x="618362" y="557720"/>
                </a:lnTo>
                <a:lnTo>
                  <a:pt x="717207" y="557720"/>
                </a:lnTo>
                <a:lnTo>
                  <a:pt x="723430" y="551484"/>
                </a:lnTo>
                <a:lnTo>
                  <a:pt x="723430" y="536130"/>
                </a:lnTo>
                <a:lnTo>
                  <a:pt x="717207" y="529894"/>
                </a:lnTo>
                <a:close/>
              </a:path>
              <a:path w="779144" h="669289">
                <a:moveTo>
                  <a:pt x="160718" y="446417"/>
                </a:moveTo>
                <a:lnTo>
                  <a:pt x="61887" y="446417"/>
                </a:lnTo>
                <a:lnTo>
                  <a:pt x="55651" y="452653"/>
                </a:lnTo>
                <a:lnTo>
                  <a:pt x="55651" y="468020"/>
                </a:lnTo>
                <a:lnTo>
                  <a:pt x="61887" y="474243"/>
                </a:lnTo>
                <a:lnTo>
                  <a:pt x="160718" y="474243"/>
                </a:lnTo>
                <a:lnTo>
                  <a:pt x="166954" y="468020"/>
                </a:lnTo>
                <a:lnTo>
                  <a:pt x="166954" y="452653"/>
                </a:lnTo>
                <a:lnTo>
                  <a:pt x="160718" y="446417"/>
                </a:lnTo>
                <a:close/>
              </a:path>
              <a:path w="779144" h="669289">
                <a:moveTo>
                  <a:pt x="522439" y="446417"/>
                </a:moveTo>
                <a:lnTo>
                  <a:pt x="256654" y="446417"/>
                </a:lnTo>
                <a:lnTo>
                  <a:pt x="250418" y="452653"/>
                </a:lnTo>
                <a:lnTo>
                  <a:pt x="250418" y="468020"/>
                </a:lnTo>
                <a:lnTo>
                  <a:pt x="256654" y="474243"/>
                </a:lnTo>
                <a:lnTo>
                  <a:pt x="522439" y="474243"/>
                </a:lnTo>
                <a:lnTo>
                  <a:pt x="528662" y="468020"/>
                </a:lnTo>
                <a:lnTo>
                  <a:pt x="528662" y="452653"/>
                </a:lnTo>
                <a:lnTo>
                  <a:pt x="522439" y="446417"/>
                </a:lnTo>
                <a:close/>
              </a:path>
              <a:path w="779144" h="669289">
                <a:moveTo>
                  <a:pt x="717207" y="446417"/>
                </a:moveTo>
                <a:lnTo>
                  <a:pt x="618362" y="446417"/>
                </a:lnTo>
                <a:lnTo>
                  <a:pt x="612139" y="452653"/>
                </a:lnTo>
                <a:lnTo>
                  <a:pt x="612139" y="468020"/>
                </a:lnTo>
                <a:lnTo>
                  <a:pt x="618362" y="474243"/>
                </a:lnTo>
                <a:lnTo>
                  <a:pt x="717207" y="474243"/>
                </a:lnTo>
                <a:lnTo>
                  <a:pt x="723430" y="468020"/>
                </a:lnTo>
                <a:lnTo>
                  <a:pt x="723430" y="452653"/>
                </a:lnTo>
                <a:lnTo>
                  <a:pt x="717207" y="446417"/>
                </a:lnTo>
                <a:close/>
              </a:path>
              <a:path w="779144" h="669289">
                <a:moveTo>
                  <a:pt x="160718" y="362953"/>
                </a:moveTo>
                <a:lnTo>
                  <a:pt x="61887" y="362953"/>
                </a:lnTo>
                <a:lnTo>
                  <a:pt x="55651" y="369176"/>
                </a:lnTo>
                <a:lnTo>
                  <a:pt x="55651" y="384543"/>
                </a:lnTo>
                <a:lnTo>
                  <a:pt x="61887" y="390779"/>
                </a:lnTo>
                <a:lnTo>
                  <a:pt x="160718" y="390779"/>
                </a:lnTo>
                <a:lnTo>
                  <a:pt x="166954" y="384543"/>
                </a:lnTo>
                <a:lnTo>
                  <a:pt x="166954" y="369176"/>
                </a:lnTo>
                <a:lnTo>
                  <a:pt x="160718" y="362953"/>
                </a:lnTo>
                <a:close/>
              </a:path>
              <a:path w="779144" h="669289">
                <a:moveTo>
                  <a:pt x="522439" y="362953"/>
                </a:moveTo>
                <a:lnTo>
                  <a:pt x="256654" y="362953"/>
                </a:lnTo>
                <a:lnTo>
                  <a:pt x="250418" y="369176"/>
                </a:lnTo>
                <a:lnTo>
                  <a:pt x="250418" y="384543"/>
                </a:lnTo>
                <a:lnTo>
                  <a:pt x="256654" y="390779"/>
                </a:lnTo>
                <a:lnTo>
                  <a:pt x="522439" y="390779"/>
                </a:lnTo>
                <a:lnTo>
                  <a:pt x="528662" y="384543"/>
                </a:lnTo>
                <a:lnTo>
                  <a:pt x="528662" y="369176"/>
                </a:lnTo>
                <a:lnTo>
                  <a:pt x="522439" y="362953"/>
                </a:lnTo>
                <a:close/>
              </a:path>
              <a:path w="779144" h="669289">
                <a:moveTo>
                  <a:pt x="717207" y="362953"/>
                </a:moveTo>
                <a:lnTo>
                  <a:pt x="618362" y="362953"/>
                </a:lnTo>
                <a:lnTo>
                  <a:pt x="612139" y="369176"/>
                </a:lnTo>
                <a:lnTo>
                  <a:pt x="612139" y="384543"/>
                </a:lnTo>
                <a:lnTo>
                  <a:pt x="618362" y="390779"/>
                </a:lnTo>
                <a:lnTo>
                  <a:pt x="717207" y="390779"/>
                </a:lnTo>
                <a:lnTo>
                  <a:pt x="723430" y="384543"/>
                </a:lnTo>
                <a:lnTo>
                  <a:pt x="723430" y="369176"/>
                </a:lnTo>
                <a:lnTo>
                  <a:pt x="717207" y="362953"/>
                </a:lnTo>
                <a:close/>
              </a:path>
              <a:path w="779144" h="669289">
                <a:moveTo>
                  <a:pt x="160718" y="279476"/>
                </a:moveTo>
                <a:lnTo>
                  <a:pt x="61887" y="279476"/>
                </a:lnTo>
                <a:lnTo>
                  <a:pt x="55651" y="285711"/>
                </a:lnTo>
                <a:lnTo>
                  <a:pt x="55651" y="301066"/>
                </a:lnTo>
                <a:lnTo>
                  <a:pt x="61887" y="307301"/>
                </a:lnTo>
                <a:lnTo>
                  <a:pt x="160718" y="307301"/>
                </a:lnTo>
                <a:lnTo>
                  <a:pt x="166954" y="301066"/>
                </a:lnTo>
                <a:lnTo>
                  <a:pt x="166954" y="285711"/>
                </a:lnTo>
                <a:lnTo>
                  <a:pt x="160718" y="279476"/>
                </a:lnTo>
                <a:close/>
              </a:path>
              <a:path w="779144" h="669289">
                <a:moveTo>
                  <a:pt x="389547" y="112534"/>
                </a:moveTo>
                <a:lnTo>
                  <a:pt x="351672" y="120199"/>
                </a:lnTo>
                <a:lnTo>
                  <a:pt x="320714" y="141090"/>
                </a:lnTo>
                <a:lnTo>
                  <a:pt x="299826" y="172049"/>
                </a:lnTo>
                <a:lnTo>
                  <a:pt x="292163" y="209918"/>
                </a:lnTo>
                <a:lnTo>
                  <a:pt x="299826" y="247787"/>
                </a:lnTo>
                <a:lnTo>
                  <a:pt x="320714" y="278745"/>
                </a:lnTo>
                <a:lnTo>
                  <a:pt x="351672" y="299636"/>
                </a:lnTo>
                <a:lnTo>
                  <a:pt x="389547" y="307301"/>
                </a:lnTo>
                <a:lnTo>
                  <a:pt x="427416" y="299636"/>
                </a:lnTo>
                <a:lnTo>
                  <a:pt x="457292" y="279476"/>
                </a:lnTo>
                <a:lnTo>
                  <a:pt x="389547" y="279476"/>
                </a:lnTo>
                <a:lnTo>
                  <a:pt x="362498" y="274001"/>
                </a:lnTo>
                <a:lnTo>
                  <a:pt x="340385" y="259080"/>
                </a:lnTo>
                <a:lnTo>
                  <a:pt x="325464" y="236967"/>
                </a:lnTo>
                <a:lnTo>
                  <a:pt x="319989" y="209918"/>
                </a:lnTo>
                <a:lnTo>
                  <a:pt x="325464" y="182869"/>
                </a:lnTo>
                <a:lnTo>
                  <a:pt x="340385" y="160756"/>
                </a:lnTo>
                <a:lnTo>
                  <a:pt x="362498" y="145835"/>
                </a:lnTo>
                <a:lnTo>
                  <a:pt x="389547" y="140360"/>
                </a:lnTo>
                <a:lnTo>
                  <a:pt x="457292" y="140360"/>
                </a:lnTo>
                <a:lnTo>
                  <a:pt x="427416" y="120199"/>
                </a:lnTo>
                <a:lnTo>
                  <a:pt x="389547" y="112534"/>
                </a:lnTo>
                <a:close/>
              </a:path>
              <a:path w="779144" h="669289">
                <a:moveTo>
                  <a:pt x="717207" y="279476"/>
                </a:moveTo>
                <a:lnTo>
                  <a:pt x="618362" y="279476"/>
                </a:lnTo>
                <a:lnTo>
                  <a:pt x="612139" y="285711"/>
                </a:lnTo>
                <a:lnTo>
                  <a:pt x="612139" y="301066"/>
                </a:lnTo>
                <a:lnTo>
                  <a:pt x="618362" y="307301"/>
                </a:lnTo>
                <a:lnTo>
                  <a:pt x="717207" y="307301"/>
                </a:lnTo>
                <a:lnTo>
                  <a:pt x="723430" y="301066"/>
                </a:lnTo>
                <a:lnTo>
                  <a:pt x="723430" y="285711"/>
                </a:lnTo>
                <a:lnTo>
                  <a:pt x="717207" y="279476"/>
                </a:lnTo>
                <a:close/>
              </a:path>
              <a:path w="779144" h="669289">
                <a:moveTo>
                  <a:pt x="457292" y="140360"/>
                </a:moveTo>
                <a:lnTo>
                  <a:pt x="389547" y="140360"/>
                </a:lnTo>
                <a:lnTo>
                  <a:pt x="416596" y="145835"/>
                </a:lnTo>
                <a:lnTo>
                  <a:pt x="438708" y="160756"/>
                </a:lnTo>
                <a:lnTo>
                  <a:pt x="453630" y="182869"/>
                </a:lnTo>
                <a:lnTo>
                  <a:pt x="459104" y="209918"/>
                </a:lnTo>
                <a:lnTo>
                  <a:pt x="453630" y="236967"/>
                </a:lnTo>
                <a:lnTo>
                  <a:pt x="438708" y="259080"/>
                </a:lnTo>
                <a:lnTo>
                  <a:pt x="416596" y="274001"/>
                </a:lnTo>
                <a:lnTo>
                  <a:pt x="389547" y="279476"/>
                </a:lnTo>
                <a:lnTo>
                  <a:pt x="457292" y="279476"/>
                </a:lnTo>
                <a:lnTo>
                  <a:pt x="458374" y="278745"/>
                </a:lnTo>
                <a:lnTo>
                  <a:pt x="479265" y="247787"/>
                </a:lnTo>
                <a:lnTo>
                  <a:pt x="486930" y="209918"/>
                </a:lnTo>
                <a:lnTo>
                  <a:pt x="479265" y="172049"/>
                </a:lnTo>
                <a:lnTo>
                  <a:pt x="458374" y="141090"/>
                </a:lnTo>
                <a:lnTo>
                  <a:pt x="457292" y="140360"/>
                </a:lnTo>
                <a:close/>
              </a:path>
              <a:path w="779144" h="669289">
                <a:moveTo>
                  <a:pt x="397230" y="154266"/>
                </a:moveTo>
                <a:lnTo>
                  <a:pt x="381863" y="154266"/>
                </a:lnTo>
                <a:lnTo>
                  <a:pt x="375627" y="160502"/>
                </a:lnTo>
                <a:lnTo>
                  <a:pt x="375627" y="217601"/>
                </a:lnTo>
                <a:lnTo>
                  <a:pt x="381863" y="223824"/>
                </a:lnTo>
                <a:lnTo>
                  <a:pt x="425056" y="223824"/>
                </a:lnTo>
                <a:lnTo>
                  <a:pt x="431279" y="217601"/>
                </a:lnTo>
                <a:lnTo>
                  <a:pt x="431279" y="202234"/>
                </a:lnTo>
                <a:lnTo>
                  <a:pt x="425056" y="195999"/>
                </a:lnTo>
                <a:lnTo>
                  <a:pt x="403453" y="195999"/>
                </a:lnTo>
                <a:lnTo>
                  <a:pt x="403453" y="160502"/>
                </a:lnTo>
                <a:lnTo>
                  <a:pt x="397230" y="154266"/>
                </a:lnTo>
                <a:close/>
              </a:path>
              <a:path w="779144" h="669289">
                <a:moveTo>
                  <a:pt x="334711" y="84696"/>
                </a:moveTo>
                <a:lnTo>
                  <a:pt x="293674" y="84696"/>
                </a:lnTo>
                <a:lnTo>
                  <a:pt x="203250" y="168186"/>
                </a:lnTo>
                <a:lnTo>
                  <a:pt x="244272" y="168186"/>
                </a:lnTo>
                <a:lnTo>
                  <a:pt x="334711" y="84696"/>
                </a:lnTo>
                <a:close/>
              </a:path>
              <a:path w="779144" h="669289">
                <a:moveTo>
                  <a:pt x="709520" y="84696"/>
                </a:moveTo>
                <a:lnTo>
                  <a:pt x="674738" y="84696"/>
                </a:lnTo>
                <a:lnTo>
                  <a:pt x="737349" y="168186"/>
                </a:lnTo>
                <a:lnTo>
                  <a:pt x="772128" y="168186"/>
                </a:lnTo>
                <a:lnTo>
                  <a:pt x="709520" y="84696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4641098" y="3221177"/>
            <a:ext cx="4782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Statute requires the Board to add an assessment that is a </a:t>
            </a:r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Nationally Recognized 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Assessment, an </a:t>
            </a:r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Early College Credit Examination adopted by the Arizona Board of 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Regents, or an assessment </a:t>
            </a:r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adopted for to the Grand Canyon Diploma</a:t>
            </a:r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.</a:t>
            </a:r>
          </a:p>
          <a:p>
            <a:pPr algn="just"/>
            <a:endParaRPr lang="en-US" sz="1400" spc="-10" dirty="0" smtClean="0">
              <a:solidFill>
                <a:srgbClr val="58595B"/>
              </a:solidFill>
              <a:latin typeface="Gotham-Book"/>
              <a:cs typeface="Gotham-Book"/>
            </a:endParaRPr>
          </a:p>
          <a:p>
            <a:pPr algn="just"/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The listed assessments meet one or more of those criteria and were approved by the Board.</a:t>
            </a:r>
          </a:p>
          <a:p>
            <a:pPr algn="just"/>
            <a:endParaRPr lang="en-US" sz="1400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algn="just"/>
            <a:r>
              <a:rPr lang="en-US" sz="14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For a full list of assessments on the Menu, </a:t>
            </a:r>
            <a:r>
              <a:rPr lang="en-US" sz="1400" spc="-10" dirty="0">
                <a:solidFill>
                  <a:srgbClr val="58595B"/>
                </a:solidFill>
                <a:latin typeface="Gotham-Book"/>
                <a:cs typeface="Gotham-Book"/>
              </a:rPr>
              <a:t>please visit: https://azsbe.az.gov/menu-assessments</a:t>
            </a:r>
          </a:p>
          <a:p>
            <a:pPr>
              <a:buClr>
                <a:srgbClr val="0070C0"/>
              </a:buClr>
            </a:pPr>
            <a:endParaRPr lang="en-US" sz="1400" spc="-10" dirty="0" smtClean="0">
              <a:solidFill>
                <a:srgbClr val="58595B"/>
              </a:solidFill>
              <a:latin typeface="Gotham-Book"/>
              <a:cs typeface="Gotham-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2103" y="2098969"/>
            <a:ext cx="38176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b="1" spc="-10" dirty="0">
                <a:solidFill>
                  <a:srgbClr val="58595B"/>
                </a:solidFill>
                <a:latin typeface="Gotham-Book"/>
                <a:cs typeface="Gotham-Book"/>
              </a:rPr>
              <a:t>ACT</a:t>
            </a:r>
          </a:p>
          <a:p>
            <a:pPr>
              <a:buClr>
                <a:srgbClr val="0070C0"/>
              </a:buClr>
            </a:pPr>
            <a:endParaRPr lang="en-US" b="1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b="1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SAT</a:t>
            </a:r>
            <a:endParaRPr lang="en-US" b="1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>
              <a:buClr>
                <a:srgbClr val="0070C0"/>
              </a:buClr>
            </a:pPr>
            <a:endParaRPr lang="en-US" b="1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b="1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Advanced </a:t>
            </a:r>
            <a:r>
              <a:rPr lang="en-US" b="1" spc="-10" dirty="0">
                <a:solidFill>
                  <a:srgbClr val="58595B"/>
                </a:solidFill>
                <a:latin typeface="Gotham-Book"/>
                <a:cs typeface="Gotham-Book"/>
              </a:rPr>
              <a:t>Placement</a:t>
            </a:r>
          </a:p>
          <a:p>
            <a:pPr>
              <a:buClr>
                <a:srgbClr val="0070C0"/>
              </a:buClr>
            </a:pPr>
            <a:endParaRPr lang="en-US" b="1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b="1" spc="-10" dirty="0">
                <a:solidFill>
                  <a:srgbClr val="58595B"/>
                </a:solidFill>
                <a:latin typeface="Gotham-Book"/>
                <a:cs typeface="Gotham-Book"/>
              </a:rPr>
              <a:t>International Baccalaureate</a:t>
            </a:r>
          </a:p>
          <a:p>
            <a:pPr>
              <a:buClr>
                <a:srgbClr val="0070C0"/>
              </a:buClr>
            </a:pPr>
            <a:endParaRPr lang="en-US" b="1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b="1" spc="-10" dirty="0">
                <a:solidFill>
                  <a:srgbClr val="58595B"/>
                </a:solidFill>
                <a:latin typeface="Gotham-Book"/>
                <a:cs typeface="Gotham-Book"/>
              </a:rPr>
              <a:t>Cambridge</a:t>
            </a:r>
          </a:p>
        </p:txBody>
      </p:sp>
      <p:sp>
        <p:nvSpPr>
          <p:cNvPr id="5" name="Oval 4"/>
          <p:cNvSpPr/>
          <p:nvPr/>
        </p:nvSpPr>
        <p:spPr>
          <a:xfrm>
            <a:off x="808206" y="2098969"/>
            <a:ext cx="332741" cy="33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08657" y="3762599"/>
            <a:ext cx="332741" cy="33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08656" y="3221177"/>
            <a:ext cx="332741" cy="33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08206" y="2660092"/>
            <a:ext cx="332741" cy="33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08658" y="4330942"/>
            <a:ext cx="332741" cy="33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960" y="2090267"/>
            <a:ext cx="295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851" y="2634468"/>
            <a:ext cx="332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8748" y="3206817"/>
            <a:ext cx="30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2103" y="3752850"/>
            <a:ext cx="356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4461" y="4317971"/>
            <a:ext cx="332741" cy="370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" name="Picture 3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4555" y="5114143"/>
            <a:ext cx="5930235" cy="2208913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965708" y="195701"/>
            <a:ext cx="3030220" cy="19171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1150" spc="75" dirty="0">
                <a:solidFill>
                  <a:srgbClr val="FFFFFF"/>
                </a:solidFill>
                <a:latin typeface="Arial"/>
                <a:cs typeface="Arial"/>
              </a:rPr>
              <a:t>Menu of Assessments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2315" y="146298"/>
            <a:ext cx="421005" cy="330200"/>
          </a:xfrm>
          <a:custGeom>
            <a:avLst/>
            <a:gdLst/>
            <a:ahLst/>
            <a:cxnLst/>
            <a:rect l="l" t="t" r="r" b="b"/>
            <a:pathLst>
              <a:path w="421005" h="330200">
                <a:moveTo>
                  <a:pt x="420623" y="219405"/>
                </a:moveTo>
                <a:lnTo>
                  <a:pt x="0" y="219405"/>
                </a:lnTo>
                <a:lnTo>
                  <a:pt x="0" y="330085"/>
                </a:lnTo>
                <a:lnTo>
                  <a:pt x="420623" y="330085"/>
                </a:lnTo>
                <a:lnTo>
                  <a:pt x="420623" y="318884"/>
                </a:lnTo>
                <a:lnTo>
                  <a:pt x="11188" y="318884"/>
                </a:lnTo>
                <a:lnTo>
                  <a:pt x="11188" y="230593"/>
                </a:lnTo>
                <a:lnTo>
                  <a:pt x="420623" y="230593"/>
                </a:lnTo>
                <a:lnTo>
                  <a:pt x="420623" y="219405"/>
                </a:lnTo>
                <a:close/>
              </a:path>
              <a:path w="421005" h="330200">
                <a:moveTo>
                  <a:pt x="62204" y="230593"/>
                </a:moveTo>
                <a:lnTo>
                  <a:pt x="51015" y="230593"/>
                </a:lnTo>
                <a:lnTo>
                  <a:pt x="51015" y="318884"/>
                </a:lnTo>
                <a:lnTo>
                  <a:pt x="62204" y="318884"/>
                </a:lnTo>
                <a:lnTo>
                  <a:pt x="62204" y="230593"/>
                </a:lnTo>
                <a:close/>
              </a:path>
              <a:path w="421005" h="330200">
                <a:moveTo>
                  <a:pt x="92811" y="230593"/>
                </a:moveTo>
                <a:lnTo>
                  <a:pt x="81635" y="230593"/>
                </a:lnTo>
                <a:lnTo>
                  <a:pt x="81635" y="318884"/>
                </a:lnTo>
                <a:lnTo>
                  <a:pt x="92811" y="318884"/>
                </a:lnTo>
                <a:lnTo>
                  <a:pt x="92811" y="230593"/>
                </a:lnTo>
                <a:close/>
              </a:path>
              <a:path w="421005" h="330200">
                <a:moveTo>
                  <a:pt x="420623" y="230593"/>
                </a:moveTo>
                <a:lnTo>
                  <a:pt x="409448" y="230593"/>
                </a:lnTo>
                <a:lnTo>
                  <a:pt x="409448" y="318884"/>
                </a:lnTo>
                <a:lnTo>
                  <a:pt x="420623" y="318884"/>
                </a:lnTo>
                <a:lnTo>
                  <a:pt x="420623" y="230593"/>
                </a:lnTo>
                <a:close/>
              </a:path>
              <a:path w="421005" h="330200">
                <a:moveTo>
                  <a:pt x="154165" y="42798"/>
                </a:moveTo>
                <a:lnTo>
                  <a:pt x="115887" y="60578"/>
                </a:lnTo>
                <a:lnTo>
                  <a:pt x="103458" y="106029"/>
                </a:lnTo>
                <a:lnTo>
                  <a:pt x="106296" y="138313"/>
                </a:lnTo>
                <a:lnTo>
                  <a:pt x="115168" y="176834"/>
                </a:lnTo>
                <a:lnTo>
                  <a:pt x="135127" y="211608"/>
                </a:lnTo>
                <a:lnTo>
                  <a:pt x="144741" y="219405"/>
                </a:lnTo>
                <a:lnTo>
                  <a:pt x="200037" y="219405"/>
                </a:lnTo>
                <a:lnTo>
                  <a:pt x="203568" y="217258"/>
                </a:lnTo>
                <a:lnTo>
                  <a:pt x="204394" y="216649"/>
                </a:lnTo>
                <a:lnTo>
                  <a:pt x="172046" y="216649"/>
                </a:lnTo>
                <a:lnTo>
                  <a:pt x="157319" y="213555"/>
                </a:lnTo>
                <a:lnTo>
                  <a:pt x="125920" y="173761"/>
                </a:lnTo>
                <a:lnTo>
                  <a:pt x="114666" y="108257"/>
                </a:lnTo>
                <a:lnTo>
                  <a:pt x="117064" y="84528"/>
                </a:lnTo>
                <a:lnTo>
                  <a:pt x="145118" y="54826"/>
                </a:lnTo>
                <a:lnTo>
                  <a:pt x="154165" y="53987"/>
                </a:lnTo>
                <a:lnTo>
                  <a:pt x="194854" y="53987"/>
                </a:lnTo>
                <a:lnTo>
                  <a:pt x="194411" y="53718"/>
                </a:lnTo>
                <a:lnTo>
                  <a:pt x="182135" y="48206"/>
                </a:lnTo>
                <a:lnTo>
                  <a:pt x="168514" y="44289"/>
                </a:lnTo>
                <a:lnTo>
                  <a:pt x="154165" y="42798"/>
                </a:lnTo>
                <a:close/>
              </a:path>
              <a:path w="421005" h="330200">
                <a:moveTo>
                  <a:pt x="230003" y="211797"/>
                </a:moveTo>
                <a:lnTo>
                  <a:pt x="210311" y="211797"/>
                </a:lnTo>
                <a:lnTo>
                  <a:pt x="213626" y="214718"/>
                </a:lnTo>
                <a:lnTo>
                  <a:pt x="217055" y="217258"/>
                </a:lnTo>
                <a:lnTo>
                  <a:pt x="220599" y="219405"/>
                </a:lnTo>
                <a:lnTo>
                  <a:pt x="275894" y="219405"/>
                </a:lnTo>
                <a:lnTo>
                  <a:pt x="279290" y="216649"/>
                </a:lnTo>
                <a:lnTo>
                  <a:pt x="248589" y="216649"/>
                </a:lnTo>
                <a:lnTo>
                  <a:pt x="239820" y="215591"/>
                </a:lnTo>
                <a:lnTo>
                  <a:pt x="231097" y="212456"/>
                </a:lnTo>
                <a:lnTo>
                  <a:pt x="230003" y="211797"/>
                </a:lnTo>
                <a:close/>
              </a:path>
              <a:path w="421005" h="330200">
                <a:moveTo>
                  <a:pt x="210311" y="196214"/>
                </a:moveTo>
                <a:lnTo>
                  <a:pt x="172046" y="216649"/>
                </a:lnTo>
                <a:lnTo>
                  <a:pt x="204394" y="216649"/>
                </a:lnTo>
                <a:lnTo>
                  <a:pt x="207010" y="214718"/>
                </a:lnTo>
                <a:lnTo>
                  <a:pt x="210311" y="211797"/>
                </a:lnTo>
                <a:lnTo>
                  <a:pt x="230003" y="211797"/>
                </a:lnTo>
                <a:lnTo>
                  <a:pt x="222538" y="207299"/>
                </a:lnTo>
                <a:lnTo>
                  <a:pt x="214261" y="200177"/>
                </a:lnTo>
                <a:lnTo>
                  <a:pt x="210311" y="196214"/>
                </a:lnTo>
                <a:close/>
              </a:path>
              <a:path w="421005" h="330200">
                <a:moveTo>
                  <a:pt x="298381" y="53987"/>
                </a:moveTo>
                <a:lnTo>
                  <a:pt x="266446" y="53987"/>
                </a:lnTo>
                <a:lnTo>
                  <a:pt x="275494" y="54826"/>
                </a:lnTo>
                <a:lnTo>
                  <a:pt x="283421" y="57334"/>
                </a:lnTo>
                <a:lnTo>
                  <a:pt x="290197" y="61499"/>
                </a:lnTo>
                <a:lnTo>
                  <a:pt x="295795" y="67309"/>
                </a:lnTo>
                <a:lnTo>
                  <a:pt x="303547" y="84528"/>
                </a:lnTo>
                <a:lnTo>
                  <a:pt x="305947" y="108257"/>
                </a:lnTo>
                <a:lnTo>
                  <a:pt x="303001" y="138125"/>
                </a:lnTo>
                <a:lnTo>
                  <a:pt x="287258" y="191285"/>
                </a:lnTo>
                <a:lnTo>
                  <a:pt x="248589" y="216649"/>
                </a:lnTo>
                <a:lnTo>
                  <a:pt x="279290" y="216649"/>
                </a:lnTo>
                <a:lnTo>
                  <a:pt x="305450" y="176822"/>
                </a:lnTo>
                <a:lnTo>
                  <a:pt x="314325" y="138313"/>
                </a:lnTo>
                <a:lnTo>
                  <a:pt x="317162" y="106018"/>
                </a:lnTo>
                <a:lnTo>
                  <a:pt x="313959" y="80076"/>
                </a:lnTo>
                <a:lnTo>
                  <a:pt x="304723" y="60578"/>
                </a:lnTo>
                <a:lnTo>
                  <a:pt x="298381" y="53987"/>
                </a:lnTo>
                <a:close/>
              </a:path>
              <a:path w="421005" h="330200">
                <a:moveTo>
                  <a:pt x="194854" y="53987"/>
                </a:moveTo>
                <a:lnTo>
                  <a:pt x="154165" y="53987"/>
                </a:lnTo>
                <a:lnTo>
                  <a:pt x="169246" y="55864"/>
                </a:lnTo>
                <a:lnTo>
                  <a:pt x="183719" y="60804"/>
                </a:lnTo>
                <a:lnTo>
                  <a:pt x="196461" y="67767"/>
                </a:lnTo>
                <a:lnTo>
                  <a:pt x="206349" y="75717"/>
                </a:lnTo>
                <a:lnTo>
                  <a:pt x="210311" y="79667"/>
                </a:lnTo>
                <a:lnTo>
                  <a:pt x="214261" y="75717"/>
                </a:lnTo>
                <a:lnTo>
                  <a:pt x="224158" y="67767"/>
                </a:lnTo>
                <a:lnTo>
                  <a:pt x="236905" y="60804"/>
                </a:lnTo>
                <a:lnTo>
                  <a:pt x="239277" y="59994"/>
                </a:lnTo>
                <a:lnTo>
                  <a:pt x="204724" y="59994"/>
                </a:lnTo>
                <a:lnTo>
                  <a:pt x="194854" y="53987"/>
                </a:lnTo>
                <a:close/>
              </a:path>
              <a:path w="421005" h="330200">
                <a:moveTo>
                  <a:pt x="215900" y="0"/>
                </a:moveTo>
                <a:lnTo>
                  <a:pt x="204724" y="0"/>
                </a:lnTo>
                <a:lnTo>
                  <a:pt x="204724" y="25069"/>
                </a:lnTo>
                <a:lnTo>
                  <a:pt x="203263" y="26796"/>
                </a:lnTo>
                <a:lnTo>
                  <a:pt x="204673" y="28435"/>
                </a:lnTo>
                <a:lnTo>
                  <a:pt x="204724" y="59994"/>
                </a:lnTo>
                <a:lnTo>
                  <a:pt x="215900" y="59994"/>
                </a:lnTo>
                <a:lnTo>
                  <a:pt x="215900" y="38963"/>
                </a:lnTo>
                <a:lnTo>
                  <a:pt x="259411" y="38963"/>
                </a:lnTo>
                <a:lnTo>
                  <a:pt x="263598" y="35521"/>
                </a:lnTo>
                <a:lnTo>
                  <a:pt x="229844" y="35521"/>
                </a:lnTo>
                <a:lnTo>
                  <a:pt x="222592" y="30314"/>
                </a:lnTo>
                <a:lnTo>
                  <a:pt x="218541" y="26784"/>
                </a:lnTo>
                <a:lnTo>
                  <a:pt x="222681" y="23177"/>
                </a:lnTo>
                <a:lnTo>
                  <a:pt x="229844" y="18021"/>
                </a:lnTo>
                <a:lnTo>
                  <a:pt x="263519" y="18021"/>
                </a:lnTo>
                <a:lnTo>
                  <a:pt x="259610" y="14752"/>
                </a:lnTo>
                <a:lnTo>
                  <a:pt x="259321" y="14592"/>
                </a:lnTo>
                <a:lnTo>
                  <a:pt x="215900" y="14592"/>
                </a:lnTo>
                <a:lnTo>
                  <a:pt x="215900" y="0"/>
                </a:lnTo>
                <a:close/>
              </a:path>
              <a:path w="421005" h="330200">
                <a:moveTo>
                  <a:pt x="266446" y="42798"/>
                </a:moveTo>
                <a:lnTo>
                  <a:pt x="252106" y="44289"/>
                </a:lnTo>
                <a:lnTo>
                  <a:pt x="238491" y="48206"/>
                </a:lnTo>
                <a:lnTo>
                  <a:pt x="226217" y="53718"/>
                </a:lnTo>
                <a:lnTo>
                  <a:pt x="215900" y="59994"/>
                </a:lnTo>
                <a:lnTo>
                  <a:pt x="239277" y="59994"/>
                </a:lnTo>
                <a:lnTo>
                  <a:pt x="251377" y="55864"/>
                </a:lnTo>
                <a:lnTo>
                  <a:pt x="266446" y="53987"/>
                </a:lnTo>
                <a:lnTo>
                  <a:pt x="298381" y="53987"/>
                </a:lnTo>
                <a:lnTo>
                  <a:pt x="297328" y="52893"/>
                </a:lnTo>
                <a:lnTo>
                  <a:pt x="288394" y="47326"/>
                </a:lnTo>
                <a:lnTo>
                  <a:pt x="278056" y="43941"/>
                </a:lnTo>
                <a:lnTo>
                  <a:pt x="266446" y="42798"/>
                </a:lnTo>
                <a:close/>
              </a:path>
              <a:path w="421005" h="330200">
                <a:moveTo>
                  <a:pt x="259411" y="38963"/>
                </a:moveTo>
                <a:lnTo>
                  <a:pt x="215900" y="38963"/>
                </a:lnTo>
                <a:lnTo>
                  <a:pt x="221589" y="42989"/>
                </a:lnTo>
                <a:lnTo>
                  <a:pt x="229146" y="46710"/>
                </a:lnTo>
                <a:lnTo>
                  <a:pt x="237642" y="46710"/>
                </a:lnTo>
                <a:lnTo>
                  <a:pt x="249503" y="44396"/>
                </a:lnTo>
                <a:lnTo>
                  <a:pt x="259146" y="39181"/>
                </a:lnTo>
                <a:lnTo>
                  <a:pt x="259411" y="38963"/>
                </a:lnTo>
                <a:close/>
              </a:path>
              <a:path w="421005" h="330200">
                <a:moveTo>
                  <a:pt x="263519" y="18021"/>
                </a:moveTo>
                <a:lnTo>
                  <a:pt x="245478" y="18021"/>
                </a:lnTo>
                <a:lnTo>
                  <a:pt x="252729" y="23240"/>
                </a:lnTo>
                <a:lnTo>
                  <a:pt x="256768" y="26796"/>
                </a:lnTo>
                <a:lnTo>
                  <a:pt x="252649" y="30403"/>
                </a:lnTo>
                <a:lnTo>
                  <a:pt x="245516" y="35521"/>
                </a:lnTo>
                <a:lnTo>
                  <a:pt x="263598" y="35521"/>
                </a:lnTo>
                <a:lnTo>
                  <a:pt x="265870" y="33653"/>
                </a:lnTo>
                <a:lnTo>
                  <a:pt x="269048" y="30314"/>
                </a:lnTo>
                <a:lnTo>
                  <a:pt x="272034" y="26784"/>
                </a:lnTo>
                <a:lnTo>
                  <a:pt x="268986" y="23177"/>
                </a:lnTo>
                <a:lnTo>
                  <a:pt x="266292" y="20339"/>
                </a:lnTo>
                <a:lnTo>
                  <a:pt x="263519" y="18021"/>
                </a:lnTo>
                <a:close/>
              </a:path>
              <a:path w="421005" h="330200">
                <a:moveTo>
                  <a:pt x="237642" y="6832"/>
                </a:moveTo>
                <a:lnTo>
                  <a:pt x="229146" y="6832"/>
                </a:lnTo>
                <a:lnTo>
                  <a:pt x="221589" y="10553"/>
                </a:lnTo>
                <a:lnTo>
                  <a:pt x="215900" y="14592"/>
                </a:lnTo>
                <a:lnTo>
                  <a:pt x="259321" y="14592"/>
                </a:lnTo>
                <a:lnTo>
                  <a:pt x="249780" y="9291"/>
                </a:lnTo>
                <a:lnTo>
                  <a:pt x="237642" y="683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2871" y="91439"/>
            <a:ext cx="457734" cy="447106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644383"/>
            <a:ext cx="10058400" cy="128270"/>
          </a:xfrm>
          <a:custGeom>
            <a:avLst/>
            <a:gdLst/>
            <a:ahLst/>
            <a:cxnLst/>
            <a:rect l="l" t="t" r="r" b="b"/>
            <a:pathLst>
              <a:path w="10058400" h="128270">
                <a:moveTo>
                  <a:pt x="10058400" y="0"/>
                </a:moveTo>
                <a:lnTo>
                  <a:pt x="0" y="0"/>
                </a:lnTo>
                <a:lnTo>
                  <a:pt x="0" y="128016"/>
                </a:lnTo>
                <a:lnTo>
                  <a:pt x="10058400" y="128016"/>
                </a:lnTo>
                <a:lnTo>
                  <a:pt x="10058400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 txBox="1"/>
          <p:nvPr/>
        </p:nvSpPr>
        <p:spPr>
          <a:xfrm>
            <a:off x="808110" y="3239513"/>
            <a:ext cx="4373489" cy="3472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31900"/>
              </a:lnSpc>
              <a:spcBef>
                <a:spcPts val="100"/>
              </a:spcBef>
            </a:pPr>
            <a:r>
              <a:rPr lang="en-US" sz="1400" spc="-15" dirty="0">
                <a:solidFill>
                  <a:srgbClr val="58595B"/>
                </a:solidFill>
                <a:latin typeface="Gotham-Book"/>
                <a:cs typeface="Gotham-Book"/>
              </a:rPr>
              <a:t>Assessments on the Menu, and </a:t>
            </a:r>
            <a:r>
              <a:rPr lang="en-US" sz="1400" spc="-15" dirty="0" smtClean="0">
                <a:solidFill>
                  <a:srgbClr val="58595B"/>
                </a:solidFill>
                <a:latin typeface="Gotham-Book"/>
                <a:cs typeface="Gotham-Book"/>
              </a:rPr>
              <a:t>any </a:t>
            </a:r>
            <a:r>
              <a:rPr lang="en-US" sz="1400" spc="-15" dirty="0">
                <a:solidFill>
                  <a:srgbClr val="58595B"/>
                </a:solidFill>
                <a:latin typeface="Gotham-Book"/>
                <a:cs typeface="Gotham-Book"/>
              </a:rPr>
              <a:t>other assessment </a:t>
            </a:r>
            <a:r>
              <a:rPr lang="en-US" sz="1400" spc="-15" dirty="0" smtClean="0">
                <a:solidFill>
                  <a:srgbClr val="58595B"/>
                </a:solidFill>
                <a:latin typeface="Gotham-Book"/>
                <a:cs typeface="Gotham-Book"/>
              </a:rPr>
              <a:t>provider that wishes to </a:t>
            </a:r>
            <a:r>
              <a:rPr lang="en-US" sz="1400" spc="-15" dirty="0">
                <a:solidFill>
                  <a:srgbClr val="58595B"/>
                </a:solidFill>
                <a:latin typeface="Gotham-Book"/>
                <a:cs typeface="Gotham-Book"/>
              </a:rPr>
              <a:t>be considered for addition in the future, must submit a third party evaluation that </a:t>
            </a:r>
            <a:r>
              <a:rPr lang="en-US" sz="1400" spc="-15" dirty="0" smtClean="0">
                <a:solidFill>
                  <a:srgbClr val="58595B"/>
                </a:solidFill>
                <a:latin typeface="Gotham-Book"/>
                <a:cs typeface="Gotham-Book"/>
              </a:rPr>
              <a:t>demonstrates </a:t>
            </a:r>
            <a:r>
              <a:rPr lang="en-US" sz="1400" spc="-15" dirty="0">
                <a:solidFill>
                  <a:srgbClr val="58595B"/>
                </a:solidFill>
                <a:latin typeface="Gotham-Book"/>
                <a:cs typeface="Gotham-Book"/>
              </a:rPr>
              <a:t>the assessment</a:t>
            </a:r>
            <a:r>
              <a:rPr lang="en-US" sz="1400" spc="-15" dirty="0" smtClean="0">
                <a:solidFill>
                  <a:srgbClr val="58595B"/>
                </a:solidFill>
                <a:latin typeface="Gotham-Book"/>
                <a:cs typeface="Gotham-Book"/>
              </a:rPr>
              <a:t>:</a:t>
            </a:r>
          </a:p>
          <a:p>
            <a:pPr marL="12700" marR="5080" algn="just">
              <a:lnSpc>
                <a:spcPct val="131900"/>
              </a:lnSpc>
              <a:spcBef>
                <a:spcPts val="100"/>
              </a:spcBef>
            </a:pPr>
            <a:endParaRPr lang="en-US" sz="1400" spc="-15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84150" marR="5080" indent="-17145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400" spc="-15" dirty="0">
                <a:solidFill>
                  <a:srgbClr val="58595B"/>
                </a:solidFill>
                <a:latin typeface="Gotham-Book"/>
                <a:cs typeface="Gotham-Book"/>
              </a:rPr>
              <a:t>Is a high quality assessment; </a:t>
            </a:r>
            <a:endParaRPr lang="en-US" sz="1400" spc="-15" dirty="0" smtClean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2700" marR="508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</a:pPr>
            <a:endParaRPr lang="en-US" sz="1400" spc="-15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84150" marR="5080" indent="-17145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400" spc="-15" dirty="0">
                <a:solidFill>
                  <a:srgbClr val="58595B"/>
                </a:solidFill>
                <a:latin typeface="Gotham-Book"/>
                <a:cs typeface="Gotham-Book"/>
              </a:rPr>
              <a:t>Can demonstrate scalability for accountability programs, including A-F letter grades; </a:t>
            </a:r>
            <a:r>
              <a:rPr lang="en-US" sz="1400" spc="-15" dirty="0" smtClean="0">
                <a:solidFill>
                  <a:srgbClr val="58595B"/>
                </a:solidFill>
                <a:latin typeface="Gotham-Book"/>
                <a:cs typeface="Gotham-Book"/>
              </a:rPr>
              <a:t>and</a:t>
            </a:r>
          </a:p>
          <a:p>
            <a:pPr marL="12700" marR="508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</a:pPr>
            <a:endParaRPr lang="en-US" sz="1400" spc="-15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84150" marR="5080" indent="-17145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400" spc="-15" dirty="0">
                <a:solidFill>
                  <a:srgbClr val="58595B"/>
                </a:solidFill>
                <a:latin typeface="Gotham-Book"/>
                <a:cs typeface="Gotham-Book"/>
              </a:rPr>
              <a:t>Meets or exceeds the level of rigor of the state academic standards</a:t>
            </a:r>
            <a:endParaRPr sz="1400" spc="-15" dirty="0">
              <a:solidFill>
                <a:srgbClr val="58595B"/>
              </a:solidFill>
              <a:latin typeface="Gotham-Book"/>
              <a:cs typeface="Gotham-Book"/>
            </a:endParaRPr>
          </a:p>
        </p:txBody>
      </p:sp>
      <p:sp>
        <p:nvSpPr>
          <p:cNvPr id="344" name="object 344"/>
          <p:cNvSpPr txBox="1">
            <a:spLocks noGrp="1"/>
          </p:cNvSpPr>
          <p:nvPr>
            <p:ph type="title"/>
          </p:nvPr>
        </p:nvSpPr>
        <p:spPr>
          <a:xfrm>
            <a:off x="801116" y="1396996"/>
            <a:ext cx="425767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0"/>
              </a:spcBef>
            </a:pPr>
            <a:r>
              <a:rPr lang="en-US" spc="355" dirty="0"/>
              <a:t>What Qualifies an Assessment for the Menu?</a:t>
            </a:r>
            <a:endParaRPr spc="350" dirty="0"/>
          </a:p>
        </p:txBody>
      </p:sp>
      <p:sp>
        <p:nvSpPr>
          <p:cNvPr id="345" name="object 345"/>
          <p:cNvSpPr/>
          <p:nvPr/>
        </p:nvSpPr>
        <p:spPr>
          <a:xfrm>
            <a:off x="813816" y="3086987"/>
            <a:ext cx="4307205" cy="0"/>
          </a:xfrm>
          <a:custGeom>
            <a:avLst/>
            <a:gdLst/>
            <a:ahLst/>
            <a:cxnLst/>
            <a:rect l="l" t="t" r="r" b="b"/>
            <a:pathLst>
              <a:path w="4307205">
                <a:moveTo>
                  <a:pt x="0" y="0"/>
                </a:moveTo>
                <a:lnTo>
                  <a:pt x="4306824" y="0"/>
                </a:lnTo>
              </a:path>
            </a:pathLst>
          </a:custGeom>
          <a:ln w="19050">
            <a:solidFill>
              <a:srgbClr val="9D9F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078995" y="3079861"/>
            <a:ext cx="186690" cy="96520"/>
          </a:xfrm>
          <a:custGeom>
            <a:avLst/>
            <a:gdLst/>
            <a:ahLst/>
            <a:cxnLst/>
            <a:rect l="l" t="t" r="r" b="b"/>
            <a:pathLst>
              <a:path w="186690" h="96519">
                <a:moveTo>
                  <a:pt x="186220" y="0"/>
                </a:moveTo>
                <a:lnTo>
                  <a:pt x="0" y="0"/>
                </a:lnTo>
                <a:lnTo>
                  <a:pt x="101" y="2755"/>
                </a:lnTo>
                <a:lnTo>
                  <a:pt x="1955" y="4889"/>
                </a:lnTo>
                <a:lnTo>
                  <a:pt x="93116" y="96050"/>
                </a:lnTo>
                <a:lnTo>
                  <a:pt x="186004" y="3149"/>
                </a:lnTo>
                <a:lnTo>
                  <a:pt x="186309" y="1511"/>
                </a:lnTo>
                <a:lnTo>
                  <a:pt x="186220" y="0"/>
                </a:lnTo>
                <a:close/>
              </a:path>
            </a:pathLst>
          </a:custGeom>
          <a:solidFill>
            <a:srgbClr val="9D9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sp>
        <p:nvSpPr>
          <p:cNvPr id="16" name="object 360">
            <a:extLst>
              <a:ext uri="{FF2B5EF4-FFF2-40B4-BE49-F238E27FC236}">
                <a16:creationId xmlns:a16="http://schemas.microsoft.com/office/drawing/2014/main" id="{1FF321E5-4A29-42FE-9C83-09423246E927}"/>
              </a:ext>
            </a:extLst>
          </p:cNvPr>
          <p:cNvSpPr/>
          <p:nvPr/>
        </p:nvSpPr>
        <p:spPr>
          <a:xfrm>
            <a:off x="5181600" y="1992397"/>
            <a:ext cx="1175620" cy="1087464"/>
          </a:xfrm>
          <a:custGeom>
            <a:avLst/>
            <a:gdLst/>
            <a:ahLst/>
            <a:cxnLst/>
            <a:rect l="l" t="t" r="r" b="b"/>
            <a:pathLst>
              <a:path w="841375" h="660400">
                <a:moveTo>
                  <a:pt x="374649" y="478789"/>
                </a:moveTo>
                <a:lnTo>
                  <a:pt x="345513" y="485139"/>
                </a:lnTo>
                <a:lnTo>
                  <a:pt x="321692" y="501649"/>
                </a:lnTo>
                <a:lnTo>
                  <a:pt x="305618" y="524509"/>
                </a:lnTo>
                <a:lnTo>
                  <a:pt x="299719" y="553719"/>
                </a:lnTo>
                <a:lnTo>
                  <a:pt x="301352" y="570229"/>
                </a:lnTo>
                <a:lnTo>
                  <a:pt x="306014" y="584199"/>
                </a:lnTo>
                <a:lnTo>
                  <a:pt x="313355" y="596899"/>
                </a:lnTo>
                <a:lnTo>
                  <a:pt x="323024" y="608329"/>
                </a:lnTo>
                <a:lnTo>
                  <a:pt x="304193" y="615949"/>
                </a:lnTo>
                <a:lnTo>
                  <a:pt x="279794" y="628649"/>
                </a:lnTo>
                <a:lnTo>
                  <a:pt x="275793" y="632459"/>
                </a:lnTo>
                <a:lnTo>
                  <a:pt x="269151" y="637539"/>
                </a:lnTo>
                <a:lnTo>
                  <a:pt x="267766" y="646429"/>
                </a:lnTo>
                <a:lnTo>
                  <a:pt x="277647" y="659129"/>
                </a:lnTo>
                <a:lnTo>
                  <a:pt x="287058" y="660399"/>
                </a:lnTo>
                <a:lnTo>
                  <a:pt x="293674" y="656589"/>
                </a:lnTo>
                <a:lnTo>
                  <a:pt x="300271" y="651509"/>
                </a:lnTo>
                <a:lnTo>
                  <a:pt x="317736" y="642619"/>
                </a:lnTo>
                <a:lnTo>
                  <a:pt x="343414" y="633729"/>
                </a:lnTo>
                <a:lnTo>
                  <a:pt x="374649" y="628649"/>
                </a:lnTo>
                <a:lnTo>
                  <a:pt x="829169" y="628649"/>
                </a:lnTo>
                <a:lnTo>
                  <a:pt x="824306" y="626109"/>
                </a:lnTo>
                <a:lnTo>
                  <a:pt x="464565" y="626109"/>
                </a:lnTo>
                <a:lnTo>
                  <a:pt x="457475" y="622299"/>
                </a:lnTo>
                <a:lnTo>
                  <a:pt x="448611" y="617219"/>
                </a:lnTo>
                <a:lnTo>
                  <a:pt x="438151" y="612139"/>
                </a:lnTo>
                <a:lnTo>
                  <a:pt x="426275" y="608329"/>
                </a:lnTo>
                <a:lnTo>
                  <a:pt x="433795" y="599439"/>
                </a:lnTo>
                <a:lnTo>
                  <a:pt x="374649" y="599439"/>
                </a:lnTo>
                <a:lnTo>
                  <a:pt x="357166" y="595629"/>
                </a:lnTo>
                <a:lnTo>
                  <a:pt x="342874" y="585469"/>
                </a:lnTo>
                <a:lnTo>
                  <a:pt x="333230" y="571499"/>
                </a:lnTo>
                <a:lnTo>
                  <a:pt x="329691" y="553719"/>
                </a:lnTo>
                <a:lnTo>
                  <a:pt x="333230" y="537209"/>
                </a:lnTo>
                <a:lnTo>
                  <a:pt x="342874" y="521969"/>
                </a:lnTo>
                <a:lnTo>
                  <a:pt x="357166" y="513079"/>
                </a:lnTo>
                <a:lnTo>
                  <a:pt x="374649" y="509269"/>
                </a:lnTo>
                <a:lnTo>
                  <a:pt x="432965" y="509269"/>
                </a:lnTo>
                <a:lnTo>
                  <a:pt x="427607" y="501649"/>
                </a:lnTo>
                <a:lnTo>
                  <a:pt x="403786" y="485139"/>
                </a:lnTo>
                <a:lnTo>
                  <a:pt x="374649" y="478789"/>
                </a:lnTo>
                <a:close/>
              </a:path>
              <a:path w="841375" h="660400">
                <a:moveTo>
                  <a:pt x="468541" y="657859"/>
                </a:moveTo>
                <a:lnTo>
                  <a:pt x="460311" y="657859"/>
                </a:lnTo>
                <a:lnTo>
                  <a:pt x="462660" y="659129"/>
                </a:lnTo>
                <a:lnTo>
                  <a:pt x="467271" y="659129"/>
                </a:lnTo>
                <a:lnTo>
                  <a:pt x="468541" y="657859"/>
                </a:lnTo>
                <a:close/>
              </a:path>
              <a:path w="841375" h="660400">
                <a:moveTo>
                  <a:pt x="648373" y="657859"/>
                </a:moveTo>
                <a:lnTo>
                  <a:pt x="640143" y="657859"/>
                </a:lnTo>
                <a:lnTo>
                  <a:pt x="642492" y="659129"/>
                </a:lnTo>
                <a:lnTo>
                  <a:pt x="647103" y="659129"/>
                </a:lnTo>
                <a:lnTo>
                  <a:pt x="648373" y="657859"/>
                </a:lnTo>
                <a:close/>
              </a:path>
              <a:path w="841375" h="660400">
                <a:moveTo>
                  <a:pt x="829169" y="628649"/>
                </a:moveTo>
                <a:lnTo>
                  <a:pt x="734313" y="628649"/>
                </a:lnTo>
                <a:lnTo>
                  <a:pt x="765406" y="633729"/>
                </a:lnTo>
                <a:lnTo>
                  <a:pt x="791103" y="642619"/>
                </a:lnTo>
                <a:lnTo>
                  <a:pt x="808650" y="651509"/>
                </a:lnTo>
                <a:lnTo>
                  <a:pt x="815289" y="656589"/>
                </a:lnTo>
                <a:lnTo>
                  <a:pt x="817968" y="657859"/>
                </a:lnTo>
                <a:lnTo>
                  <a:pt x="821105" y="659129"/>
                </a:lnTo>
                <a:lnTo>
                  <a:pt x="828789" y="659129"/>
                </a:lnTo>
                <a:lnTo>
                  <a:pt x="833297" y="656589"/>
                </a:lnTo>
                <a:lnTo>
                  <a:pt x="841184" y="646429"/>
                </a:lnTo>
                <a:lnTo>
                  <a:pt x="839812" y="637539"/>
                </a:lnTo>
                <a:lnTo>
                  <a:pt x="833170" y="632459"/>
                </a:lnTo>
                <a:lnTo>
                  <a:pt x="829169" y="628649"/>
                </a:lnTo>
                <a:close/>
              </a:path>
              <a:path w="841375" h="660400">
                <a:moveTo>
                  <a:pt x="471335" y="656589"/>
                </a:moveTo>
                <a:lnTo>
                  <a:pt x="457009" y="656589"/>
                </a:lnTo>
                <a:lnTo>
                  <a:pt x="458203" y="657859"/>
                </a:lnTo>
                <a:lnTo>
                  <a:pt x="470623" y="657859"/>
                </a:lnTo>
                <a:lnTo>
                  <a:pt x="471335" y="656589"/>
                </a:lnTo>
                <a:close/>
              </a:path>
              <a:path w="841375" h="660400">
                <a:moveTo>
                  <a:pt x="651167" y="656589"/>
                </a:moveTo>
                <a:lnTo>
                  <a:pt x="636841" y="656589"/>
                </a:lnTo>
                <a:lnTo>
                  <a:pt x="638035" y="657859"/>
                </a:lnTo>
                <a:lnTo>
                  <a:pt x="650455" y="657859"/>
                </a:lnTo>
                <a:lnTo>
                  <a:pt x="651167" y="656589"/>
                </a:lnTo>
                <a:close/>
              </a:path>
              <a:path w="841375" h="660400">
                <a:moveTo>
                  <a:pt x="554481" y="628649"/>
                </a:moveTo>
                <a:lnTo>
                  <a:pt x="374649" y="628649"/>
                </a:lnTo>
                <a:lnTo>
                  <a:pt x="405742" y="633729"/>
                </a:lnTo>
                <a:lnTo>
                  <a:pt x="431439" y="642619"/>
                </a:lnTo>
                <a:lnTo>
                  <a:pt x="448986" y="651509"/>
                </a:lnTo>
                <a:lnTo>
                  <a:pt x="455625" y="656589"/>
                </a:lnTo>
                <a:lnTo>
                  <a:pt x="473506" y="656589"/>
                </a:lnTo>
                <a:lnTo>
                  <a:pt x="480103" y="651509"/>
                </a:lnTo>
                <a:lnTo>
                  <a:pt x="497568" y="642619"/>
                </a:lnTo>
                <a:lnTo>
                  <a:pt x="523246" y="633729"/>
                </a:lnTo>
                <a:lnTo>
                  <a:pt x="554481" y="628649"/>
                </a:lnTo>
                <a:close/>
              </a:path>
              <a:path w="841375" h="660400">
                <a:moveTo>
                  <a:pt x="734313" y="628649"/>
                </a:moveTo>
                <a:lnTo>
                  <a:pt x="554481" y="628649"/>
                </a:lnTo>
                <a:lnTo>
                  <a:pt x="585574" y="633729"/>
                </a:lnTo>
                <a:lnTo>
                  <a:pt x="611271" y="642619"/>
                </a:lnTo>
                <a:lnTo>
                  <a:pt x="628818" y="651509"/>
                </a:lnTo>
                <a:lnTo>
                  <a:pt x="635457" y="656589"/>
                </a:lnTo>
                <a:lnTo>
                  <a:pt x="653338" y="656589"/>
                </a:lnTo>
                <a:lnTo>
                  <a:pt x="659935" y="651509"/>
                </a:lnTo>
                <a:lnTo>
                  <a:pt x="677400" y="642619"/>
                </a:lnTo>
                <a:lnTo>
                  <a:pt x="703078" y="633729"/>
                </a:lnTo>
                <a:lnTo>
                  <a:pt x="734313" y="628649"/>
                </a:lnTo>
                <a:close/>
              </a:path>
              <a:path w="841375" h="660400">
                <a:moveTo>
                  <a:pt x="91363" y="148589"/>
                </a:moveTo>
                <a:lnTo>
                  <a:pt x="46380" y="160019"/>
                </a:lnTo>
                <a:lnTo>
                  <a:pt x="12784" y="185419"/>
                </a:lnTo>
                <a:lnTo>
                  <a:pt x="0" y="224789"/>
                </a:lnTo>
                <a:lnTo>
                  <a:pt x="0" y="344169"/>
                </a:lnTo>
                <a:lnTo>
                  <a:pt x="4562" y="369569"/>
                </a:lnTo>
                <a:lnTo>
                  <a:pt x="17160" y="392429"/>
                </a:lnTo>
                <a:lnTo>
                  <a:pt x="36165" y="408939"/>
                </a:lnTo>
                <a:lnTo>
                  <a:pt x="59943" y="417829"/>
                </a:lnTo>
                <a:lnTo>
                  <a:pt x="59943" y="622299"/>
                </a:lnTo>
                <a:lnTo>
                  <a:pt x="66649" y="628649"/>
                </a:lnTo>
                <a:lnTo>
                  <a:pt x="233070" y="628649"/>
                </a:lnTo>
                <a:lnTo>
                  <a:pt x="239775" y="622299"/>
                </a:lnTo>
                <a:lnTo>
                  <a:pt x="239775" y="599439"/>
                </a:lnTo>
                <a:lnTo>
                  <a:pt x="89915" y="599439"/>
                </a:lnTo>
                <a:lnTo>
                  <a:pt x="89915" y="387349"/>
                </a:lnTo>
                <a:lnTo>
                  <a:pt x="59943" y="387349"/>
                </a:lnTo>
                <a:lnTo>
                  <a:pt x="47899" y="379729"/>
                </a:lnTo>
                <a:lnTo>
                  <a:pt x="38414" y="370839"/>
                </a:lnTo>
                <a:lnTo>
                  <a:pt x="32201" y="358139"/>
                </a:lnTo>
                <a:lnTo>
                  <a:pt x="29971" y="344169"/>
                </a:lnTo>
                <a:lnTo>
                  <a:pt x="29971" y="224789"/>
                </a:lnTo>
                <a:lnTo>
                  <a:pt x="54775" y="189229"/>
                </a:lnTo>
                <a:lnTo>
                  <a:pt x="85343" y="181609"/>
                </a:lnTo>
                <a:lnTo>
                  <a:pt x="128347" y="181609"/>
                </a:lnTo>
                <a:lnTo>
                  <a:pt x="100507" y="153669"/>
                </a:lnTo>
                <a:lnTo>
                  <a:pt x="96799" y="149859"/>
                </a:lnTo>
                <a:lnTo>
                  <a:pt x="91363" y="148589"/>
                </a:lnTo>
                <a:close/>
              </a:path>
              <a:path w="841375" h="660400">
                <a:moveTo>
                  <a:pt x="554481" y="478789"/>
                </a:moveTo>
                <a:lnTo>
                  <a:pt x="525345" y="485139"/>
                </a:lnTo>
                <a:lnTo>
                  <a:pt x="501524" y="501649"/>
                </a:lnTo>
                <a:lnTo>
                  <a:pt x="485450" y="524509"/>
                </a:lnTo>
                <a:lnTo>
                  <a:pt x="479551" y="553719"/>
                </a:lnTo>
                <a:lnTo>
                  <a:pt x="481183" y="570229"/>
                </a:lnTo>
                <a:lnTo>
                  <a:pt x="485844" y="584199"/>
                </a:lnTo>
                <a:lnTo>
                  <a:pt x="493182" y="596899"/>
                </a:lnTo>
                <a:lnTo>
                  <a:pt x="502843" y="608329"/>
                </a:lnTo>
                <a:lnTo>
                  <a:pt x="490974" y="612139"/>
                </a:lnTo>
                <a:lnTo>
                  <a:pt x="480518" y="617219"/>
                </a:lnTo>
                <a:lnTo>
                  <a:pt x="471655" y="622299"/>
                </a:lnTo>
                <a:lnTo>
                  <a:pt x="464565" y="626109"/>
                </a:lnTo>
                <a:lnTo>
                  <a:pt x="644397" y="626109"/>
                </a:lnTo>
                <a:lnTo>
                  <a:pt x="637307" y="622299"/>
                </a:lnTo>
                <a:lnTo>
                  <a:pt x="628443" y="617219"/>
                </a:lnTo>
                <a:lnTo>
                  <a:pt x="617983" y="612139"/>
                </a:lnTo>
                <a:lnTo>
                  <a:pt x="606107" y="608329"/>
                </a:lnTo>
                <a:lnTo>
                  <a:pt x="613627" y="599439"/>
                </a:lnTo>
                <a:lnTo>
                  <a:pt x="554481" y="599439"/>
                </a:lnTo>
                <a:lnTo>
                  <a:pt x="536998" y="595629"/>
                </a:lnTo>
                <a:lnTo>
                  <a:pt x="522706" y="585469"/>
                </a:lnTo>
                <a:lnTo>
                  <a:pt x="513062" y="571499"/>
                </a:lnTo>
                <a:lnTo>
                  <a:pt x="509523" y="553719"/>
                </a:lnTo>
                <a:lnTo>
                  <a:pt x="513062" y="537209"/>
                </a:lnTo>
                <a:lnTo>
                  <a:pt x="522706" y="521969"/>
                </a:lnTo>
                <a:lnTo>
                  <a:pt x="536998" y="513079"/>
                </a:lnTo>
                <a:lnTo>
                  <a:pt x="554481" y="509269"/>
                </a:lnTo>
                <a:lnTo>
                  <a:pt x="612797" y="509269"/>
                </a:lnTo>
                <a:lnTo>
                  <a:pt x="607439" y="501649"/>
                </a:lnTo>
                <a:lnTo>
                  <a:pt x="583618" y="485139"/>
                </a:lnTo>
                <a:lnTo>
                  <a:pt x="554481" y="478789"/>
                </a:lnTo>
                <a:close/>
              </a:path>
              <a:path w="841375" h="660400">
                <a:moveTo>
                  <a:pt x="734313" y="478789"/>
                </a:moveTo>
                <a:lnTo>
                  <a:pt x="705177" y="485139"/>
                </a:lnTo>
                <a:lnTo>
                  <a:pt x="681356" y="501649"/>
                </a:lnTo>
                <a:lnTo>
                  <a:pt x="665282" y="524509"/>
                </a:lnTo>
                <a:lnTo>
                  <a:pt x="659383" y="553719"/>
                </a:lnTo>
                <a:lnTo>
                  <a:pt x="661015" y="570229"/>
                </a:lnTo>
                <a:lnTo>
                  <a:pt x="665676" y="584199"/>
                </a:lnTo>
                <a:lnTo>
                  <a:pt x="673014" y="596899"/>
                </a:lnTo>
                <a:lnTo>
                  <a:pt x="682675" y="608329"/>
                </a:lnTo>
                <a:lnTo>
                  <a:pt x="670806" y="612139"/>
                </a:lnTo>
                <a:lnTo>
                  <a:pt x="660350" y="617219"/>
                </a:lnTo>
                <a:lnTo>
                  <a:pt x="651487" y="622299"/>
                </a:lnTo>
                <a:lnTo>
                  <a:pt x="644397" y="626109"/>
                </a:lnTo>
                <a:lnTo>
                  <a:pt x="824306" y="626109"/>
                </a:lnTo>
                <a:lnTo>
                  <a:pt x="804770" y="615949"/>
                </a:lnTo>
                <a:lnTo>
                  <a:pt x="785939" y="608329"/>
                </a:lnTo>
                <a:lnTo>
                  <a:pt x="793459" y="599439"/>
                </a:lnTo>
                <a:lnTo>
                  <a:pt x="734313" y="599439"/>
                </a:lnTo>
                <a:lnTo>
                  <a:pt x="716830" y="595629"/>
                </a:lnTo>
                <a:lnTo>
                  <a:pt x="702538" y="585469"/>
                </a:lnTo>
                <a:lnTo>
                  <a:pt x="692894" y="571499"/>
                </a:lnTo>
                <a:lnTo>
                  <a:pt x="689355" y="553719"/>
                </a:lnTo>
                <a:lnTo>
                  <a:pt x="692894" y="537209"/>
                </a:lnTo>
                <a:lnTo>
                  <a:pt x="702538" y="521969"/>
                </a:lnTo>
                <a:lnTo>
                  <a:pt x="716830" y="513079"/>
                </a:lnTo>
                <a:lnTo>
                  <a:pt x="734313" y="509269"/>
                </a:lnTo>
                <a:lnTo>
                  <a:pt x="792629" y="509269"/>
                </a:lnTo>
                <a:lnTo>
                  <a:pt x="787271" y="501649"/>
                </a:lnTo>
                <a:lnTo>
                  <a:pt x="763450" y="485139"/>
                </a:lnTo>
                <a:lnTo>
                  <a:pt x="734313" y="478789"/>
                </a:lnTo>
                <a:close/>
              </a:path>
              <a:path w="841375" h="660400">
                <a:moveTo>
                  <a:pt x="158140" y="389889"/>
                </a:moveTo>
                <a:lnTo>
                  <a:pt x="141579" y="389889"/>
                </a:lnTo>
                <a:lnTo>
                  <a:pt x="134873" y="396239"/>
                </a:lnTo>
                <a:lnTo>
                  <a:pt x="134873" y="599439"/>
                </a:lnTo>
                <a:lnTo>
                  <a:pt x="164845" y="599439"/>
                </a:lnTo>
                <a:lnTo>
                  <a:pt x="164845" y="396239"/>
                </a:lnTo>
                <a:lnTo>
                  <a:pt x="158140" y="389889"/>
                </a:lnTo>
                <a:close/>
              </a:path>
              <a:path w="841375" h="660400">
                <a:moveTo>
                  <a:pt x="446630" y="179069"/>
                </a:moveTo>
                <a:lnTo>
                  <a:pt x="417042" y="179069"/>
                </a:lnTo>
                <a:lnTo>
                  <a:pt x="410556" y="191769"/>
                </a:lnTo>
                <a:lnTo>
                  <a:pt x="400851" y="200659"/>
                </a:lnTo>
                <a:lnTo>
                  <a:pt x="388644" y="207009"/>
                </a:lnTo>
                <a:lnTo>
                  <a:pt x="374649" y="209549"/>
                </a:lnTo>
                <a:lnTo>
                  <a:pt x="247268" y="209549"/>
                </a:lnTo>
                <a:lnTo>
                  <a:pt x="232697" y="212089"/>
                </a:lnTo>
                <a:lnTo>
                  <a:pt x="220787" y="220979"/>
                </a:lnTo>
                <a:lnTo>
                  <a:pt x="212752" y="232409"/>
                </a:lnTo>
                <a:lnTo>
                  <a:pt x="209803" y="246379"/>
                </a:lnTo>
                <a:lnTo>
                  <a:pt x="209803" y="599439"/>
                </a:lnTo>
                <a:lnTo>
                  <a:pt x="239775" y="599439"/>
                </a:lnTo>
                <a:lnTo>
                  <a:pt x="239775" y="419099"/>
                </a:lnTo>
                <a:lnTo>
                  <a:pt x="772566" y="419099"/>
                </a:lnTo>
                <a:lnTo>
                  <a:pt x="779271" y="412749"/>
                </a:lnTo>
                <a:lnTo>
                  <a:pt x="779271" y="389889"/>
                </a:lnTo>
                <a:lnTo>
                  <a:pt x="239775" y="389889"/>
                </a:lnTo>
                <a:lnTo>
                  <a:pt x="239775" y="242569"/>
                </a:lnTo>
                <a:lnTo>
                  <a:pt x="243141" y="240029"/>
                </a:lnTo>
                <a:lnTo>
                  <a:pt x="374649" y="240029"/>
                </a:lnTo>
                <a:lnTo>
                  <a:pt x="403786" y="233679"/>
                </a:lnTo>
                <a:lnTo>
                  <a:pt x="427607" y="217169"/>
                </a:lnTo>
                <a:lnTo>
                  <a:pt x="443681" y="193039"/>
                </a:lnTo>
                <a:lnTo>
                  <a:pt x="446630" y="179069"/>
                </a:lnTo>
                <a:close/>
              </a:path>
              <a:path w="841375" h="660400">
                <a:moveTo>
                  <a:pt x="432965" y="509269"/>
                </a:moveTo>
                <a:lnTo>
                  <a:pt x="374649" y="509269"/>
                </a:lnTo>
                <a:lnTo>
                  <a:pt x="392133" y="513079"/>
                </a:lnTo>
                <a:lnTo>
                  <a:pt x="406425" y="521969"/>
                </a:lnTo>
                <a:lnTo>
                  <a:pt x="416069" y="537209"/>
                </a:lnTo>
                <a:lnTo>
                  <a:pt x="419607" y="553719"/>
                </a:lnTo>
                <a:lnTo>
                  <a:pt x="416069" y="571499"/>
                </a:lnTo>
                <a:lnTo>
                  <a:pt x="406425" y="585469"/>
                </a:lnTo>
                <a:lnTo>
                  <a:pt x="392133" y="595629"/>
                </a:lnTo>
                <a:lnTo>
                  <a:pt x="374649" y="599439"/>
                </a:lnTo>
                <a:lnTo>
                  <a:pt x="433795" y="599439"/>
                </a:lnTo>
                <a:lnTo>
                  <a:pt x="435944" y="596899"/>
                </a:lnTo>
                <a:lnTo>
                  <a:pt x="443285" y="584199"/>
                </a:lnTo>
                <a:lnTo>
                  <a:pt x="447947" y="570229"/>
                </a:lnTo>
                <a:lnTo>
                  <a:pt x="449579" y="553719"/>
                </a:lnTo>
                <a:lnTo>
                  <a:pt x="443681" y="524509"/>
                </a:lnTo>
                <a:lnTo>
                  <a:pt x="432965" y="509269"/>
                </a:lnTo>
                <a:close/>
              </a:path>
              <a:path w="841375" h="660400">
                <a:moveTo>
                  <a:pt x="612797" y="509269"/>
                </a:moveTo>
                <a:lnTo>
                  <a:pt x="554481" y="509269"/>
                </a:lnTo>
                <a:lnTo>
                  <a:pt x="571965" y="513079"/>
                </a:lnTo>
                <a:lnTo>
                  <a:pt x="586257" y="521969"/>
                </a:lnTo>
                <a:lnTo>
                  <a:pt x="595901" y="537209"/>
                </a:lnTo>
                <a:lnTo>
                  <a:pt x="599439" y="553719"/>
                </a:lnTo>
                <a:lnTo>
                  <a:pt x="595901" y="571499"/>
                </a:lnTo>
                <a:lnTo>
                  <a:pt x="586257" y="585469"/>
                </a:lnTo>
                <a:lnTo>
                  <a:pt x="571965" y="595629"/>
                </a:lnTo>
                <a:lnTo>
                  <a:pt x="554481" y="599439"/>
                </a:lnTo>
                <a:lnTo>
                  <a:pt x="613627" y="599439"/>
                </a:lnTo>
                <a:lnTo>
                  <a:pt x="615776" y="596899"/>
                </a:lnTo>
                <a:lnTo>
                  <a:pt x="623117" y="584199"/>
                </a:lnTo>
                <a:lnTo>
                  <a:pt x="627779" y="570229"/>
                </a:lnTo>
                <a:lnTo>
                  <a:pt x="629411" y="553719"/>
                </a:lnTo>
                <a:lnTo>
                  <a:pt x="623513" y="524509"/>
                </a:lnTo>
                <a:lnTo>
                  <a:pt x="612797" y="509269"/>
                </a:lnTo>
                <a:close/>
              </a:path>
              <a:path w="841375" h="660400">
                <a:moveTo>
                  <a:pt x="792629" y="509269"/>
                </a:moveTo>
                <a:lnTo>
                  <a:pt x="734313" y="509269"/>
                </a:lnTo>
                <a:lnTo>
                  <a:pt x="751797" y="513079"/>
                </a:lnTo>
                <a:lnTo>
                  <a:pt x="766089" y="521969"/>
                </a:lnTo>
                <a:lnTo>
                  <a:pt x="775733" y="537209"/>
                </a:lnTo>
                <a:lnTo>
                  <a:pt x="779271" y="553719"/>
                </a:lnTo>
                <a:lnTo>
                  <a:pt x="775733" y="571499"/>
                </a:lnTo>
                <a:lnTo>
                  <a:pt x="766089" y="585469"/>
                </a:lnTo>
                <a:lnTo>
                  <a:pt x="751797" y="595629"/>
                </a:lnTo>
                <a:lnTo>
                  <a:pt x="734313" y="599439"/>
                </a:lnTo>
                <a:lnTo>
                  <a:pt x="793459" y="599439"/>
                </a:lnTo>
                <a:lnTo>
                  <a:pt x="795608" y="596899"/>
                </a:lnTo>
                <a:lnTo>
                  <a:pt x="802949" y="584199"/>
                </a:lnTo>
                <a:lnTo>
                  <a:pt x="807611" y="570229"/>
                </a:lnTo>
                <a:lnTo>
                  <a:pt x="809243" y="553719"/>
                </a:lnTo>
                <a:lnTo>
                  <a:pt x="803345" y="524509"/>
                </a:lnTo>
                <a:lnTo>
                  <a:pt x="792629" y="509269"/>
                </a:lnTo>
                <a:close/>
              </a:path>
              <a:path w="841375" h="660400">
                <a:moveTo>
                  <a:pt x="779271" y="29209"/>
                </a:moveTo>
                <a:lnTo>
                  <a:pt x="749299" y="29209"/>
                </a:lnTo>
                <a:lnTo>
                  <a:pt x="749299" y="389889"/>
                </a:lnTo>
                <a:lnTo>
                  <a:pt x="779271" y="389889"/>
                </a:lnTo>
                <a:lnTo>
                  <a:pt x="779271" y="29209"/>
                </a:lnTo>
                <a:close/>
              </a:path>
              <a:path w="841375" h="660400">
                <a:moveTo>
                  <a:pt x="83210" y="240029"/>
                </a:moveTo>
                <a:lnTo>
                  <a:pt x="66649" y="240029"/>
                </a:lnTo>
                <a:lnTo>
                  <a:pt x="59943" y="246379"/>
                </a:lnTo>
                <a:lnTo>
                  <a:pt x="59943" y="387349"/>
                </a:lnTo>
                <a:lnTo>
                  <a:pt x="89915" y="387349"/>
                </a:lnTo>
                <a:lnTo>
                  <a:pt x="89915" y="246379"/>
                </a:lnTo>
                <a:lnTo>
                  <a:pt x="83210" y="240029"/>
                </a:lnTo>
                <a:close/>
              </a:path>
              <a:path w="841375" h="660400">
                <a:moveTo>
                  <a:pt x="128347" y="181609"/>
                </a:moveTo>
                <a:lnTo>
                  <a:pt x="85343" y="181609"/>
                </a:lnTo>
                <a:lnTo>
                  <a:pt x="145122" y="241299"/>
                </a:lnTo>
                <a:lnTo>
                  <a:pt x="154597" y="241299"/>
                </a:lnTo>
                <a:lnTo>
                  <a:pt x="192199" y="203199"/>
                </a:lnTo>
                <a:lnTo>
                  <a:pt x="149859" y="203199"/>
                </a:lnTo>
                <a:lnTo>
                  <a:pt x="128347" y="181609"/>
                </a:lnTo>
                <a:close/>
              </a:path>
              <a:path w="841375" h="660400">
                <a:moveTo>
                  <a:pt x="442874" y="149859"/>
                </a:moveTo>
                <a:lnTo>
                  <a:pt x="205828" y="149859"/>
                </a:lnTo>
                <a:lnTo>
                  <a:pt x="202018" y="151129"/>
                </a:lnTo>
                <a:lnTo>
                  <a:pt x="149859" y="203199"/>
                </a:lnTo>
                <a:lnTo>
                  <a:pt x="192199" y="203199"/>
                </a:lnTo>
                <a:lnTo>
                  <a:pt x="216014" y="179069"/>
                </a:lnTo>
                <a:lnTo>
                  <a:pt x="446630" y="179069"/>
                </a:lnTo>
                <a:lnTo>
                  <a:pt x="449579" y="165099"/>
                </a:lnTo>
                <a:lnTo>
                  <a:pt x="449579" y="156209"/>
                </a:lnTo>
                <a:lnTo>
                  <a:pt x="442874" y="149859"/>
                </a:lnTo>
                <a:close/>
              </a:path>
              <a:path w="841375" h="660400">
                <a:moveTo>
                  <a:pt x="772566" y="0"/>
                </a:moveTo>
                <a:lnTo>
                  <a:pt x="149859" y="0"/>
                </a:lnTo>
                <a:lnTo>
                  <a:pt x="120723" y="5079"/>
                </a:lnTo>
                <a:lnTo>
                  <a:pt x="96902" y="21589"/>
                </a:lnTo>
                <a:lnTo>
                  <a:pt x="80828" y="45719"/>
                </a:lnTo>
                <a:lnTo>
                  <a:pt x="74929" y="74929"/>
                </a:lnTo>
                <a:lnTo>
                  <a:pt x="80828" y="104139"/>
                </a:lnTo>
                <a:lnTo>
                  <a:pt x="96902" y="126999"/>
                </a:lnTo>
                <a:lnTo>
                  <a:pt x="120723" y="143509"/>
                </a:lnTo>
                <a:lnTo>
                  <a:pt x="149859" y="149859"/>
                </a:lnTo>
                <a:lnTo>
                  <a:pt x="178996" y="143509"/>
                </a:lnTo>
                <a:lnTo>
                  <a:pt x="202817" y="126999"/>
                </a:lnTo>
                <a:lnTo>
                  <a:pt x="208175" y="119379"/>
                </a:lnTo>
                <a:lnTo>
                  <a:pt x="149859" y="119379"/>
                </a:lnTo>
                <a:lnTo>
                  <a:pt x="132376" y="115569"/>
                </a:lnTo>
                <a:lnTo>
                  <a:pt x="118084" y="106679"/>
                </a:lnTo>
                <a:lnTo>
                  <a:pt x="108440" y="92709"/>
                </a:lnTo>
                <a:lnTo>
                  <a:pt x="104901" y="74929"/>
                </a:lnTo>
                <a:lnTo>
                  <a:pt x="108440" y="57149"/>
                </a:lnTo>
                <a:lnTo>
                  <a:pt x="118084" y="43179"/>
                </a:lnTo>
                <a:lnTo>
                  <a:pt x="132376" y="33019"/>
                </a:lnTo>
                <a:lnTo>
                  <a:pt x="149859" y="29209"/>
                </a:lnTo>
                <a:lnTo>
                  <a:pt x="779271" y="29209"/>
                </a:lnTo>
                <a:lnTo>
                  <a:pt x="779271" y="6349"/>
                </a:lnTo>
                <a:lnTo>
                  <a:pt x="772566" y="0"/>
                </a:lnTo>
                <a:close/>
              </a:path>
              <a:path w="841375" h="660400">
                <a:moveTo>
                  <a:pt x="209422" y="29209"/>
                </a:moveTo>
                <a:lnTo>
                  <a:pt x="149859" y="29209"/>
                </a:lnTo>
                <a:lnTo>
                  <a:pt x="167343" y="33019"/>
                </a:lnTo>
                <a:lnTo>
                  <a:pt x="181635" y="43179"/>
                </a:lnTo>
                <a:lnTo>
                  <a:pt x="191279" y="57149"/>
                </a:lnTo>
                <a:lnTo>
                  <a:pt x="194817" y="74929"/>
                </a:lnTo>
                <a:lnTo>
                  <a:pt x="191279" y="92709"/>
                </a:lnTo>
                <a:lnTo>
                  <a:pt x="181635" y="106679"/>
                </a:lnTo>
                <a:lnTo>
                  <a:pt x="167343" y="115569"/>
                </a:lnTo>
                <a:lnTo>
                  <a:pt x="149859" y="119379"/>
                </a:lnTo>
                <a:lnTo>
                  <a:pt x="208175" y="119379"/>
                </a:lnTo>
                <a:lnTo>
                  <a:pt x="218891" y="104139"/>
                </a:lnTo>
                <a:lnTo>
                  <a:pt x="224789" y="74929"/>
                </a:lnTo>
                <a:lnTo>
                  <a:pt x="223726" y="62229"/>
                </a:lnTo>
                <a:lnTo>
                  <a:pt x="220673" y="50799"/>
                </a:lnTo>
                <a:lnTo>
                  <a:pt x="215837" y="39369"/>
                </a:lnTo>
                <a:lnTo>
                  <a:pt x="209422" y="29209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5708" y="195701"/>
            <a:ext cx="3030220" cy="19171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1150" spc="75" dirty="0">
                <a:solidFill>
                  <a:srgbClr val="FFFFFF"/>
                </a:solidFill>
                <a:latin typeface="Arial"/>
                <a:cs typeface="Arial"/>
              </a:rPr>
              <a:t>Menu of Assessments</a:t>
            </a:r>
            <a:endParaRPr lang="en-US" sz="115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2315" y="146298"/>
            <a:ext cx="421005" cy="330200"/>
          </a:xfrm>
          <a:custGeom>
            <a:avLst/>
            <a:gdLst/>
            <a:ahLst/>
            <a:cxnLst/>
            <a:rect l="l" t="t" r="r" b="b"/>
            <a:pathLst>
              <a:path w="421005" h="330200">
                <a:moveTo>
                  <a:pt x="420623" y="219405"/>
                </a:moveTo>
                <a:lnTo>
                  <a:pt x="0" y="219405"/>
                </a:lnTo>
                <a:lnTo>
                  <a:pt x="0" y="330085"/>
                </a:lnTo>
                <a:lnTo>
                  <a:pt x="420623" y="330085"/>
                </a:lnTo>
                <a:lnTo>
                  <a:pt x="420623" y="318884"/>
                </a:lnTo>
                <a:lnTo>
                  <a:pt x="11188" y="318884"/>
                </a:lnTo>
                <a:lnTo>
                  <a:pt x="11188" y="230593"/>
                </a:lnTo>
                <a:lnTo>
                  <a:pt x="420623" y="230593"/>
                </a:lnTo>
                <a:lnTo>
                  <a:pt x="420623" y="219405"/>
                </a:lnTo>
                <a:close/>
              </a:path>
              <a:path w="421005" h="330200">
                <a:moveTo>
                  <a:pt x="62204" y="230593"/>
                </a:moveTo>
                <a:lnTo>
                  <a:pt x="51015" y="230593"/>
                </a:lnTo>
                <a:lnTo>
                  <a:pt x="51015" y="318884"/>
                </a:lnTo>
                <a:lnTo>
                  <a:pt x="62204" y="318884"/>
                </a:lnTo>
                <a:lnTo>
                  <a:pt x="62204" y="230593"/>
                </a:lnTo>
                <a:close/>
              </a:path>
              <a:path w="421005" h="330200">
                <a:moveTo>
                  <a:pt x="92811" y="230593"/>
                </a:moveTo>
                <a:lnTo>
                  <a:pt x="81635" y="230593"/>
                </a:lnTo>
                <a:lnTo>
                  <a:pt x="81635" y="318884"/>
                </a:lnTo>
                <a:lnTo>
                  <a:pt x="92811" y="318884"/>
                </a:lnTo>
                <a:lnTo>
                  <a:pt x="92811" y="230593"/>
                </a:lnTo>
                <a:close/>
              </a:path>
              <a:path w="421005" h="330200">
                <a:moveTo>
                  <a:pt x="420623" y="230593"/>
                </a:moveTo>
                <a:lnTo>
                  <a:pt x="409448" y="230593"/>
                </a:lnTo>
                <a:lnTo>
                  <a:pt x="409448" y="318884"/>
                </a:lnTo>
                <a:lnTo>
                  <a:pt x="420623" y="318884"/>
                </a:lnTo>
                <a:lnTo>
                  <a:pt x="420623" y="230593"/>
                </a:lnTo>
                <a:close/>
              </a:path>
              <a:path w="421005" h="330200">
                <a:moveTo>
                  <a:pt x="154165" y="42798"/>
                </a:moveTo>
                <a:lnTo>
                  <a:pt x="115887" y="60578"/>
                </a:lnTo>
                <a:lnTo>
                  <a:pt x="103458" y="106029"/>
                </a:lnTo>
                <a:lnTo>
                  <a:pt x="106296" y="138313"/>
                </a:lnTo>
                <a:lnTo>
                  <a:pt x="115168" y="176834"/>
                </a:lnTo>
                <a:lnTo>
                  <a:pt x="135127" y="211608"/>
                </a:lnTo>
                <a:lnTo>
                  <a:pt x="144741" y="219405"/>
                </a:lnTo>
                <a:lnTo>
                  <a:pt x="200037" y="219405"/>
                </a:lnTo>
                <a:lnTo>
                  <a:pt x="203568" y="217258"/>
                </a:lnTo>
                <a:lnTo>
                  <a:pt x="204394" y="216649"/>
                </a:lnTo>
                <a:lnTo>
                  <a:pt x="172046" y="216649"/>
                </a:lnTo>
                <a:lnTo>
                  <a:pt x="157319" y="213555"/>
                </a:lnTo>
                <a:lnTo>
                  <a:pt x="125920" y="173761"/>
                </a:lnTo>
                <a:lnTo>
                  <a:pt x="114666" y="108257"/>
                </a:lnTo>
                <a:lnTo>
                  <a:pt x="117064" y="84528"/>
                </a:lnTo>
                <a:lnTo>
                  <a:pt x="145118" y="54826"/>
                </a:lnTo>
                <a:lnTo>
                  <a:pt x="154165" y="53987"/>
                </a:lnTo>
                <a:lnTo>
                  <a:pt x="194854" y="53987"/>
                </a:lnTo>
                <a:lnTo>
                  <a:pt x="194411" y="53718"/>
                </a:lnTo>
                <a:lnTo>
                  <a:pt x="182135" y="48206"/>
                </a:lnTo>
                <a:lnTo>
                  <a:pt x="168514" y="44289"/>
                </a:lnTo>
                <a:lnTo>
                  <a:pt x="154165" y="42798"/>
                </a:lnTo>
                <a:close/>
              </a:path>
              <a:path w="421005" h="330200">
                <a:moveTo>
                  <a:pt x="230003" y="211797"/>
                </a:moveTo>
                <a:lnTo>
                  <a:pt x="210311" y="211797"/>
                </a:lnTo>
                <a:lnTo>
                  <a:pt x="213626" y="214718"/>
                </a:lnTo>
                <a:lnTo>
                  <a:pt x="217055" y="217258"/>
                </a:lnTo>
                <a:lnTo>
                  <a:pt x="220599" y="219405"/>
                </a:lnTo>
                <a:lnTo>
                  <a:pt x="275894" y="219405"/>
                </a:lnTo>
                <a:lnTo>
                  <a:pt x="279290" y="216649"/>
                </a:lnTo>
                <a:lnTo>
                  <a:pt x="248589" y="216649"/>
                </a:lnTo>
                <a:lnTo>
                  <a:pt x="239820" y="215591"/>
                </a:lnTo>
                <a:lnTo>
                  <a:pt x="231097" y="212456"/>
                </a:lnTo>
                <a:lnTo>
                  <a:pt x="230003" y="211797"/>
                </a:lnTo>
                <a:close/>
              </a:path>
              <a:path w="421005" h="330200">
                <a:moveTo>
                  <a:pt x="210311" y="196214"/>
                </a:moveTo>
                <a:lnTo>
                  <a:pt x="172046" y="216649"/>
                </a:lnTo>
                <a:lnTo>
                  <a:pt x="204394" y="216649"/>
                </a:lnTo>
                <a:lnTo>
                  <a:pt x="207010" y="214718"/>
                </a:lnTo>
                <a:lnTo>
                  <a:pt x="210311" y="211797"/>
                </a:lnTo>
                <a:lnTo>
                  <a:pt x="230003" y="211797"/>
                </a:lnTo>
                <a:lnTo>
                  <a:pt x="222538" y="207299"/>
                </a:lnTo>
                <a:lnTo>
                  <a:pt x="214261" y="200177"/>
                </a:lnTo>
                <a:lnTo>
                  <a:pt x="210311" y="196214"/>
                </a:lnTo>
                <a:close/>
              </a:path>
              <a:path w="421005" h="330200">
                <a:moveTo>
                  <a:pt x="298381" y="53987"/>
                </a:moveTo>
                <a:lnTo>
                  <a:pt x="266446" y="53987"/>
                </a:lnTo>
                <a:lnTo>
                  <a:pt x="275494" y="54826"/>
                </a:lnTo>
                <a:lnTo>
                  <a:pt x="283421" y="57334"/>
                </a:lnTo>
                <a:lnTo>
                  <a:pt x="290197" y="61499"/>
                </a:lnTo>
                <a:lnTo>
                  <a:pt x="295795" y="67309"/>
                </a:lnTo>
                <a:lnTo>
                  <a:pt x="303547" y="84528"/>
                </a:lnTo>
                <a:lnTo>
                  <a:pt x="305947" y="108257"/>
                </a:lnTo>
                <a:lnTo>
                  <a:pt x="303001" y="138125"/>
                </a:lnTo>
                <a:lnTo>
                  <a:pt x="287258" y="191285"/>
                </a:lnTo>
                <a:lnTo>
                  <a:pt x="248589" y="216649"/>
                </a:lnTo>
                <a:lnTo>
                  <a:pt x="279290" y="216649"/>
                </a:lnTo>
                <a:lnTo>
                  <a:pt x="305450" y="176822"/>
                </a:lnTo>
                <a:lnTo>
                  <a:pt x="314325" y="138313"/>
                </a:lnTo>
                <a:lnTo>
                  <a:pt x="317162" y="106018"/>
                </a:lnTo>
                <a:lnTo>
                  <a:pt x="313959" y="80076"/>
                </a:lnTo>
                <a:lnTo>
                  <a:pt x="304723" y="60578"/>
                </a:lnTo>
                <a:lnTo>
                  <a:pt x="298381" y="53987"/>
                </a:lnTo>
                <a:close/>
              </a:path>
              <a:path w="421005" h="330200">
                <a:moveTo>
                  <a:pt x="194854" y="53987"/>
                </a:moveTo>
                <a:lnTo>
                  <a:pt x="154165" y="53987"/>
                </a:lnTo>
                <a:lnTo>
                  <a:pt x="169246" y="55864"/>
                </a:lnTo>
                <a:lnTo>
                  <a:pt x="183719" y="60804"/>
                </a:lnTo>
                <a:lnTo>
                  <a:pt x="196461" y="67767"/>
                </a:lnTo>
                <a:lnTo>
                  <a:pt x="206349" y="75717"/>
                </a:lnTo>
                <a:lnTo>
                  <a:pt x="210311" y="79667"/>
                </a:lnTo>
                <a:lnTo>
                  <a:pt x="214261" y="75717"/>
                </a:lnTo>
                <a:lnTo>
                  <a:pt x="224158" y="67767"/>
                </a:lnTo>
                <a:lnTo>
                  <a:pt x="236905" y="60804"/>
                </a:lnTo>
                <a:lnTo>
                  <a:pt x="239277" y="59994"/>
                </a:lnTo>
                <a:lnTo>
                  <a:pt x="204724" y="59994"/>
                </a:lnTo>
                <a:lnTo>
                  <a:pt x="194854" y="53987"/>
                </a:lnTo>
                <a:close/>
              </a:path>
              <a:path w="421005" h="330200">
                <a:moveTo>
                  <a:pt x="215900" y="0"/>
                </a:moveTo>
                <a:lnTo>
                  <a:pt x="204724" y="0"/>
                </a:lnTo>
                <a:lnTo>
                  <a:pt x="204724" y="25069"/>
                </a:lnTo>
                <a:lnTo>
                  <a:pt x="203263" y="26796"/>
                </a:lnTo>
                <a:lnTo>
                  <a:pt x="204673" y="28435"/>
                </a:lnTo>
                <a:lnTo>
                  <a:pt x="204724" y="59994"/>
                </a:lnTo>
                <a:lnTo>
                  <a:pt x="215900" y="59994"/>
                </a:lnTo>
                <a:lnTo>
                  <a:pt x="215900" y="38963"/>
                </a:lnTo>
                <a:lnTo>
                  <a:pt x="259411" y="38963"/>
                </a:lnTo>
                <a:lnTo>
                  <a:pt x="263598" y="35521"/>
                </a:lnTo>
                <a:lnTo>
                  <a:pt x="229844" y="35521"/>
                </a:lnTo>
                <a:lnTo>
                  <a:pt x="222592" y="30314"/>
                </a:lnTo>
                <a:lnTo>
                  <a:pt x="218541" y="26784"/>
                </a:lnTo>
                <a:lnTo>
                  <a:pt x="222681" y="23177"/>
                </a:lnTo>
                <a:lnTo>
                  <a:pt x="229844" y="18021"/>
                </a:lnTo>
                <a:lnTo>
                  <a:pt x="263519" y="18021"/>
                </a:lnTo>
                <a:lnTo>
                  <a:pt x="259610" y="14752"/>
                </a:lnTo>
                <a:lnTo>
                  <a:pt x="259321" y="14592"/>
                </a:lnTo>
                <a:lnTo>
                  <a:pt x="215900" y="14592"/>
                </a:lnTo>
                <a:lnTo>
                  <a:pt x="215900" y="0"/>
                </a:lnTo>
                <a:close/>
              </a:path>
              <a:path w="421005" h="330200">
                <a:moveTo>
                  <a:pt x="266446" y="42798"/>
                </a:moveTo>
                <a:lnTo>
                  <a:pt x="252106" y="44289"/>
                </a:lnTo>
                <a:lnTo>
                  <a:pt x="238491" y="48206"/>
                </a:lnTo>
                <a:lnTo>
                  <a:pt x="226217" y="53718"/>
                </a:lnTo>
                <a:lnTo>
                  <a:pt x="215900" y="59994"/>
                </a:lnTo>
                <a:lnTo>
                  <a:pt x="239277" y="59994"/>
                </a:lnTo>
                <a:lnTo>
                  <a:pt x="251377" y="55864"/>
                </a:lnTo>
                <a:lnTo>
                  <a:pt x="266446" y="53987"/>
                </a:lnTo>
                <a:lnTo>
                  <a:pt x="298381" y="53987"/>
                </a:lnTo>
                <a:lnTo>
                  <a:pt x="297328" y="52893"/>
                </a:lnTo>
                <a:lnTo>
                  <a:pt x="288394" y="47326"/>
                </a:lnTo>
                <a:lnTo>
                  <a:pt x="278056" y="43941"/>
                </a:lnTo>
                <a:lnTo>
                  <a:pt x="266446" y="42798"/>
                </a:lnTo>
                <a:close/>
              </a:path>
              <a:path w="421005" h="330200">
                <a:moveTo>
                  <a:pt x="259411" y="38963"/>
                </a:moveTo>
                <a:lnTo>
                  <a:pt x="215900" y="38963"/>
                </a:lnTo>
                <a:lnTo>
                  <a:pt x="221589" y="42989"/>
                </a:lnTo>
                <a:lnTo>
                  <a:pt x="229146" y="46710"/>
                </a:lnTo>
                <a:lnTo>
                  <a:pt x="237642" y="46710"/>
                </a:lnTo>
                <a:lnTo>
                  <a:pt x="249503" y="44396"/>
                </a:lnTo>
                <a:lnTo>
                  <a:pt x="259146" y="39181"/>
                </a:lnTo>
                <a:lnTo>
                  <a:pt x="259411" y="38963"/>
                </a:lnTo>
                <a:close/>
              </a:path>
              <a:path w="421005" h="330200">
                <a:moveTo>
                  <a:pt x="263519" y="18021"/>
                </a:moveTo>
                <a:lnTo>
                  <a:pt x="245478" y="18021"/>
                </a:lnTo>
                <a:lnTo>
                  <a:pt x="252729" y="23240"/>
                </a:lnTo>
                <a:lnTo>
                  <a:pt x="256768" y="26796"/>
                </a:lnTo>
                <a:lnTo>
                  <a:pt x="252649" y="30403"/>
                </a:lnTo>
                <a:lnTo>
                  <a:pt x="245516" y="35521"/>
                </a:lnTo>
                <a:lnTo>
                  <a:pt x="263598" y="35521"/>
                </a:lnTo>
                <a:lnTo>
                  <a:pt x="265870" y="33653"/>
                </a:lnTo>
                <a:lnTo>
                  <a:pt x="269048" y="30314"/>
                </a:lnTo>
                <a:lnTo>
                  <a:pt x="272034" y="26784"/>
                </a:lnTo>
                <a:lnTo>
                  <a:pt x="268986" y="23177"/>
                </a:lnTo>
                <a:lnTo>
                  <a:pt x="266292" y="20339"/>
                </a:lnTo>
                <a:lnTo>
                  <a:pt x="263519" y="18021"/>
                </a:lnTo>
                <a:close/>
              </a:path>
              <a:path w="421005" h="330200">
                <a:moveTo>
                  <a:pt x="237642" y="6832"/>
                </a:moveTo>
                <a:lnTo>
                  <a:pt x="229146" y="6832"/>
                </a:lnTo>
                <a:lnTo>
                  <a:pt x="221589" y="10553"/>
                </a:lnTo>
                <a:lnTo>
                  <a:pt x="215900" y="14592"/>
                </a:lnTo>
                <a:lnTo>
                  <a:pt x="259321" y="14592"/>
                </a:lnTo>
                <a:lnTo>
                  <a:pt x="249780" y="9291"/>
                </a:lnTo>
                <a:lnTo>
                  <a:pt x="237642" y="683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2871" y="91439"/>
            <a:ext cx="457734" cy="44710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0" y="7644383"/>
            <a:ext cx="10058400" cy="128270"/>
          </a:xfrm>
          <a:custGeom>
            <a:avLst/>
            <a:gdLst/>
            <a:ahLst/>
            <a:cxnLst/>
            <a:rect l="l" t="t" r="r" b="b"/>
            <a:pathLst>
              <a:path w="10058400" h="128270">
                <a:moveTo>
                  <a:pt x="10058400" y="0"/>
                </a:moveTo>
                <a:lnTo>
                  <a:pt x="0" y="0"/>
                </a:lnTo>
                <a:lnTo>
                  <a:pt x="0" y="128016"/>
                </a:lnTo>
                <a:lnTo>
                  <a:pt x="10058400" y="128016"/>
                </a:lnTo>
                <a:lnTo>
                  <a:pt x="10058400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 txBox="1"/>
          <p:nvPr/>
        </p:nvSpPr>
        <p:spPr>
          <a:xfrm>
            <a:off x="4405460" y="1728917"/>
            <a:ext cx="5181600" cy="5402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7945" algn="just">
              <a:lnSpc>
                <a:spcPct val="131900"/>
              </a:lnSpc>
              <a:spcBef>
                <a:spcPts val="100"/>
              </a:spcBef>
            </a:pPr>
            <a:r>
              <a:rPr lang="en-US" sz="12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Schools are required to submit notification to the Board and ADE by </a:t>
            </a:r>
            <a:r>
              <a:rPr lang="en-US" sz="1200" b="1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July 1</a:t>
            </a:r>
            <a:r>
              <a:rPr lang="en-US" sz="12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. The notification form can be found on the Board’s website and links to ADE. If notification is not submitted by this date, schools will administer </a:t>
            </a:r>
            <a:r>
              <a:rPr lang="en-US" sz="1200" spc="-10" dirty="0" err="1" smtClean="0">
                <a:solidFill>
                  <a:srgbClr val="58595B"/>
                </a:solidFill>
                <a:latin typeface="Gotham-Book"/>
                <a:cs typeface="Gotham-Book"/>
              </a:rPr>
              <a:t>AzMERIT</a:t>
            </a:r>
            <a:r>
              <a:rPr lang="en-US" sz="12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 and AIMS Science. Before </a:t>
            </a:r>
            <a:r>
              <a:rPr lang="en-US" sz="1200" spc="-10" dirty="0">
                <a:solidFill>
                  <a:srgbClr val="58595B"/>
                </a:solidFill>
                <a:latin typeface="Gotham-Book"/>
                <a:cs typeface="Gotham-Book"/>
              </a:rPr>
              <a:t>schools select an assessment from the Menu, it is important to keep </a:t>
            </a:r>
            <a:r>
              <a:rPr lang="en-US" sz="12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some things </a:t>
            </a:r>
            <a:r>
              <a:rPr lang="en-US" sz="1200" spc="-10" dirty="0">
                <a:solidFill>
                  <a:srgbClr val="58595B"/>
                </a:solidFill>
                <a:latin typeface="Gotham-Book"/>
                <a:cs typeface="Gotham-Book"/>
              </a:rPr>
              <a:t>in mind:</a:t>
            </a:r>
          </a:p>
          <a:p>
            <a:pPr marR="67945" algn="just">
              <a:lnSpc>
                <a:spcPct val="131900"/>
              </a:lnSpc>
              <a:spcBef>
                <a:spcPts val="100"/>
              </a:spcBef>
            </a:pPr>
            <a:endParaRPr lang="en-US" sz="1200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2700" marR="67945" indent="-17145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1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The state directed additional funding from a separate program to reimburse schools in the 2018-2019 school year if they locally procure an assessment from the Menu. The exact amount of the reimbursement is still an unknown. </a:t>
            </a:r>
            <a:r>
              <a:rPr lang="en-US" sz="1100" spc="-10" dirty="0">
                <a:solidFill>
                  <a:srgbClr val="58595B"/>
                </a:solidFill>
                <a:latin typeface="Gotham-Book"/>
                <a:cs typeface="Gotham-Book"/>
              </a:rPr>
              <a:t>The goal is for state funding to be </a:t>
            </a:r>
            <a:r>
              <a:rPr lang="en-US" sz="11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in place for </a:t>
            </a:r>
            <a:r>
              <a:rPr lang="en-US" sz="1100" spc="-10" dirty="0">
                <a:solidFill>
                  <a:srgbClr val="58595B"/>
                </a:solidFill>
                <a:latin typeface="Gotham-Book"/>
                <a:cs typeface="Gotham-Book"/>
              </a:rPr>
              <a:t>at least the 2019-2020 school year. </a:t>
            </a:r>
          </a:p>
          <a:p>
            <a:pPr marL="12700" marR="67945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</a:pPr>
            <a:endParaRPr lang="en-US" sz="1100" spc="-10" dirty="0" smtClean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2700" marR="67945" indent="-17145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1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The </a:t>
            </a:r>
            <a:r>
              <a:rPr lang="en-US" sz="1100" spc="-10" dirty="0">
                <a:solidFill>
                  <a:srgbClr val="58595B"/>
                </a:solidFill>
                <a:latin typeface="Gotham-Book"/>
                <a:cs typeface="Gotham-Book"/>
              </a:rPr>
              <a:t>Board is in the process of modifying the 2018-2019 A-F Accountability System to accommodate the Menu of </a:t>
            </a:r>
            <a:r>
              <a:rPr lang="en-US" sz="11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Assessments. </a:t>
            </a:r>
          </a:p>
          <a:p>
            <a:pPr marL="12700" marR="67945" indent="-17145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sz="1100" b="1" spc="-10" dirty="0" smtClean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2700" marR="67945" indent="-17145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1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The state cannot guarantee when vendors will submit assessment scores. Any  delay in the delivery of scores beyond May will result in a delay in issuing A-F letter grades</a:t>
            </a:r>
            <a:endParaRPr lang="en-US" sz="1100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2700" marR="67945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</a:pPr>
            <a:endParaRPr lang="en-US" sz="1100" spc="-10" dirty="0" smtClean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2700" marR="67945" indent="-17145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1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The </a:t>
            </a:r>
            <a:r>
              <a:rPr lang="en-US" sz="1100" spc="-10" dirty="0">
                <a:solidFill>
                  <a:srgbClr val="58595B"/>
                </a:solidFill>
                <a:latin typeface="Gotham-Book"/>
                <a:cs typeface="Gotham-Book"/>
              </a:rPr>
              <a:t>Menu of Assessments is available on a school by school basis but must be administered to all students in that </a:t>
            </a:r>
            <a:r>
              <a:rPr lang="en-US" sz="1100" spc="-10" dirty="0" smtClean="0">
                <a:solidFill>
                  <a:srgbClr val="58595B"/>
                </a:solidFill>
                <a:latin typeface="Gotham-Book"/>
                <a:cs typeface="Gotham-Book"/>
              </a:rPr>
              <a:t>school. Additional clarification on this point will be provided in the revised policy and technical assistance documents. </a:t>
            </a:r>
          </a:p>
          <a:p>
            <a:pPr marL="12700" marR="67945" indent="-171450" algn="just">
              <a:lnSpc>
                <a:spcPct val="131900"/>
              </a:lnSpc>
              <a:spcBef>
                <a:spcPts val="1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sz="1100" spc="-10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2700" marR="67945" algn="just">
              <a:lnSpc>
                <a:spcPct val="131900"/>
              </a:lnSpc>
              <a:spcBef>
                <a:spcPts val="100"/>
              </a:spcBef>
            </a:pPr>
            <a:endParaRPr sz="1100" dirty="0">
              <a:latin typeface="Gotham-Book"/>
              <a:cs typeface="Gotham-Book"/>
            </a:endParaRPr>
          </a:p>
        </p:txBody>
      </p:sp>
      <p:sp>
        <p:nvSpPr>
          <p:cNvPr id="270" name="object 270"/>
          <p:cNvSpPr txBox="1">
            <a:spLocks noGrp="1"/>
          </p:cNvSpPr>
          <p:nvPr>
            <p:ph type="title"/>
          </p:nvPr>
        </p:nvSpPr>
        <p:spPr>
          <a:xfrm>
            <a:off x="4410846" y="1083132"/>
            <a:ext cx="564755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300" dirty="0" smtClean="0"/>
              <a:t>Information for Schools</a:t>
            </a:r>
            <a:endParaRPr spc="315" dirty="0"/>
          </a:p>
        </p:txBody>
      </p:sp>
      <p:sp>
        <p:nvSpPr>
          <p:cNvPr id="271" name="object 271"/>
          <p:cNvSpPr/>
          <p:nvPr/>
        </p:nvSpPr>
        <p:spPr>
          <a:xfrm flipH="1">
            <a:off x="4150004" y="1196956"/>
            <a:ext cx="46404" cy="5813444"/>
          </a:xfrm>
          <a:custGeom>
            <a:avLst/>
            <a:gdLst/>
            <a:ahLst/>
            <a:cxnLst/>
            <a:rect l="l" t="t" r="r" b="b"/>
            <a:pathLst>
              <a:path h="4604384">
                <a:moveTo>
                  <a:pt x="0" y="0"/>
                </a:moveTo>
                <a:lnTo>
                  <a:pt x="0" y="4604004"/>
                </a:lnTo>
              </a:path>
            </a:pathLst>
          </a:custGeom>
          <a:ln w="19050">
            <a:solidFill>
              <a:srgbClr val="9D9F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188672" y="3829211"/>
            <a:ext cx="96520" cy="186690"/>
          </a:xfrm>
          <a:custGeom>
            <a:avLst/>
            <a:gdLst/>
            <a:ahLst/>
            <a:cxnLst/>
            <a:rect l="l" t="t" r="r" b="b"/>
            <a:pathLst>
              <a:path w="96520" h="186689">
                <a:moveTo>
                  <a:pt x="0" y="0"/>
                </a:moveTo>
                <a:lnTo>
                  <a:pt x="0" y="186220"/>
                </a:lnTo>
                <a:lnTo>
                  <a:pt x="1511" y="186308"/>
                </a:lnTo>
                <a:lnTo>
                  <a:pt x="3149" y="186004"/>
                </a:lnTo>
                <a:lnTo>
                  <a:pt x="96050" y="93116"/>
                </a:lnTo>
                <a:lnTo>
                  <a:pt x="4889" y="1955"/>
                </a:lnTo>
                <a:lnTo>
                  <a:pt x="2755" y="101"/>
                </a:lnTo>
                <a:lnTo>
                  <a:pt x="0" y="0"/>
                </a:lnTo>
                <a:close/>
              </a:path>
            </a:pathLst>
          </a:custGeom>
          <a:solidFill>
            <a:srgbClr val="9D9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10819" y="2595879"/>
            <a:ext cx="3423285" cy="73660"/>
          </a:xfrm>
          <a:custGeom>
            <a:avLst/>
            <a:gdLst/>
            <a:ahLst/>
            <a:cxnLst/>
            <a:rect l="l" t="t" r="r" b="b"/>
            <a:pathLst>
              <a:path w="3423285" h="73660">
                <a:moveTo>
                  <a:pt x="0" y="73660"/>
                </a:moveTo>
                <a:lnTo>
                  <a:pt x="3423043" y="73660"/>
                </a:lnTo>
                <a:lnTo>
                  <a:pt x="3423043" y="0"/>
                </a:lnTo>
                <a:lnTo>
                  <a:pt x="0" y="0"/>
                </a:lnTo>
                <a:lnTo>
                  <a:pt x="0" y="7366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10819" y="2004060"/>
            <a:ext cx="74930" cy="591820"/>
          </a:xfrm>
          <a:custGeom>
            <a:avLst/>
            <a:gdLst/>
            <a:ahLst/>
            <a:cxnLst/>
            <a:rect l="l" t="t" r="r" b="b"/>
            <a:pathLst>
              <a:path w="74929" h="591819">
                <a:moveTo>
                  <a:pt x="0" y="591820"/>
                </a:moveTo>
                <a:lnTo>
                  <a:pt x="74828" y="591820"/>
                </a:lnTo>
                <a:lnTo>
                  <a:pt x="74828" y="0"/>
                </a:lnTo>
                <a:lnTo>
                  <a:pt x="0" y="0"/>
                </a:lnTo>
                <a:lnTo>
                  <a:pt x="0" y="59182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10819" y="1929129"/>
            <a:ext cx="3423285" cy="74930"/>
          </a:xfrm>
          <a:custGeom>
            <a:avLst/>
            <a:gdLst/>
            <a:ahLst/>
            <a:cxnLst/>
            <a:rect l="l" t="t" r="r" b="b"/>
            <a:pathLst>
              <a:path w="3423285" h="74930">
                <a:moveTo>
                  <a:pt x="0" y="74929"/>
                </a:moveTo>
                <a:lnTo>
                  <a:pt x="3423043" y="74929"/>
                </a:lnTo>
                <a:lnTo>
                  <a:pt x="3423043" y="0"/>
                </a:lnTo>
                <a:lnTo>
                  <a:pt x="0" y="0"/>
                </a:lnTo>
                <a:lnTo>
                  <a:pt x="0" y="74929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759098" y="2004136"/>
            <a:ext cx="74930" cy="591820"/>
          </a:xfrm>
          <a:custGeom>
            <a:avLst/>
            <a:gdLst/>
            <a:ahLst/>
            <a:cxnLst/>
            <a:rect l="l" t="t" r="r" b="b"/>
            <a:pathLst>
              <a:path w="74929" h="591819">
                <a:moveTo>
                  <a:pt x="74764" y="0"/>
                </a:moveTo>
                <a:lnTo>
                  <a:pt x="0" y="0"/>
                </a:lnTo>
                <a:lnTo>
                  <a:pt x="0" y="591223"/>
                </a:lnTo>
                <a:lnTo>
                  <a:pt x="74764" y="591223"/>
                </a:lnTo>
                <a:lnTo>
                  <a:pt x="74764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99121" y="2004136"/>
            <a:ext cx="74930" cy="201295"/>
          </a:xfrm>
          <a:custGeom>
            <a:avLst/>
            <a:gdLst/>
            <a:ahLst/>
            <a:cxnLst/>
            <a:rect l="l" t="t" r="r" b="b"/>
            <a:pathLst>
              <a:path w="74930" h="201294">
                <a:moveTo>
                  <a:pt x="74777" y="0"/>
                </a:moveTo>
                <a:lnTo>
                  <a:pt x="0" y="0"/>
                </a:lnTo>
                <a:lnTo>
                  <a:pt x="0" y="200901"/>
                </a:lnTo>
                <a:lnTo>
                  <a:pt x="74777" y="200901"/>
                </a:lnTo>
                <a:lnTo>
                  <a:pt x="74777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485099" y="2004136"/>
            <a:ext cx="74930" cy="201295"/>
          </a:xfrm>
          <a:custGeom>
            <a:avLst/>
            <a:gdLst/>
            <a:ahLst/>
            <a:cxnLst/>
            <a:rect l="l" t="t" r="r" b="b"/>
            <a:pathLst>
              <a:path w="74930" h="201294">
                <a:moveTo>
                  <a:pt x="74777" y="0"/>
                </a:moveTo>
                <a:lnTo>
                  <a:pt x="0" y="0"/>
                </a:lnTo>
                <a:lnTo>
                  <a:pt x="0" y="200901"/>
                </a:lnTo>
                <a:lnTo>
                  <a:pt x="74777" y="200901"/>
                </a:lnTo>
                <a:lnTo>
                  <a:pt x="74777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071001" y="2004136"/>
            <a:ext cx="74930" cy="201295"/>
          </a:xfrm>
          <a:custGeom>
            <a:avLst/>
            <a:gdLst/>
            <a:ahLst/>
            <a:cxnLst/>
            <a:rect l="l" t="t" r="r" b="b"/>
            <a:pathLst>
              <a:path w="74930" h="201294">
                <a:moveTo>
                  <a:pt x="74815" y="0"/>
                </a:moveTo>
                <a:lnTo>
                  <a:pt x="0" y="0"/>
                </a:lnTo>
                <a:lnTo>
                  <a:pt x="0" y="200901"/>
                </a:lnTo>
                <a:lnTo>
                  <a:pt x="74815" y="200901"/>
                </a:lnTo>
                <a:lnTo>
                  <a:pt x="74815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656979" y="2004136"/>
            <a:ext cx="74930" cy="201295"/>
          </a:xfrm>
          <a:custGeom>
            <a:avLst/>
            <a:gdLst/>
            <a:ahLst/>
            <a:cxnLst/>
            <a:rect l="l" t="t" r="r" b="b"/>
            <a:pathLst>
              <a:path w="74930" h="201294">
                <a:moveTo>
                  <a:pt x="74752" y="0"/>
                </a:moveTo>
                <a:lnTo>
                  <a:pt x="0" y="0"/>
                </a:lnTo>
                <a:lnTo>
                  <a:pt x="0" y="200901"/>
                </a:lnTo>
                <a:lnTo>
                  <a:pt x="74752" y="200901"/>
                </a:lnTo>
                <a:lnTo>
                  <a:pt x="74752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242919" y="2004136"/>
            <a:ext cx="74930" cy="201295"/>
          </a:xfrm>
          <a:custGeom>
            <a:avLst/>
            <a:gdLst/>
            <a:ahLst/>
            <a:cxnLst/>
            <a:rect l="l" t="t" r="r" b="b"/>
            <a:pathLst>
              <a:path w="74929" h="201294">
                <a:moveTo>
                  <a:pt x="74815" y="0"/>
                </a:moveTo>
                <a:lnTo>
                  <a:pt x="0" y="0"/>
                </a:lnTo>
                <a:lnTo>
                  <a:pt x="0" y="200901"/>
                </a:lnTo>
                <a:lnTo>
                  <a:pt x="74815" y="200901"/>
                </a:lnTo>
                <a:lnTo>
                  <a:pt x="74815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06145" y="2276303"/>
            <a:ext cx="270510" cy="270510"/>
          </a:xfrm>
          <a:custGeom>
            <a:avLst/>
            <a:gdLst/>
            <a:ahLst/>
            <a:cxnLst/>
            <a:rect l="l" t="t" r="r" b="b"/>
            <a:pathLst>
              <a:path w="270509" h="270510">
                <a:moveTo>
                  <a:pt x="135064" y="0"/>
                </a:moveTo>
                <a:lnTo>
                  <a:pt x="92420" y="6893"/>
                </a:lnTo>
                <a:lnTo>
                  <a:pt x="55349" y="26081"/>
                </a:lnTo>
                <a:lnTo>
                  <a:pt x="26094" y="55324"/>
                </a:lnTo>
                <a:lnTo>
                  <a:pt x="6890" y="92425"/>
                </a:lnTo>
                <a:lnTo>
                  <a:pt x="0" y="135026"/>
                </a:lnTo>
                <a:lnTo>
                  <a:pt x="6897" y="177678"/>
                </a:lnTo>
                <a:lnTo>
                  <a:pt x="26094" y="214755"/>
                </a:lnTo>
                <a:lnTo>
                  <a:pt x="55349" y="244016"/>
                </a:lnTo>
                <a:lnTo>
                  <a:pt x="92420" y="263217"/>
                </a:lnTo>
                <a:lnTo>
                  <a:pt x="135064" y="270116"/>
                </a:lnTo>
                <a:lnTo>
                  <a:pt x="177702" y="263217"/>
                </a:lnTo>
                <a:lnTo>
                  <a:pt x="214769" y="244016"/>
                </a:lnTo>
                <a:lnTo>
                  <a:pt x="244022" y="214755"/>
                </a:lnTo>
                <a:lnTo>
                  <a:pt x="254068" y="195351"/>
                </a:lnTo>
                <a:lnTo>
                  <a:pt x="135064" y="195351"/>
                </a:lnTo>
                <a:lnTo>
                  <a:pt x="111625" y="190602"/>
                </a:lnTo>
                <a:lnTo>
                  <a:pt x="92463" y="177661"/>
                </a:lnTo>
                <a:lnTo>
                  <a:pt x="79534" y="158484"/>
                </a:lnTo>
                <a:lnTo>
                  <a:pt x="74790" y="135026"/>
                </a:lnTo>
                <a:lnTo>
                  <a:pt x="79534" y="111587"/>
                </a:lnTo>
                <a:lnTo>
                  <a:pt x="92463" y="92425"/>
                </a:lnTo>
                <a:lnTo>
                  <a:pt x="111625" y="79496"/>
                </a:lnTo>
                <a:lnTo>
                  <a:pt x="135064" y="74752"/>
                </a:lnTo>
                <a:lnTo>
                  <a:pt x="254085" y="74752"/>
                </a:lnTo>
                <a:lnTo>
                  <a:pt x="244022" y="55324"/>
                </a:lnTo>
                <a:lnTo>
                  <a:pt x="214769" y="26081"/>
                </a:lnTo>
                <a:lnTo>
                  <a:pt x="177702" y="6893"/>
                </a:lnTo>
                <a:lnTo>
                  <a:pt x="135064" y="0"/>
                </a:lnTo>
                <a:close/>
              </a:path>
              <a:path w="270509" h="270510">
                <a:moveTo>
                  <a:pt x="254085" y="74752"/>
                </a:moveTo>
                <a:lnTo>
                  <a:pt x="135064" y="74752"/>
                </a:lnTo>
                <a:lnTo>
                  <a:pt x="158496" y="79496"/>
                </a:lnTo>
                <a:lnTo>
                  <a:pt x="177653" y="92425"/>
                </a:lnTo>
                <a:lnTo>
                  <a:pt x="190582" y="111587"/>
                </a:lnTo>
                <a:lnTo>
                  <a:pt x="195326" y="135026"/>
                </a:lnTo>
                <a:lnTo>
                  <a:pt x="190582" y="158484"/>
                </a:lnTo>
                <a:lnTo>
                  <a:pt x="177629" y="177678"/>
                </a:lnTo>
                <a:lnTo>
                  <a:pt x="158496" y="190602"/>
                </a:lnTo>
                <a:lnTo>
                  <a:pt x="135064" y="195351"/>
                </a:lnTo>
                <a:lnTo>
                  <a:pt x="254068" y="195351"/>
                </a:lnTo>
                <a:lnTo>
                  <a:pt x="263221" y="177661"/>
                </a:lnTo>
                <a:lnTo>
                  <a:pt x="270116" y="135026"/>
                </a:lnTo>
                <a:lnTo>
                  <a:pt x="263219" y="92386"/>
                </a:lnTo>
                <a:lnTo>
                  <a:pt x="254085" y="7475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228951" y="3392170"/>
            <a:ext cx="1009015" cy="587375"/>
          </a:xfrm>
          <a:custGeom>
            <a:avLst/>
            <a:gdLst/>
            <a:ahLst/>
            <a:cxnLst/>
            <a:rect l="l" t="t" r="r" b="b"/>
            <a:pathLst>
              <a:path w="1009014" h="587375">
                <a:moveTo>
                  <a:pt x="504278" y="0"/>
                </a:moveTo>
                <a:lnTo>
                  <a:pt x="454820" y="1681"/>
                </a:lnTo>
                <a:lnTo>
                  <a:pt x="407675" y="6697"/>
                </a:lnTo>
                <a:lnTo>
                  <a:pt x="362883" y="15000"/>
                </a:lnTo>
                <a:lnTo>
                  <a:pt x="320487" y="26545"/>
                </a:lnTo>
                <a:lnTo>
                  <a:pt x="280526" y="41287"/>
                </a:lnTo>
                <a:lnTo>
                  <a:pt x="243044" y="59180"/>
                </a:lnTo>
                <a:lnTo>
                  <a:pt x="208080" y="80179"/>
                </a:lnTo>
                <a:lnTo>
                  <a:pt x="175677" y="104237"/>
                </a:lnTo>
                <a:lnTo>
                  <a:pt x="145875" y="131310"/>
                </a:lnTo>
                <a:lnTo>
                  <a:pt x="118715" y="161351"/>
                </a:lnTo>
                <a:lnTo>
                  <a:pt x="94239" y="194316"/>
                </a:lnTo>
                <a:lnTo>
                  <a:pt x="72489" y="230158"/>
                </a:lnTo>
                <a:lnTo>
                  <a:pt x="53504" y="268832"/>
                </a:lnTo>
                <a:lnTo>
                  <a:pt x="37327" y="310293"/>
                </a:lnTo>
                <a:lnTo>
                  <a:pt x="23999" y="354494"/>
                </a:lnTo>
                <a:lnTo>
                  <a:pt x="13561" y="401391"/>
                </a:lnTo>
                <a:lnTo>
                  <a:pt x="6054" y="450937"/>
                </a:lnTo>
                <a:lnTo>
                  <a:pt x="1520" y="503087"/>
                </a:lnTo>
                <a:lnTo>
                  <a:pt x="0" y="557796"/>
                </a:lnTo>
                <a:lnTo>
                  <a:pt x="0" y="587222"/>
                </a:lnTo>
                <a:lnTo>
                  <a:pt x="1008557" y="587222"/>
                </a:lnTo>
                <a:lnTo>
                  <a:pt x="1008557" y="557796"/>
                </a:lnTo>
                <a:lnTo>
                  <a:pt x="1007739" y="528370"/>
                </a:lnTo>
                <a:lnTo>
                  <a:pt x="59270" y="528370"/>
                </a:lnTo>
                <a:lnTo>
                  <a:pt x="62774" y="473173"/>
                </a:lnTo>
                <a:lnTo>
                  <a:pt x="69708" y="421215"/>
                </a:lnTo>
                <a:lnTo>
                  <a:pt x="80034" y="372541"/>
                </a:lnTo>
                <a:lnTo>
                  <a:pt x="93709" y="327195"/>
                </a:lnTo>
                <a:lnTo>
                  <a:pt x="110694" y="285221"/>
                </a:lnTo>
                <a:lnTo>
                  <a:pt x="130947" y="246665"/>
                </a:lnTo>
                <a:lnTo>
                  <a:pt x="154427" y="211570"/>
                </a:lnTo>
                <a:lnTo>
                  <a:pt x="181095" y="179981"/>
                </a:lnTo>
                <a:lnTo>
                  <a:pt x="210909" y="151942"/>
                </a:lnTo>
                <a:lnTo>
                  <a:pt x="243828" y="127497"/>
                </a:lnTo>
                <a:lnTo>
                  <a:pt x="279813" y="106691"/>
                </a:lnTo>
                <a:lnTo>
                  <a:pt x="318821" y="89569"/>
                </a:lnTo>
                <a:lnTo>
                  <a:pt x="360812" y="76174"/>
                </a:lnTo>
                <a:lnTo>
                  <a:pt x="405746" y="66552"/>
                </a:lnTo>
                <a:lnTo>
                  <a:pt x="453582" y="60746"/>
                </a:lnTo>
                <a:lnTo>
                  <a:pt x="504278" y="58801"/>
                </a:lnTo>
                <a:lnTo>
                  <a:pt x="764718" y="58801"/>
                </a:lnTo>
                <a:lnTo>
                  <a:pt x="728030" y="41287"/>
                </a:lnTo>
                <a:lnTo>
                  <a:pt x="688070" y="26545"/>
                </a:lnTo>
                <a:lnTo>
                  <a:pt x="645674" y="15000"/>
                </a:lnTo>
                <a:lnTo>
                  <a:pt x="600882" y="6697"/>
                </a:lnTo>
                <a:lnTo>
                  <a:pt x="553737" y="1681"/>
                </a:lnTo>
                <a:lnTo>
                  <a:pt x="504278" y="0"/>
                </a:lnTo>
                <a:close/>
              </a:path>
              <a:path w="1009014" h="587375">
                <a:moveTo>
                  <a:pt x="764718" y="58801"/>
                </a:moveTo>
                <a:lnTo>
                  <a:pt x="504278" y="58801"/>
                </a:lnTo>
                <a:lnTo>
                  <a:pt x="554989" y="60746"/>
                </a:lnTo>
                <a:lnTo>
                  <a:pt x="602837" y="66552"/>
                </a:lnTo>
                <a:lnTo>
                  <a:pt x="647782" y="76174"/>
                </a:lnTo>
                <a:lnTo>
                  <a:pt x="689783" y="89569"/>
                </a:lnTo>
                <a:lnTo>
                  <a:pt x="728800" y="106691"/>
                </a:lnTo>
                <a:lnTo>
                  <a:pt x="764791" y="127497"/>
                </a:lnTo>
                <a:lnTo>
                  <a:pt x="797716" y="151942"/>
                </a:lnTo>
                <a:lnTo>
                  <a:pt x="827535" y="179981"/>
                </a:lnTo>
                <a:lnTo>
                  <a:pt x="854205" y="211570"/>
                </a:lnTo>
                <a:lnTo>
                  <a:pt x="877687" y="246665"/>
                </a:lnTo>
                <a:lnTo>
                  <a:pt x="897940" y="285221"/>
                </a:lnTo>
                <a:lnTo>
                  <a:pt x="914923" y="327195"/>
                </a:lnTo>
                <a:lnTo>
                  <a:pt x="928594" y="372541"/>
                </a:lnTo>
                <a:lnTo>
                  <a:pt x="938915" y="421215"/>
                </a:lnTo>
                <a:lnTo>
                  <a:pt x="945843" y="473173"/>
                </a:lnTo>
                <a:lnTo>
                  <a:pt x="949337" y="528370"/>
                </a:lnTo>
                <a:lnTo>
                  <a:pt x="1007739" y="528370"/>
                </a:lnTo>
                <a:lnTo>
                  <a:pt x="1002502" y="450937"/>
                </a:lnTo>
                <a:lnTo>
                  <a:pt x="994996" y="401391"/>
                </a:lnTo>
                <a:lnTo>
                  <a:pt x="984557" y="354494"/>
                </a:lnTo>
                <a:lnTo>
                  <a:pt x="971229" y="310293"/>
                </a:lnTo>
                <a:lnTo>
                  <a:pt x="955053" y="268832"/>
                </a:lnTo>
                <a:lnTo>
                  <a:pt x="936068" y="230158"/>
                </a:lnTo>
                <a:lnTo>
                  <a:pt x="914317" y="194316"/>
                </a:lnTo>
                <a:lnTo>
                  <a:pt x="889842" y="161351"/>
                </a:lnTo>
                <a:lnTo>
                  <a:pt x="862682" y="131310"/>
                </a:lnTo>
                <a:lnTo>
                  <a:pt x="832880" y="104237"/>
                </a:lnTo>
                <a:lnTo>
                  <a:pt x="800476" y="80179"/>
                </a:lnTo>
                <a:lnTo>
                  <a:pt x="765513" y="59180"/>
                </a:lnTo>
                <a:lnTo>
                  <a:pt x="764718" y="58801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7629" y="2964102"/>
            <a:ext cx="2211705" cy="1443355"/>
          </a:xfrm>
          <a:custGeom>
            <a:avLst/>
            <a:gdLst/>
            <a:ahLst/>
            <a:cxnLst/>
            <a:rect l="l" t="t" r="r" b="b"/>
            <a:pathLst>
              <a:path w="2211704" h="1443354">
                <a:moveTo>
                  <a:pt x="1105598" y="0"/>
                </a:moveTo>
                <a:lnTo>
                  <a:pt x="1056396" y="1051"/>
                </a:lnTo>
                <a:lnTo>
                  <a:pt x="1008181" y="4185"/>
                </a:lnTo>
                <a:lnTo>
                  <a:pt x="960985" y="9368"/>
                </a:lnTo>
                <a:lnTo>
                  <a:pt x="914838" y="16568"/>
                </a:lnTo>
                <a:lnTo>
                  <a:pt x="869771" y="25752"/>
                </a:lnTo>
                <a:lnTo>
                  <a:pt x="825816" y="36888"/>
                </a:lnTo>
                <a:lnTo>
                  <a:pt x="783005" y="49943"/>
                </a:lnTo>
                <a:lnTo>
                  <a:pt x="741368" y="64885"/>
                </a:lnTo>
                <a:lnTo>
                  <a:pt x="700937" y="81681"/>
                </a:lnTo>
                <a:lnTo>
                  <a:pt x="661742" y="100298"/>
                </a:lnTo>
                <a:lnTo>
                  <a:pt x="623816" y="120705"/>
                </a:lnTo>
                <a:lnTo>
                  <a:pt x="587190" y="142868"/>
                </a:lnTo>
                <a:lnTo>
                  <a:pt x="551894" y="166755"/>
                </a:lnTo>
                <a:lnTo>
                  <a:pt x="517961" y="192334"/>
                </a:lnTo>
                <a:lnTo>
                  <a:pt x="485420" y="219572"/>
                </a:lnTo>
                <a:lnTo>
                  <a:pt x="454305" y="248436"/>
                </a:lnTo>
                <a:lnTo>
                  <a:pt x="424645" y="278893"/>
                </a:lnTo>
                <a:lnTo>
                  <a:pt x="396472" y="310913"/>
                </a:lnTo>
                <a:lnTo>
                  <a:pt x="369818" y="344461"/>
                </a:lnTo>
                <a:lnTo>
                  <a:pt x="344713" y="379505"/>
                </a:lnTo>
                <a:lnTo>
                  <a:pt x="321189" y="416013"/>
                </a:lnTo>
                <a:lnTo>
                  <a:pt x="299278" y="453952"/>
                </a:lnTo>
                <a:lnTo>
                  <a:pt x="279010" y="493290"/>
                </a:lnTo>
                <a:lnTo>
                  <a:pt x="260416" y="533994"/>
                </a:lnTo>
                <a:lnTo>
                  <a:pt x="243529" y="576031"/>
                </a:lnTo>
                <a:lnTo>
                  <a:pt x="228379" y="619370"/>
                </a:lnTo>
                <a:lnTo>
                  <a:pt x="214997" y="663977"/>
                </a:lnTo>
                <a:lnTo>
                  <a:pt x="203415" y="709820"/>
                </a:lnTo>
                <a:lnTo>
                  <a:pt x="193664" y="756867"/>
                </a:lnTo>
                <a:lnTo>
                  <a:pt x="185775" y="805084"/>
                </a:lnTo>
                <a:lnTo>
                  <a:pt x="179780" y="854440"/>
                </a:lnTo>
                <a:lnTo>
                  <a:pt x="175710" y="904902"/>
                </a:lnTo>
                <a:lnTo>
                  <a:pt x="173596" y="956437"/>
                </a:lnTo>
                <a:lnTo>
                  <a:pt x="0" y="956437"/>
                </a:lnTo>
                <a:lnTo>
                  <a:pt x="0" y="1443304"/>
                </a:lnTo>
                <a:lnTo>
                  <a:pt x="2211247" y="1443304"/>
                </a:lnTo>
                <a:lnTo>
                  <a:pt x="2211247" y="1384554"/>
                </a:lnTo>
                <a:lnTo>
                  <a:pt x="58839" y="1384554"/>
                </a:lnTo>
                <a:lnTo>
                  <a:pt x="58839" y="1015288"/>
                </a:lnTo>
                <a:lnTo>
                  <a:pt x="232143" y="1015288"/>
                </a:lnTo>
                <a:lnTo>
                  <a:pt x="232143" y="985862"/>
                </a:lnTo>
                <a:lnTo>
                  <a:pt x="233233" y="932777"/>
                </a:lnTo>
                <a:lnTo>
                  <a:pt x="236478" y="880867"/>
                </a:lnTo>
                <a:lnTo>
                  <a:pt x="241842" y="830169"/>
                </a:lnTo>
                <a:lnTo>
                  <a:pt x="249289" y="780722"/>
                </a:lnTo>
                <a:lnTo>
                  <a:pt x="258784" y="732565"/>
                </a:lnTo>
                <a:lnTo>
                  <a:pt x="270289" y="685737"/>
                </a:lnTo>
                <a:lnTo>
                  <a:pt x="283768" y="640274"/>
                </a:lnTo>
                <a:lnTo>
                  <a:pt x="299186" y="596216"/>
                </a:lnTo>
                <a:lnTo>
                  <a:pt x="316506" y="553601"/>
                </a:lnTo>
                <a:lnTo>
                  <a:pt x="335693" y="512468"/>
                </a:lnTo>
                <a:lnTo>
                  <a:pt x="356709" y="472855"/>
                </a:lnTo>
                <a:lnTo>
                  <a:pt x="379518" y="434800"/>
                </a:lnTo>
                <a:lnTo>
                  <a:pt x="404086" y="398341"/>
                </a:lnTo>
                <a:lnTo>
                  <a:pt x="430374" y="363518"/>
                </a:lnTo>
                <a:lnTo>
                  <a:pt x="458348" y="330368"/>
                </a:lnTo>
                <a:lnTo>
                  <a:pt x="487971" y="298930"/>
                </a:lnTo>
                <a:lnTo>
                  <a:pt x="519206" y="269242"/>
                </a:lnTo>
                <a:lnTo>
                  <a:pt x="552019" y="241342"/>
                </a:lnTo>
                <a:lnTo>
                  <a:pt x="586371" y="215269"/>
                </a:lnTo>
                <a:lnTo>
                  <a:pt x="622229" y="191062"/>
                </a:lnTo>
                <a:lnTo>
                  <a:pt x="659554" y="168758"/>
                </a:lnTo>
                <a:lnTo>
                  <a:pt x="698311" y="148396"/>
                </a:lnTo>
                <a:lnTo>
                  <a:pt x="738464" y="130015"/>
                </a:lnTo>
                <a:lnTo>
                  <a:pt x="779977" y="113652"/>
                </a:lnTo>
                <a:lnTo>
                  <a:pt x="822813" y="99347"/>
                </a:lnTo>
                <a:lnTo>
                  <a:pt x="866937" y="87137"/>
                </a:lnTo>
                <a:lnTo>
                  <a:pt x="912311" y="77061"/>
                </a:lnTo>
                <a:lnTo>
                  <a:pt x="958901" y="69157"/>
                </a:lnTo>
                <a:lnTo>
                  <a:pt x="1006669" y="63464"/>
                </a:lnTo>
                <a:lnTo>
                  <a:pt x="1055580" y="60021"/>
                </a:lnTo>
                <a:lnTo>
                  <a:pt x="1105598" y="58864"/>
                </a:lnTo>
                <a:lnTo>
                  <a:pt x="1453094" y="58864"/>
                </a:lnTo>
                <a:lnTo>
                  <a:pt x="1428232" y="49943"/>
                </a:lnTo>
                <a:lnTo>
                  <a:pt x="1385416" y="36888"/>
                </a:lnTo>
                <a:lnTo>
                  <a:pt x="1341456" y="25752"/>
                </a:lnTo>
                <a:lnTo>
                  <a:pt x="1296384" y="16568"/>
                </a:lnTo>
                <a:lnTo>
                  <a:pt x="1250231" y="9368"/>
                </a:lnTo>
                <a:lnTo>
                  <a:pt x="1203028" y="4185"/>
                </a:lnTo>
                <a:lnTo>
                  <a:pt x="1154806" y="1051"/>
                </a:lnTo>
                <a:lnTo>
                  <a:pt x="1105598" y="0"/>
                </a:lnTo>
                <a:close/>
              </a:path>
              <a:path w="2211704" h="1443354">
                <a:moveTo>
                  <a:pt x="390639" y="1258290"/>
                </a:moveTo>
                <a:lnTo>
                  <a:pt x="331800" y="1258290"/>
                </a:lnTo>
                <a:lnTo>
                  <a:pt x="331800" y="1384554"/>
                </a:lnTo>
                <a:lnTo>
                  <a:pt x="390639" y="1384554"/>
                </a:lnTo>
                <a:lnTo>
                  <a:pt x="390639" y="1258290"/>
                </a:lnTo>
                <a:close/>
              </a:path>
              <a:path w="2211704" h="1443354">
                <a:moveTo>
                  <a:pt x="767372" y="1258290"/>
                </a:moveTo>
                <a:lnTo>
                  <a:pt x="708571" y="1258290"/>
                </a:lnTo>
                <a:lnTo>
                  <a:pt x="708571" y="1384554"/>
                </a:lnTo>
                <a:lnTo>
                  <a:pt x="767372" y="1384554"/>
                </a:lnTo>
                <a:lnTo>
                  <a:pt x="767372" y="1258290"/>
                </a:lnTo>
                <a:close/>
              </a:path>
              <a:path w="2211704" h="1443354">
                <a:moveTo>
                  <a:pt x="1143990" y="1258290"/>
                </a:moveTo>
                <a:lnTo>
                  <a:pt x="1085189" y="1258290"/>
                </a:lnTo>
                <a:lnTo>
                  <a:pt x="1085189" y="1384554"/>
                </a:lnTo>
                <a:lnTo>
                  <a:pt x="1143990" y="1384554"/>
                </a:lnTo>
                <a:lnTo>
                  <a:pt x="1143990" y="1258290"/>
                </a:lnTo>
                <a:close/>
              </a:path>
              <a:path w="2211704" h="1443354">
                <a:moveTo>
                  <a:pt x="1520710" y="1258290"/>
                </a:moveTo>
                <a:lnTo>
                  <a:pt x="1461846" y="1258290"/>
                </a:lnTo>
                <a:lnTo>
                  <a:pt x="1461846" y="1384554"/>
                </a:lnTo>
                <a:lnTo>
                  <a:pt x="1520710" y="1384554"/>
                </a:lnTo>
                <a:lnTo>
                  <a:pt x="1520710" y="1258290"/>
                </a:lnTo>
                <a:close/>
              </a:path>
              <a:path w="2211704" h="1443354">
                <a:moveTo>
                  <a:pt x="1897329" y="1258290"/>
                </a:moveTo>
                <a:lnTo>
                  <a:pt x="1838515" y="1258290"/>
                </a:lnTo>
                <a:lnTo>
                  <a:pt x="1838515" y="1384554"/>
                </a:lnTo>
                <a:lnTo>
                  <a:pt x="1897329" y="1384554"/>
                </a:lnTo>
                <a:lnTo>
                  <a:pt x="1897329" y="1258290"/>
                </a:lnTo>
                <a:close/>
              </a:path>
              <a:path w="2211704" h="1443354">
                <a:moveTo>
                  <a:pt x="1453094" y="58864"/>
                </a:moveTo>
                <a:lnTo>
                  <a:pt x="1105598" y="58864"/>
                </a:lnTo>
                <a:lnTo>
                  <a:pt x="1155620" y="60021"/>
                </a:lnTo>
                <a:lnTo>
                  <a:pt x="1204536" y="63464"/>
                </a:lnTo>
                <a:lnTo>
                  <a:pt x="1252309" y="69157"/>
                </a:lnTo>
                <a:lnTo>
                  <a:pt x="1298903" y="77061"/>
                </a:lnTo>
                <a:lnTo>
                  <a:pt x="1344282" y="87137"/>
                </a:lnTo>
                <a:lnTo>
                  <a:pt x="1388410" y="99347"/>
                </a:lnTo>
                <a:lnTo>
                  <a:pt x="1431250" y="113652"/>
                </a:lnTo>
                <a:lnTo>
                  <a:pt x="1472766" y="130015"/>
                </a:lnTo>
                <a:lnTo>
                  <a:pt x="1512923" y="148396"/>
                </a:lnTo>
                <a:lnTo>
                  <a:pt x="1551683" y="168758"/>
                </a:lnTo>
                <a:lnTo>
                  <a:pt x="1589012" y="191062"/>
                </a:lnTo>
                <a:lnTo>
                  <a:pt x="1624872" y="215269"/>
                </a:lnTo>
                <a:lnTo>
                  <a:pt x="1659228" y="241342"/>
                </a:lnTo>
                <a:lnTo>
                  <a:pt x="1692043" y="269242"/>
                </a:lnTo>
                <a:lnTo>
                  <a:pt x="1723281" y="298930"/>
                </a:lnTo>
                <a:lnTo>
                  <a:pt x="1752906" y="330368"/>
                </a:lnTo>
                <a:lnTo>
                  <a:pt x="1780883" y="363518"/>
                </a:lnTo>
                <a:lnTo>
                  <a:pt x="1807173" y="398341"/>
                </a:lnTo>
                <a:lnTo>
                  <a:pt x="1831742" y="434800"/>
                </a:lnTo>
                <a:lnTo>
                  <a:pt x="1854554" y="472855"/>
                </a:lnTo>
                <a:lnTo>
                  <a:pt x="1875572" y="512468"/>
                </a:lnTo>
                <a:lnTo>
                  <a:pt x="1894759" y="553601"/>
                </a:lnTo>
                <a:lnTo>
                  <a:pt x="1912081" y="596216"/>
                </a:lnTo>
                <a:lnTo>
                  <a:pt x="1927500" y="640274"/>
                </a:lnTo>
                <a:lnTo>
                  <a:pt x="1940981" y="685737"/>
                </a:lnTo>
                <a:lnTo>
                  <a:pt x="1952486" y="732565"/>
                </a:lnTo>
                <a:lnTo>
                  <a:pt x="1961981" y="780722"/>
                </a:lnTo>
                <a:lnTo>
                  <a:pt x="1969429" y="830169"/>
                </a:lnTo>
                <a:lnTo>
                  <a:pt x="1974794" y="880867"/>
                </a:lnTo>
                <a:lnTo>
                  <a:pt x="1978040" y="932777"/>
                </a:lnTo>
                <a:lnTo>
                  <a:pt x="1979129" y="985862"/>
                </a:lnTo>
                <a:lnTo>
                  <a:pt x="1979129" y="1015288"/>
                </a:lnTo>
                <a:lnTo>
                  <a:pt x="2152446" y="1015288"/>
                </a:lnTo>
                <a:lnTo>
                  <a:pt x="2152446" y="1384554"/>
                </a:lnTo>
                <a:lnTo>
                  <a:pt x="2211247" y="1384554"/>
                </a:lnTo>
                <a:lnTo>
                  <a:pt x="2211247" y="956437"/>
                </a:lnTo>
                <a:lnTo>
                  <a:pt x="2037626" y="956437"/>
                </a:lnTo>
                <a:lnTo>
                  <a:pt x="2035518" y="904902"/>
                </a:lnTo>
                <a:lnTo>
                  <a:pt x="2031454" y="854440"/>
                </a:lnTo>
                <a:lnTo>
                  <a:pt x="2025464" y="805084"/>
                </a:lnTo>
                <a:lnTo>
                  <a:pt x="2017581" y="756867"/>
                </a:lnTo>
                <a:lnTo>
                  <a:pt x="2007834" y="709820"/>
                </a:lnTo>
                <a:lnTo>
                  <a:pt x="1996256" y="663977"/>
                </a:lnTo>
                <a:lnTo>
                  <a:pt x="1982878" y="619370"/>
                </a:lnTo>
                <a:lnTo>
                  <a:pt x="1967731" y="576031"/>
                </a:lnTo>
                <a:lnTo>
                  <a:pt x="1950846" y="533994"/>
                </a:lnTo>
                <a:lnTo>
                  <a:pt x="1932254" y="493290"/>
                </a:lnTo>
                <a:lnTo>
                  <a:pt x="1911988" y="453952"/>
                </a:lnTo>
                <a:lnTo>
                  <a:pt x="1890077" y="416013"/>
                </a:lnTo>
                <a:lnTo>
                  <a:pt x="1866554" y="379505"/>
                </a:lnTo>
                <a:lnTo>
                  <a:pt x="1841450" y="344461"/>
                </a:lnTo>
                <a:lnTo>
                  <a:pt x="1814795" y="310913"/>
                </a:lnTo>
                <a:lnTo>
                  <a:pt x="1786621" y="278893"/>
                </a:lnTo>
                <a:lnTo>
                  <a:pt x="1756960" y="248436"/>
                </a:lnTo>
                <a:lnTo>
                  <a:pt x="1725843" y="219572"/>
                </a:lnTo>
                <a:lnTo>
                  <a:pt x="1693301" y="192334"/>
                </a:lnTo>
                <a:lnTo>
                  <a:pt x="1659365" y="166755"/>
                </a:lnTo>
                <a:lnTo>
                  <a:pt x="1624067" y="142868"/>
                </a:lnTo>
                <a:lnTo>
                  <a:pt x="1587437" y="120705"/>
                </a:lnTo>
                <a:lnTo>
                  <a:pt x="1549507" y="100298"/>
                </a:lnTo>
                <a:lnTo>
                  <a:pt x="1510309" y="81681"/>
                </a:lnTo>
                <a:lnTo>
                  <a:pt x="1469874" y="64885"/>
                </a:lnTo>
                <a:lnTo>
                  <a:pt x="1453094" y="58864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906520" y="4647781"/>
            <a:ext cx="760730" cy="1316990"/>
          </a:xfrm>
          <a:custGeom>
            <a:avLst/>
            <a:gdLst/>
            <a:ahLst/>
            <a:cxnLst/>
            <a:rect l="l" t="t" r="r" b="b"/>
            <a:pathLst>
              <a:path w="760730" h="1316989">
                <a:moveTo>
                  <a:pt x="0" y="0"/>
                </a:moveTo>
                <a:lnTo>
                  <a:pt x="0" y="1316964"/>
                </a:lnTo>
                <a:lnTo>
                  <a:pt x="760603" y="1316964"/>
                </a:lnTo>
                <a:lnTo>
                  <a:pt x="713256" y="1234986"/>
                </a:lnTo>
                <a:lnTo>
                  <a:pt x="82042" y="1234986"/>
                </a:lnTo>
                <a:lnTo>
                  <a:pt x="82042" y="305854"/>
                </a:lnTo>
                <a:lnTo>
                  <a:pt x="176643" y="305854"/>
                </a:lnTo>
                <a:lnTo>
                  <a:pt x="0" y="0"/>
                </a:lnTo>
                <a:close/>
              </a:path>
              <a:path w="760730" h="1316989">
                <a:moveTo>
                  <a:pt x="176643" y="305854"/>
                </a:moveTo>
                <a:lnTo>
                  <a:pt x="82042" y="305854"/>
                </a:lnTo>
                <a:lnTo>
                  <a:pt x="618540" y="1234986"/>
                </a:lnTo>
                <a:lnTo>
                  <a:pt x="713256" y="1234986"/>
                </a:lnTo>
                <a:lnTo>
                  <a:pt x="176643" y="305854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10824" y="2807207"/>
            <a:ext cx="2103755" cy="3646804"/>
          </a:xfrm>
          <a:custGeom>
            <a:avLst/>
            <a:gdLst/>
            <a:ahLst/>
            <a:cxnLst/>
            <a:rect l="l" t="t" r="r" b="b"/>
            <a:pathLst>
              <a:path w="2103755" h="3646804">
                <a:moveTo>
                  <a:pt x="6896" y="0"/>
                </a:moveTo>
                <a:lnTo>
                  <a:pt x="6896" y="16675"/>
                </a:lnTo>
                <a:lnTo>
                  <a:pt x="69" y="16675"/>
                </a:lnTo>
                <a:lnTo>
                  <a:pt x="6680" y="1146594"/>
                </a:lnTo>
                <a:lnTo>
                  <a:pt x="6896" y="3646474"/>
                </a:lnTo>
                <a:lnTo>
                  <a:pt x="2032139" y="3646627"/>
                </a:lnTo>
                <a:lnTo>
                  <a:pt x="2103170" y="3646322"/>
                </a:lnTo>
                <a:lnTo>
                  <a:pt x="2055966" y="3564572"/>
                </a:lnTo>
                <a:lnTo>
                  <a:pt x="88861" y="3564509"/>
                </a:lnTo>
                <a:lnTo>
                  <a:pt x="88861" y="3307181"/>
                </a:lnTo>
                <a:lnTo>
                  <a:pt x="228765" y="3307181"/>
                </a:lnTo>
                <a:lnTo>
                  <a:pt x="228765" y="3225126"/>
                </a:lnTo>
                <a:lnTo>
                  <a:pt x="88861" y="3225126"/>
                </a:lnTo>
                <a:lnTo>
                  <a:pt x="88861" y="2892844"/>
                </a:lnTo>
                <a:lnTo>
                  <a:pt x="228765" y="2892844"/>
                </a:lnTo>
                <a:lnTo>
                  <a:pt x="228765" y="2810865"/>
                </a:lnTo>
                <a:lnTo>
                  <a:pt x="88861" y="2810865"/>
                </a:lnTo>
                <a:lnTo>
                  <a:pt x="88861" y="2478443"/>
                </a:lnTo>
                <a:lnTo>
                  <a:pt x="228765" y="2478443"/>
                </a:lnTo>
                <a:lnTo>
                  <a:pt x="228765" y="2396464"/>
                </a:lnTo>
                <a:lnTo>
                  <a:pt x="88861" y="2396464"/>
                </a:lnTo>
                <a:lnTo>
                  <a:pt x="88861" y="2064016"/>
                </a:lnTo>
                <a:lnTo>
                  <a:pt x="228765" y="2064016"/>
                </a:lnTo>
                <a:lnTo>
                  <a:pt x="228765" y="1981987"/>
                </a:lnTo>
                <a:lnTo>
                  <a:pt x="88861" y="1981987"/>
                </a:lnTo>
                <a:lnTo>
                  <a:pt x="88861" y="1649691"/>
                </a:lnTo>
                <a:lnTo>
                  <a:pt x="228765" y="1649691"/>
                </a:lnTo>
                <a:lnTo>
                  <a:pt x="228765" y="1567637"/>
                </a:lnTo>
                <a:lnTo>
                  <a:pt x="88861" y="1567637"/>
                </a:lnTo>
                <a:lnTo>
                  <a:pt x="88861" y="1235354"/>
                </a:lnTo>
                <a:lnTo>
                  <a:pt x="228765" y="1235354"/>
                </a:lnTo>
                <a:lnTo>
                  <a:pt x="228765" y="1153312"/>
                </a:lnTo>
                <a:lnTo>
                  <a:pt x="88861" y="1153312"/>
                </a:lnTo>
                <a:lnTo>
                  <a:pt x="86956" y="821016"/>
                </a:lnTo>
                <a:lnTo>
                  <a:pt x="228765" y="821016"/>
                </a:lnTo>
                <a:lnTo>
                  <a:pt x="228765" y="738962"/>
                </a:lnTo>
                <a:lnTo>
                  <a:pt x="86448" y="738962"/>
                </a:lnTo>
                <a:lnTo>
                  <a:pt x="83883" y="312712"/>
                </a:lnTo>
                <a:lnTo>
                  <a:pt x="88861" y="312712"/>
                </a:lnTo>
                <a:lnTo>
                  <a:pt x="88861" y="310324"/>
                </a:lnTo>
                <a:lnTo>
                  <a:pt x="183219" y="310324"/>
                </a:lnTo>
                <a:lnTo>
                  <a:pt x="16370" y="16675"/>
                </a:lnTo>
                <a:lnTo>
                  <a:pt x="6896" y="16675"/>
                </a:lnTo>
                <a:lnTo>
                  <a:pt x="0" y="4838"/>
                </a:lnTo>
                <a:lnTo>
                  <a:pt x="9645" y="4838"/>
                </a:lnTo>
                <a:lnTo>
                  <a:pt x="6896" y="0"/>
                </a:lnTo>
                <a:close/>
              </a:path>
              <a:path w="2103755" h="3646804">
                <a:moveTo>
                  <a:pt x="183219" y="310324"/>
                </a:moveTo>
                <a:lnTo>
                  <a:pt x="88861" y="310324"/>
                </a:lnTo>
                <a:lnTo>
                  <a:pt x="500862" y="1035227"/>
                </a:lnTo>
                <a:lnTo>
                  <a:pt x="1960956" y="3564572"/>
                </a:lnTo>
                <a:lnTo>
                  <a:pt x="2055966" y="3564572"/>
                </a:lnTo>
                <a:lnTo>
                  <a:pt x="571995" y="994562"/>
                </a:lnTo>
                <a:lnTo>
                  <a:pt x="183219" y="310324"/>
                </a:lnTo>
                <a:close/>
              </a:path>
              <a:path w="2103755" h="3646804">
                <a:moveTo>
                  <a:pt x="88861" y="312712"/>
                </a:moveTo>
                <a:lnTo>
                  <a:pt x="83883" y="312712"/>
                </a:lnTo>
                <a:lnTo>
                  <a:pt x="88861" y="321386"/>
                </a:lnTo>
                <a:lnTo>
                  <a:pt x="88861" y="31271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5708" y="195701"/>
            <a:ext cx="3030220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7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50" spc="100" dirty="0">
                <a:solidFill>
                  <a:srgbClr val="FFFFFF"/>
                </a:solidFill>
                <a:latin typeface="Arial"/>
                <a:cs typeface="Arial"/>
              </a:rPr>
              <a:t>Arizona </a:t>
            </a:r>
            <a:r>
              <a:rPr sz="1150" spc="25" dirty="0">
                <a:solidFill>
                  <a:srgbClr val="FFFFFF"/>
                </a:solidFill>
                <a:latin typeface="Arial"/>
                <a:cs typeface="Arial"/>
              </a:rPr>
              <a:t>A-F </a:t>
            </a:r>
            <a:r>
              <a:rPr sz="1150" spc="114" dirty="0">
                <a:solidFill>
                  <a:srgbClr val="FFFFFF"/>
                </a:solidFill>
                <a:latin typeface="Arial"/>
                <a:cs typeface="Arial"/>
              </a:rPr>
              <a:t>Accountability</a:t>
            </a:r>
            <a:r>
              <a:rPr sz="115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spc="75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2315" y="146298"/>
            <a:ext cx="421005" cy="330200"/>
          </a:xfrm>
          <a:custGeom>
            <a:avLst/>
            <a:gdLst/>
            <a:ahLst/>
            <a:cxnLst/>
            <a:rect l="l" t="t" r="r" b="b"/>
            <a:pathLst>
              <a:path w="421005" h="330200">
                <a:moveTo>
                  <a:pt x="420623" y="219405"/>
                </a:moveTo>
                <a:lnTo>
                  <a:pt x="0" y="219405"/>
                </a:lnTo>
                <a:lnTo>
                  <a:pt x="0" y="330085"/>
                </a:lnTo>
                <a:lnTo>
                  <a:pt x="420623" y="330085"/>
                </a:lnTo>
                <a:lnTo>
                  <a:pt x="420623" y="318884"/>
                </a:lnTo>
                <a:lnTo>
                  <a:pt x="11188" y="318884"/>
                </a:lnTo>
                <a:lnTo>
                  <a:pt x="11188" y="230593"/>
                </a:lnTo>
                <a:lnTo>
                  <a:pt x="420623" y="230593"/>
                </a:lnTo>
                <a:lnTo>
                  <a:pt x="420623" y="219405"/>
                </a:lnTo>
                <a:close/>
              </a:path>
              <a:path w="421005" h="330200">
                <a:moveTo>
                  <a:pt x="62204" y="230593"/>
                </a:moveTo>
                <a:lnTo>
                  <a:pt x="51015" y="230593"/>
                </a:lnTo>
                <a:lnTo>
                  <a:pt x="51015" y="318884"/>
                </a:lnTo>
                <a:lnTo>
                  <a:pt x="62204" y="318884"/>
                </a:lnTo>
                <a:lnTo>
                  <a:pt x="62204" y="230593"/>
                </a:lnTo>
                <a:close/>
              </a:path>
              <a:path w="421005" h="330200">
                <a:moveTo>
                  <a:pt x="92811" y="230593"/>
                </a:moveTo>
                <a:lnTo>
                  <a:pt x="81635" y="230593"/>
                </a:lnTo>
                <a:lnTo>
                  <a:pt x="81635" y="318884"/>
                </a:lnTo>
                <a:lnTo>
                  <a:pt x="92811" y="318884"/>
                </a:lnTo>
                <a:lnTo>
                  <a:pt x="92811" y="230593"/>
                </a:lnTo>
                <a:close/>
              </a:path>
              <a:path w="421005" h="330200">
                <a:moveTo>
                  <a:pt x="420623" y="230593"/>
                </a:moveTo>
                <a:lnTo>
                  <a:pt x="409448" y="230593"/>
                </a:lnTo>
                <a:lnTo>
                  <a:pt x="409448" y="318884"/>
                </a:lnTo>
                <a:lnTo>
                  <a:pt x="420623" y="318884"/>
                </a:lnTo>
                <a:lnTo>
                  <a:pt x="420623" y="230593"/>
                </a:lnTo>
                <a:close/>
              </a:path>
              <a:path w="421005" h="330200">
                <a:moveTo>
                  <a:pt x="154165" y="42798"/>
                </a:moveTo>
                <a:lnTo>
                  <a:pt x="115887" y="60578"/>
                </a:lnTo>
                <a:lnTo>
                  <a:pt x="103458" y="106029"/>
                </a:lnTo>
                <a:lnTo>
                  <a:pt x="106296" y="138313"/>
                </a:lnTo>
                <a:lnTo>
                  <a:pt x="115168" y="176834"/>
                </a:lnTo>
                <a:lnTo>
                  <a:pt x="135127" y="211608"/>
                </a:lnTo>
                <a:lnTo>
                  <a:pt x="144741" y="219405"/>
                </a:lnTo>
                <a:lnTo>
                  <a:pt x="200037" y="219405"/>
                </a:lnTo>
                <a:lnTo>
                  <a:pt x="203568" y="217258"/>
                </a:lnTo>
                <a:lnTo>
                  <a:pt x="204394" y="216649"/>
                </a:lnTo>
                <a:lnTo>
                  <a:pt x="172046" y="216649"/>
                </a:lnTo>
                <a:lnTo>
                  <a:pt x="157319" y="213555"/>
                </a:lnTo>
                <a:lnTo>
                  <a:pt x="125920" y="173761"/>
                </a:lnTo>
                <a:lnTo>
                  <a:pt x="114666" y="108257"/>
                </a:lnTo>
                <a:lnTo>
                  <a:pt x="117064" y="84528"/>
                </a:lnTo>
                <a:lnTo>
                  <a:pt x="145118" y="54826"/>
                </a:lnTo>
                <a:lnTo>
                  <a:pt x="154165" y="53987"/>
                </a:lnTo>
                <a:lnTo>
                  <a:pt x="194854" y="53987"/>
                </a:lnTo>
                <a:lnTo>
                  <a:pt x="194411" y="53718"/>
                </a:lnTo>
                <a:lnTo>
                  <a:pt x="182135" y="48206"/>
                </a:lnTo>
                <a:lnTo>
                  <a:pt x="168514" y="44289"/>
                </a:lnTo>
                <a:lnTo>
                  <a:pt x="154165" y="42798"/>
                </a:lnTo>
                <a:close/>
              </a:path>
              <a:path w="421005" h="330200">
                <a:moveTo>
                  <a:pt x="230003" y="211797"/>
                </a:moveTo>
                <a:lnTo>
                  <a:pt x="210311" y="211797"/>
                </a:lnTo>
                <a:lnTo>
                  <a:pt x="213626" y="214718"/>
                </a:lnTo>
                <a:lnTo>
                  <a:pt x="217055" y="217258"/>
                </a:lnTo>
                <a:lnTo>
                  <a:pt x="220599" y="219405"/>
                </a:lnTo>
                <a:lnTo>
                  <a:pt x="275894" y="219405"/>
                </a:lnTo>
                <a:lnTo>
                  <a:pt x="279290" y="216649"/>
                </a:lnTo>
                <a:lnTo>
                  <a:pt x="248589" y="216649"/>
                </a:lnTo>
                <a:lnTo>
                  <a:pt x="239820" y="215591"/>
                </a:lnTo>
                <a:lnTo>
                  <a:pt x="231097" y="212456"/>
                </a:lnTo>
                <a:lnTo>
                  <a:pt x="230003" y="211797"/>
                </a:lnTo>
                <a:close/>
              </a:path>
              <a:path w="421005" h="330200">
                <a:moveTo>
                  <a:pt x="210311" y="196214"/>
                </a:moveTo>
                <a:lnTo>
                  <a:pt x="172046" y="216649"/>
                </a:lnTo>
                <a:lnTo>
                  <a:pt x="204394" y="216649"/>
                </a:lnTo>
                <a:lnTo>
                  <a:pt x="207010" y="214718"/>
                </a:lnTo>
                <a:lnTo>
                  <a:pt x="210311" y="211797"/>
                </a:lnTo>
                <a:lnTo>
                  <a:pt x="230003" y="211797"/>
                </a:lnTo>
                <a:lnTo>
                  <a:pt x="222538" y="207299"/>
                </a:lnTo>
                <a:lnTo>
                  <a:pt x="214261" y="200177"/>
                </a:lnTo>
                <a:lnTo>
                  <a:pt x="210311" y="196214"/>
                </a:lnTo>
                <a:close/>
              </a:path>
              <a:path w="421005" h="330200">
                <a:moveTo>
                  <a:pt x="298381" y="53987"/>
                </a:moveTo>
                <a:lnTo>
                  <a:pt x="266446" y="53987"/>
                </a:lnTo>
                <a:lnTo>
                  <a:pt x="275494" y="54826"/>
                </a:lnTo>
                <a:lnTo>
                  <a:pt x="283421" y="57334"/>
                </a:lnTo>
                <a:lnTo>
                  <a:pt x="290197" y="61499"/>
                </a:lnTo>
                <a:lnTo>
                  <a:pt x="295795" y="67309"/>
                </a:lnTo>
                <a:lnTo>
                  <a:pt x="303547" y="84528"/>
                </a:lnTo>
                <a:lnTo>
                  <a:pt x="305947" y="108257"/>
                </a:lnTo>
                <a:lnTo>
                  <a:pt x="303001" y="138125"/>
                </a:lnTo>
                <a:lnTo>
                  <a:pt x="287258" y="191285"/>
                </a:lnTo>
                <a:lnTo>
                  <a:pt x="248589" y="216649"/>
                </a:lnTo>
                <a:lnTo>
                  <a:pt x="279290" y="216649"/>
                </a:lnTo>
                <a:lnTo>
                  <a:pt x="305450" y="176822"/>
                </a:lnTo>
                <a:lnTo>
                  <a:pt x="314325" y="138313"/>
                </a:lnTo>
                <a:lnTo>
                  <a:pt x="317162" y="106018"/>
                </a:lnTo>
                <a:lnTo>
                  <a:pt x="313959" y="80076"/>
                </a:lnTo>
                <a:lnTo>
                  <a:pt x="304723" y="60578"/>
                </a:lnTo>
                <a:lnTo>
                  <a:pt x="298381" y="53987"/>
                </a:lnTo>
                <a:close/>
              </a:path>
              <a:path w="421005" h="330200">
                <a:moveTo>
                  <a:pt x="194854" y="53987"/>
                </a:moveTo>
                <a:lnTo>
                  <a:pt x="154165" y="53987"/>
                </a:lnTo>
                <a:lnTo>
                  <a:pt x="169246" y="55864"/>
                </a:lnTo>
                <a:lnTo>
                  <a:pt x="183719" y="60804"/>
                </a:lnTo>
                <a:lnTo>
                  <a:pt x="196461" y="67767"/>
                </a:lnTo>
                <a:lnTo>
                  <a:pt x="206349" y="75717"/>
                </a:lnTo>
                <a:lnTo>
                  <a:pt x="210311" y="79667"/>
                </a:lnTo>
                <a:lnTo>
                  <a:pt x="214261" y="75717"/>
                </a:lnTo>
                <a:lnTo>
                  <a:pt x="224158" y="67767"/>
                </a:lnTo>
                <a:lnTo>
                  <a:pt x="236905" y="60804"/>
                </a:lnTo>
                <a:lnTo>
                  <a:pt x="239277" y="59994"/>
                </a:lnTo>
                <a:lnTo>
                  <a:pt x="204724" y="59994"/>
                </a:lnTo>
                <a:lnTo>
                  <a:pt x="194854" y="53987"/>
                </a:lnTo>
                <a:close/>
              </a:path>
              <a:path w="421005" h="330200">
                <a:moveTo>
                  <a:pt x="215900" y="0"/>
                </a:moveTo>
                <a:lnTo>
                  <a:pt x="204724" y="0"/>
                </a:lnTo>
                <a:lnTo>
                  <a:pt x="204724" y="25069"/>
                </a:lnTo>
                <a:lnTo>
                  <a:pt x="203263" y="26796"/>
                </a:lnTo>
                <a:lnTo>
                  <a:pt x="204673" y="28435"/>
                </a:lnTo>
                <a:lnTo>
                  <a:pt x="204724" y="59994"/>
                </a:lnTo>
                <a:lnTo>
                  <a:pt x="215900" y="59994"/>
                </a:lnTo>
                <a:lnTo>
                  <a:pt x="215900" y="38963"/>
                </a:lnTo>
                <a:lnTo>
                  <a:pt x="259411" y="38963"/>
                </a:lnTo>
                <a:lnTo>
                  <a:pt x="263598" y="35521"/>
                </a:lnTo>
                <a:lnTo>
                  <a:pt x="229844" y="35521"/>
                </a:lnTo>
                <a:lnTo>
                  <a:pt x="222592" y="30314"/>
                </a:lnTo>
                <a:lnTo>
                  <a:pt x="218541" y="26784"/>
                </a:lnTo>
                <a:lnTo>
                  <a:pt x="222681" y="23177"/>
                </a:lnTo>
                <a:lnTo>
                  <a:pt x="229844" y="18021"/>
                </a:lnTo>
                <a:lnTo>
                  <a:pt x="263519" y="18021"/>
                </a:lnTo>
                <a:lnTo>
                  <a:pt x="259610" y="14752"/>
                </a:lnTo>
                <a:lnTo>
                  <a:pt x="259321" y="14592"/>
                </a:lnTo>
                <a:lnTo>
                  <a:pt x="215900" y="14592"/>
                </a:lnTo>
                <a:lnTo>
                  <a:pt x="215900" y="0"/>
                </a:lnTo>
                <a:close/>
              </a:path>
              <a:path w="421005" h="330200">
                <a:moveTo>
                  <a:pt x="266446" y="42798"/>
                </a:moveTo>
                <a:lnTo>
                  <a:pt x="252106" y="44289"/>
                </a:lnTo>
                <a:lnTo>
                  <a:pt x="238491" y="48206"/>
                </a:lnTo>
                <a:lnTo>
                  <a:pt x="226217" y="53718"/>
                </a:lnTo>
                <a:lnTo>
                  <a:pt x="215900" y="59994"/>
                </a:lnTo>
                <a:lnTo>
                  <a:pt x="239277" y="59994"/>
                </a:lnTo>
                <a:lnTo>
                  <a:pt x="251377" y="55864"/>
                </a:lnTo>
                <a:lnTo>
                  <a:pt x="266446" y="53987"/>
                </a:lnTo>
                <a:lnTo>
                  <a:pt x="298381" y="53987"/>
                </a:lnTo>
                <a:lnTo>
                  <a:pt x="297328" y="52893"/>
                </a:lnTo>
                <a:lnTo>
                  <a:pt x="288394" y="47326"/>
                </a:lnTo>
                <a:lnTo>
                  <a:pt x="278056" y="43941"/>
                </a:lnTo>
                <a:lnTo>
                  <a:pt x="266446" y="42798"/>
                </a:lnTo>
                <a:close/>
              </a:path>
              <a:path w="421005" h="330200">
                <a:moveTo>
                  <a:pt x="259411" y="38963"/>
                </a:moveTo>
                <a:lnTo>
                  <a:pt x="215900" y="38963"/>
                </a:lnTo>
                <a:lnTo>
                  <a:pt x="221589" y="42989"/>
                </a:lnTo>
                <a:lnTo>
                  <a:pt x="229146" y="46710"/>
                </a:lnTo>
                <a:lnTo>
                  <a:pt x="237642" y="46710"/>
                </a:lnTo>
                <a:lnTo>
                  <a:pt x="249503" y="44396"/>
                </a:lnTo>
                <a:lnTo>
                  <a:pt x="259146" y="39181"/>
                </a:lnTo>
                <a:lnTo>
                  <a:pt x="259411" y="38963"/>
                </a:lnTo>
                <a:close/>
              </a:path>
              <a:path w="421005" h="330200">
                <a:moveTo>
                  <a:pt x="263519" y="18021"/>
                </a:moveTo>
                <a:lnTo>
                  <a:pt x="245478" y="18021"/>
                </a:lnTo>
                <a:lnTo>
                  <a:pt x="252729" y="23240"/>
                </a:lnTo>
                <a:lnTo>
                  <a:pt x="256768" y="26796"/>
                </a:lnTo>
                <a:lnTo>
                  <a:pt x="252649" y="30403"/>
                </a:lnTo>
                <a:lnTo>
                  <a:pt x="245516" y="35521"/>
                </a:lnTo>
                <a:lnTo>
                  <a:pt x="263598" y="35521"/>
                </a:lnTo>
                <a:lnTo>
                  <a:pt x="265870" y="33653"/>
                </a:lnTo>
                <a:lnTo>
                  <a:pt x="269048" y="30314"/>
                </a:lnTo>
                <a:lnTo>
                  <a:pt x="272034" y="26784"/>
                </a:lnTo>
                <a:lnTo>
                  <a:pt x="268986" y="23177"/>
                </a:lnTo>
                <a:lnTo>
                  <a:pt x="266292" y="20339"/>
                </a:lnTo>
                <a:lnTo>
                  <a:pt x="263519" y="18021"/>
                </a:lnTo>
                <a:close/>
              </a:path>
              <a:path w="421005" h="330200">
                <a:moveTo>
                  <a:pt x="237642" y="6832"/>
                </a:moveTo>
                <a:lnTo>
                  <a:pt x="229146" y="6832"/>
                </a:lnTo>
                <a:lnTo>
                  <a:pt x="221589" y="10553"/>
                </a:lnTo>
                <a:lnTo>
                  <a:pt x="215900" y="14592"/>
                </a:lnTo>
                <a:lnTo>
                  <a:pt x="259321" y="14592"/>
                </a:lnTo>
                <a:lnTo>
                  <a:pt x="249780" y="9291"/>
                </a:lnTo>
                <a:lnTo>
                  <a:pt x="237642" y="683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2871" y="91439"/>
            <a:ext cx="457734" cy="44710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0" y="7644383"/>
            <a:ext cx="10058400" cy="128270"/>
          </a:xfrm>
          <a:custGeom>
            <a:avLst/>
            <a:gdLst/>
            <a:ahLst/>
            <a:cxnLst/>
            <a:rect l="l" t="t" r="r" b="b"/>
            <a:pathLst>
              <a:path w="10058400" h="128270">
                <a:moveTo>
                  <a:pt x="10058400" y="0"/>
                </a:moveTo>
                <a:lnTo>
                  <a:pt x="0" y="0"/>
                </a:lnTo>
                <a:lnTo>
                  <a:pt x="0" y="128016"/>
                </a:lnTo>
                <a:lnTo>
                  <a:pt x="10058400" y="128016"/>
                </a:lnTo>
                <a:lnTo>
                  <a:pt x="10058400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 txBox="1"/>
          <p:nvPr/>
        </p:nvSpPr>
        <p:spPr>
          <a:xfrm>
            <a:off x="4685167" y="2804666"/>
            <a:ext cx="4925060" cy="20290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31900"/>
              </a:lnSpc>
              <a:spcBef>
                <a:spcPts val="100"/>
              </a:spcBef>
            </a:pPr>
            <a:r>
              <a:rPr lang="en-US" sz="1400" spc="-15" dirty="0" smtClean="0">
                <a:solidFill>
                  <a:srgbClr val="58595B"/>
                </a:solidFill>
                <a:latin typeface="Gotham-Book"/>
                <a:cs typeface="Gotham-Book"/>
              </a:rPr>
              <a:t>Currently, the Menu of Assessments is locally procured meaning school districts and charter schools are paying for the assessments with some reimbursement from the state.</a:t>
            </a:r>
          </a:p>
          <a:p>
            <a:pPr marL="12700" marR="5080" algn="just">
              <a:lnSpc>
                <a:spcPct val="131900"/>
              </a:lnSpc>
              <a:spcBef>
                <a:spcPts val="100"/>
              </a:spcBef>
            </a:pPr>
            <a:endParaRPr lang="en-US" sz="1400" spc="-15" dirty="0">
              <a:solidFill>
                <a:srgbClr val="58595B"/>
              </a:solidFill>
              <a:latin typeface="Gotham-Book"/>
              <a:cs typeface="Gotham-Book"/>
            </a:endParaRPr>
          </a:p>
          <a:p>
            <a:pPr marL="12700" marR="5080" algn="just">
              <a:lnSpc>
                <a:spcPct val="131900"/>
              </a:lnSpc>
              <a:spcBef>
                <a:spcPts val="100"/>
              </a:spcBef>
            </a:pPr>
            <a:r>
              <a:rPr lang="en-US" sz="1400" spc="-15" dirty="0" smtClean="0">
                <a:solidFill>
                  <a:srgbClr val="58595B"/>
                </a:solidFill>
                <a:latin typeface="Gotham-Book"/>
                <a:cs typeface="Gotham-Book"/>
              </a:rPr>
              <a:t>In the Spring of 2019, the Board will award a statewide contract for the assessments on the Menu so all schools will have equal access to the Menu beginning in the 2019-2020 school year</a:t>
            </a:r>
            <a:endParaRPr sz="1400" dirty="0">
              <a:latin typeface="Gotham-Book"/>
              <a:cs typeface="Gotham-Book"/>
            </a:endParaRPr>
          </a:p>
        </p:txBody>
      </p:sp>
      <p:sp>
        <p:nvSpPr>
          <p:cNvPr id="270" name="object 270"/>
          <p:cNvSpPr txBox="1">
            <a:spLocks noGrp="1"/>
          </p:cNvSpPr>
          <p:nvPr>
            <p:ph type="title"/>
          </p:nvPr>
        </p:nvSpPr>
        <p:spPr>
          <a:xfrm>
            <a:off x="4678171" y="1909060"/>
            <a:ext cx="3797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280" dirty="0" smtClean="0"/>
              <a:t>Next Steps</a:t>
            </a:r>
            <a:endParaRPr spc="275" dirty="0"/>
          </a:p>
        </p:txBody>
      </p:sp>
      <p:sp>
        <p:nvSpPr>
          <p:cNvPr id="271" name="object 271"/>
          <p:cNvSpPr/>
          <p:nvPr/>
        </p:nvSpPr>
        <p:spPr>
          <a:xfrm>
            <a:off x="4690871" y="2588132"/>
            <a:ext cx="4819015" cy="0"/>
          </a:xfrm>
          <a:custGeom>
            <a:avLst/>
            <a:gdLst/>
            <a:ahLst/>
            <a:cxnLst/>
            <a:rect l="l" t="t" r="r" b="b"/>
            <a:pathLst>
              <a:path w="4819015">
                <a:moveTo>
                  <a:pt x="0" y="0"/>
                </a:moveTo>
                <a:lnTo>
                  <a:pt x="4818888" y="0"/>
                </a:lnTo>
              </a:path>
            </a:pathLst>
          </a:custGeom>
          <a:ln w="19050">
            <a:solidFill>
              <a:srgbClr val="9D9F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956051" y="2581008"/>
            <a:ext cx="186690" cy="96520"/>
          </a:xfrm>
          <a:custGeom>
            <a:avLst/>
            <a:gdLst/>
            <a:ahLst/>
            <a:cxnLst/>
            <a:rect l="l" t="t" r="r" b="b"/>
            <a:pathLst>
              <a:path w="186689" h="96519">
                <a:moveTo>
                  <a:pt x="186220" y="0"/>
                </a:moveTo>
                <a:lnTo>
                  <a:pt x="0" y="0"/>
                </a:lnTo>
                <a:lnTo>
                  <a:pt x="101" y="2755"/>
                </a:lnTo>
                <a:lnTo>
                  <a:pt x="1955" y="4889"/>
                </a:lnTo>
                <a:lnTo>
                  <a:pt x="93116" y="96050"/>
                </a:lnTo>
                <a:lnTo>
                  <a:pt x="186004" y="3149"/>
                </a:lnTo>
                <a:lnTo>
                  <a:pt x="186308" y="1511"/>
                </a:lnTo>
                <a:lnTo>
                  <a:pt x="186220" y="0"/>
                </a:lnTo>
                <a:close/>
              </a:path>
            </a:pathLst>
          </a:custGeom>
          <a:solidFill>
            <a:srgbClr val="9D9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0" y="2592325"/>
            <a:ext cx="4297680" cy="2683762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3" y="1527047"/>
            <a:ext cx="4297680" cy="1071245"/>
          </a:xfrm>
          <a:custGeom>
            <a:avLst/>
            <a:gdLst/>
            <a:ahLst/>
            <a:cxnLst/>
            <a:rect l="l" t="t" r="r" b="b"/>
            <a:pathLst>
              <a:path w="4297680" h="1071245">
                <a:moveTo>
                  <a:pt x="3190468" y="399148"/>
                </a:moveTo>
                <a:lnTo>
                  <a:pt x="3160204" y="399148"/>
                </a:lnTo>
                <a:lnTo>
                  <a:pt x="3160204" y="1040574"/>
                </a:lnTo>
                <a:lnTo>
                  <a:pt x="0" y="1040574"/>
                </a:lnTo>
                <a:lnTo>
                  <a:pt x="0" y="1070864"/>
                </a:lnTo>
                <a:lnTo>
                  <a:pt x="4297680" y="1070864"/>
                </a:lnTo>
                <a:lnTo>
                  <a:pt x="4297680" y="1040587"/>
                </a:lnTo>
                <a:lnTo>
                  <a:pt x="3190468" y="1040587"/>
                </a:lnTo>
                <a:lnTo>
                  <a:pt x="3190468" y="399148"/>
                </a:lnTo>
                <a:close/>
              </a:path>
              <a:path w="4297680" h="1071245">
                <a:moveTo>
                  <a:pt x="3426993" y="158026"/>
                </a:moveTo>
                <a:lnTo>
                  <a:pt x="3396703" y="158026"/>
                </a:lnTo>
                <a:lnTo>
                  <a:pt x="3396703" y="1040587"/>
                </a:lnTo>
                <a:lnTo>
                  <a:pt x="3426993" y="1040587"/>
                </a:lnTo>
                <a:lnTo>
                  <a:pt x="3426993" y="158026"/>
                </a:lnTo>
                <a:close/>
              </a:path>
              <a:path w="4297680" h="1071245">
                <a:moveTo>
                  <a:pt x="3663480" y="158026"/>
                </a:moveTo>
                <a:lnTo>
                  <a:pt x="3633216" y="158026"/>
                </a:lnTo>
                <a:lnTo>
                  <a:pt x="3633216" y="1040587"/>
                </a:lnTo>
                <a:lnTo>
                  <a:pt x="4297680" y="1040587"/>
                </a:lnTo>
                <a:lnTo>
                  <a:pt x="3663480" y="1040574"/>
                </a:lnTo>
                <a:lnTo>
                  <a:pt x="3663480" y="279628"/>
                </a:lnTo>
                <a:lnTo>
                  <a:pt x="3695657" y="279628"/>
                </a:lnTo>
                <a:lnTo>
                  <a:pt x="3683254" y="244957"/>
                </a:lnTo>
                <a:lnTo>
                  <a:pt x="3753142" y="219925"/>
                </a:lnTo>
                <a:lnTo>
                  <a:pt x="3663480" y="219925"/>
                </a:lnTo>
                <a:lnTo>
                  <a:pt x="3663480" y="158026"/>
                </a:lnTo>
                <a:close/>
              </a:path>
              <a:path w="4297680" h="1071245">
                <a:moveTo>
                  <a:pt x="1932330" y="0"/>
                </a:moveTo>
                <a:lnTo>
                  <a:pt x="1665605" y="0"/>
                </a:lnTo>
                <a:lnTo>
                  <a:pt x="1665605" y="170281"/>
                </a:lnTo>
                <a:lnTo>
                  <a:pt x="1429143" y="170281"/>
                </a:lnTo>
                <a:lnTo>
                  <a:pt x="1429143" y="1040574"/>
                </a:lnTo>
                <a:lnTo>
                  <a:pt x="1459395" y="1040574"/>
                </a:lnTo>
                <a:lnTo>
                  <a:pt x="1459395" y="304622"/>
                </a:lnTo>
                <a:lnTo>
                  <a:pt x="1695894" y="304622"/>
                </a:lnTo>
                <a:lnTo>
                  <a:pt x="1695894" y="274345"/>
                </a:lnTo>
                <a:lnTo>
                  <a:pt x="1459395" y="274345"/>
                </a:lnTo>
                <a:lnTo>
                  <a:pt x="1459395" y="200545"/>
                </a:lnTo>
                <a:lnTo>
                  <a:pt x="1695894" y="200545"/>
                </a:lnTo>
                <a:lnTo>
                  <a:pt x="1695894" y="30264"/>
                </a:lnTo>
                <a:lnTo>
                  <a:pt x="1932330" y="30264"/>
                </a:lnTo>
                <a:lnTo>
                  <a:pt x="1932330" y="0"/>
                </a:lnTo>
                <a:close/>
              </a:path>
              <a:path w="4297680" h="1071245">
                <a:moveTo>
                  <a:pt x="1695894" y="304622"/>
                </a:moveTo>
                <a:lnTo>
                  <a:pt x="1665605" y="304622"/>
                </a:lnTo>
                <a:lnTo>
                  <a:pt x="1665605" y="1040574"/>
                </a:lnTo>
                <a:lnTo>
                  <a:pt x="1695894" y="1040574"/>
                </a:lnTo>
                <a:lnTo>
                  <a:pt x="1695894" y="304622"/>
                </a:lnTo>
                <a:close/>
              </a:path>
              <a:path w="4297680" h="1071245">
                <a:moveTo>
                  <a:pt x="1932330" y="30264"/>
                </a:moveTo>
                <a:lnTo>
                  <a:pt x="1902066" y="30264"/>
                </a:lnTo>
                <a:lnTo>
                  <a:pt x="1902066" y="1040574"/>
                </a:lnTo>
                <a:lnTo>
                  <a:pt x="1932330" y="1040574"/>
                </a:lnTo>
                <a:lnTo>
                  <a:pt x="1932330" y="503212"/>
                </a:lnTo>
                <a:lnTo>
                  <a:pt x="2168817" y="503212"/>
                </a:lnTo>
                <a:lnTo>
                  <a:pt x="2168817" y="472922"/>
                </a:lnTo>
                <a:lnTo>
                  <a:pt x="1932330" y="472922"/>
                </a:lnTo>
                <a:lnTo>
                  <a:pt x="1932330" y="399148"/>
                </a:lnTo>
                <a:lnTo>
                  <a:pt x="2168817" y="399148"/>
                </a:lnTo>
                <a:lnTo>
                  <a:pt x="2168817" y="368858"/>
                </a:lnTo>
                <a:lnTo>
                  <a:pt x="1932330" y="368858"/>
                </a:lnTo>
                <a:lnTo>
                  <a:pt x="1932330" y="30264"/>
                </a:lnTo>
                <a:close/>
              </a:path>
              <a:path w="4297680" h="1071245">
                <a:moveTo>
                  <a:pt x="2168817" y="503212"/>
                </a:moveTo>
                <a:lnTo>
                  <a:pt x="2138591" y="503212"/>
                </a:lnTo>
                <a:lnTo>
                  <a:pt x="2138591" y="1040574"/>
                </a:lnTo>
                <a:lnTo>
                  <a:pt x="2168817" y="1040574"/>
                </a:lnTo>
                <a:lnTo>
                  <a:pt x="2168817" y="953198"/>
                </a:lnTo>
                <a:lnTo>
                  <a:pt x="2239381" y="953198"/>
                </a:lnTo>
                <a:lnTo>
                  <a:pt x="2178342" y="924191"/>
                </a:lnTo>
                <a:lnTo>
                  <a:pt x="2202335" y="873709"/>
                </a:lnTo>
                <a:lnTo>
                  <a:pt x="2168817" y="873709"/>
                </a:lnTo>
                <a:lnTo>
                  <a:pt x="2168817" y="503212"/>
                </a:lnTo>
                <a:close/>
              </a:path>
              <a:path w="4297680" h="1071245">
                <a:moveTo>
                  <a:pt x="2239381" y="953198"/>
                </a:moveTo>
                <a:lnTo>
                  <a:pt x="2168817" y="953198"/>
                </a:lnTo>
                <a:lnTo>
                  <a:pt x="2352662" y="1040574"/>
                </a:lnTo>
                <a:lnTo>
                  <a:pt x="2384856" y="1040574"/>
                </a:lnTo>
                <a:lnTo>
                  <a:pt x="2398100" y="1012710"/>
                </a:lnTo>
                <a:lnTo>
                  <a:pt x="2364613" y="1012710"/>
                </a:lnTo>
                <a:lnTo>
                  <a:pt x="2239381" y="953198"/>
                </a:lnTo>
                <a:close/>
              </a:path>
              <a:path w="4297680" h="1071245">
                <a:moveTo>
                  <a:pt x="2717546" y="404291"/>
                </a:moveTo>
                <a:lnTo>
                  <a:pt x="2687281" y="404291"/>
                </a:lnTo>
                <a:lnTo>
                  <a:pt x="2687281" y="1040574"/>
                </a:lnTo>
                <a:lnTo>
                  <a:pt x="2717546" y="1040574"/>
                </a:lnTo>
                <a:lnTo>
                  <a:pt x="2717546" y="404291"/>
                </a:lnTo>
                <a:close/>
              </a:path>
              <a:path w="4297680" h="1071245">
                <a:moveTo>
                  <a:pt x="2953981" y="200545"/>
                </a:moveTo>
                <a:lnTo>
                  <a:pt x="2923743" y="200545"/>
                </a:lnTo>
                <a:lnTo>
                  <a:pt x="2923743" y="1040574"/>
                </a:lnTo>
                <a:lnTo>
                  <a:pt x="2953981" y="1040574"/>
                </a:lnTo>
                <a:lnTo>
                  <a:pt x="2953981" y="399148"/>
                </a:lnTo>
                <a:lnTo>
                  <a:pt x="3190468" y="399148"/>
                </a:lnTo>
                <a:lnTo>
                  <a:pt x="3190468" y="368858"/>
                </a:lnTo>
                <a:lnTo>
                  <a:pt x="2953981" y="368858"/>
                </a:lnTo>
                <a:lnTo>
                  <a:pt x="2953981" y="200545"/>
                </a:lnTo>
                <a:close/>
              </a:path>
              <a:path w="4297680" h="1071245">
                <a:moveTo>
                  <a:pt x="3695657" y="279628"/>
                </a:moveTo>
                <a:lnTo>
                  <a:pt x="3663480" y="279628"/>
                </a:lnTo>
                <a:lnTo>
                  <a:pt x="3935895" y="1040574"/>
                </a:lnTo>
                <a:lnTo>
                  <a:pt x="3972750" y="1040574"/>
                </a:lnTo>
                <a:lnTo>
                  <a:pt x="4048289" y="1013561"/>
                </a:lnTo>
                <a:lnTo>
                  <a:pt x="3958412" y="1013561"/>
                </a:lnTo>
                <a:lnTo>
                  <a:pt x="3722954" y="355879"/>
                </a:lnTo>
                <a:lnTo>
                  <a:pt x="3812887" y="327355"/>
                </a:lnTo>
                <a:lnTo>
                  <a:pt x="3712730" y="327355"/>
                </a:lnTo>
                <a:lnTo>
                  <a:pt x="3695657" y="279628"/>
                </a:lnTo>
                <a:close/>
              </a:path>
              <a:path w="4297680" h="1071245">
                <a:moveTo>
                  <a:pt x="3951833" y="293484"/>
                </a:moveTo>
                <a:lnTo>
                  <a:pt x="3919677" y="293484"/>
                </a:lnTo>
                <a:lnTo>
                  <a:pt x="4152620" y="944105"/>
                </a:lnTo>
                <a:lnTo>
                  <a:pt x="3958412" y="1013561"/>
                </a:lnTo>
                <a:lnTo>
                  <a:pt x="4048289" y="1013561"/>
                </a:lnTo>
                <a:lnTo>
                  <a:pt x="4191304" y="962418"/>
                </a:lnTo>
                <a:lnTo>
                  <a:pt x="3951833" y="293484"/>
                </a:lnTo>
                <a:close/>
              </a:path>
              <a:path w="4297680" h="1071245">
                <a:moveTo>
                  <a:pt x="2552661" y="285178"/>
                </a:moveTo>
                <a:lnTo>
                  <a:pt x="2482049" y="285178"/>
                </a:lnTo>
                <a:lnTo>
                  <a:pt x="2668333" y="373608"/>
                </a:lnTo>
                <a:lnTo>
                  <a:pt x="2364613" y="1012710"/>
                </a:lnTo>
                <a:lnTo>
                  <a:pt x="2398100" y="1012710"/>
                </a:lnTo>
                <a:lnTo>
                  <a:pt x="2687281" y="404291"/>
                </a:lnTo>
                <a:lnTo>
                  <a:pt x="2717546" y="404291"/>
                </a:lnTo>
                <a:lnTo>
                  <a:pt x="2717546" y="349097"/>
                </a:lnTo>
                <a:lnTo>
                  <a:pt x="2687281" y="349097"/>
                </a:lnTo>
                <a:lnTo>
                  <a:pt x="2552661" y="285178"/>
                </a:lnTo>
                <a:close/>
              </a:path>
              <a:path w="4297680" h="1071245">
                <a:moveTo>
                  <a:pt x="2467711" y="244843"/>
                </a:moveTo>
                <a:lnTo>
                  <a:pt x="2168817" y="873709"/>
                </a:lnTo>
                <a:lnTo>
                  <a:pt x="2202335" y="873709"/>
                </a:lnTo>
                <a:lnTo>
                  <a:pt x="2482049" y="285178"/>
                </a:lnTo>
                <a:lnTo>
                  <a:pt x="2552661" y="285178"/>
                </a:lnTo>
                <a:lnTo>
                  <a:pt x="2467711" y="244843"/>
                </a:lnTo>
                <a:close/>
              </a:path>
              <a:path w="4297680" h="1071245">
                <a:moveTo>
                  <a:pt x="2168817" y="399148"/>
                </a:moveTo>
                <a:lnTo>
                  <a:pt x="2138591" y="399148"/>
                </a:lnTo>
                <a:lnTo>
                  <a:pt x="2138591" y="472922"/>
                </a:lnTo>
                <a:lnTo>
                  <a:pt x="2168817" y="472922"/>
                </a:lnTo>
                <a:lnTo>
                  <a:pt x="2168817" y="399148"/>
                </a:lnTo>
                <a:close/>
              </a:path>
              <a:path w="4297680" h="1071245">
                <a:moveTo>
                  <a:pt x="3663480" y="0"/>
                </a:moveTo>
                <a:lnTo>
                  <a:pt x="3160204" y="0"/>
                </a:lnTo>
                <a:lnTo>
                  <a:pt x="3160204" y="368858"/>
                </a:lnTo>
                <a:lnTo>
                  <a:pt x="3190468" y="368858"/>
                </a:lnTo>
                <a:lnTo>
                  <a:pt x="3190468" y="158026"/>
                </a:lnTo>
                <a:lnTo>
                  <a:pt x="3663480" y="158026"/>
                </a:lnTo>
                <a:lnTo>
                  <a:pt x="3663480" y="127749"/>
                </a:lnTo>
                <a:lnTo>
                  <a:pt x="3190468" y="127749"/>
                </a:lnTo>
                <a:lnTo>
                  <a:pt x="3190468" y="30264"/>
                </a:lnTo>
                <a:lnTo>
                  <a:pt x="3663480" y="30264"/>
                </a:lnTo>
                <a:lnTo>
                  <a:pt x="3663480" y="0"/>
                </a:lnTo>
                <a:close/>
              </a:path>
              <a:path w="4297680" h="1071245">
                <a:moveTo>
                  <a:pt x="2953981" y="170281"/>
                </a:moveTo>
                <a:lnTo>
                  <a:pt x="2687281" y="170281"/>
                </a:lnTo>
                <a:lnTo>
                  <a:pt x="2687281" y="349097"/>
                </a:lnTo>
                <a:lnTo>
                  <a:pt x="2717546" y="349097"/>
                </a:lnTo>
                <a:lnTo>
                  <a:pt x="2717546" y="200545"/>
                </a:lnTo>
                <a:lnTo>
                  <a:pt x="2953981" y="200545"/>
                </a:lnTo>
                <a:lnTo>
                  <a:pt x="2953981" y="170281"/>
                </a:lnTo>
                <a:close/>
              </a:path>
              <a:path w="4297680" h="1071245">
                <a:moveTo>
                  <a:pt x="3909564" y="175412"/>
                </a:moveTo>
                <a:lnTo>
                  <a:pt x="3877424" y="175412"/>
                </a:lnTo>
                <a:lnTo>
                  <a:pt x="3909479" y="264972"/>
                </a:lnTo>
                <a:lnTo>
                  <a:pt x="3712730" y="327355"/>
                </a:lnTo>
                <a:lnTo>
                  <a:pt x="3812887" y="327355"/>
                </a:lnTo>
                <a:lnTo>
                  <a:pt x="3919677" y="293484"/>
                </a:lnTo>
                <a:lnTo>
                  <a:pt x="3951833" y="293484"/>
                </a:lnTo>
                <a:lnTo>
                  <a:pt x="3909564" y="175412"/>
                </a:lnTo>
                <a:close/>
              </a:path>
              <a:path w="4297680" h="1071245">
                <a:moveTo>
                  <a:pt x="1695894" y="200545"/>
                </a:moveTo>
                <a:lnTo>
                  <a:pt x="1665605" y="200545"/>
                </a:lnTo>
                <a:lnTo>
                  <a:pt x="1665605" y="274345"/>
                </a:lnTo>
                <a:lnTo>
                  <a:pt x="1695894" y="274345"/>
                </a:lnTo>
                <a:lnTo>
                  <a:pt x="1695894" y="200545"/>
                </a:lnTo>
                <a:close/>
              </a:path>
              <a:path w="4297680" h="1071245">
                <a:moveTo>
                  <a:pt x="3895725" y="136753"/>
                </a:moveTo>
                <a:lnTo>
                  <a:pt x="3663480" y="219925"/>
                </a:lnTo>
                <a:lnTo>
                  <a:pt x="3753142" y="219925"/>
                </a:lnTo>
                <a:lnTo>
                  <a:pt x="3877424" y="175412"/>
                </a:lnTo>
                <a:lnTo>
                  <a:pt x="3909564" y="175412"/>
                </a:lnTo>
                <a:lnTo>
                  <a:pt x="3895725" y="136753"/>
                </a:lnTo>
                <a:close/>
              </a:path>
              <a:path w="4297680" h="1071245">
                <a:moveTo>
                  <a:pt x="3426993" y="30264"/>
                </a:moveTo>
                <a:lnTo>
                  <a:pt x="3396703" y="30264"/>
                </a:lnTo>
                <a:lnTo>
                  <a:pt x="3396703" y="127749"/>
                </a:lnTo>
                <a:lnTo>
                  <a:pt x="3426993" y="127749"/>
                </a:lnTo>
                <a:lnTo>
                  <a:pt x="3426993" y="30264"/>
                </a:lnTo>
                <a:close/>
              </a:path>
              <a:path w="4297680" h="1071245">
                <a:moveTo>
                  <a:pt x="3663480" y="30264"/>
                </a:moveTo>
                <a:lnTo>
                  <a:pt x="3633216" y="30264"/>
                </a:lnTo>
                <a:lnTo>
                  <a:pt x="3633216" y="127749"/>
                </a:lnTo>
                <a:lnTo>
                  <a:pt x="3663480" y="127749"/>
                </a:lnTo>
                <a:lnTo>
                  <a:pt x="3663480" y="30264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  <p:pic>
        <p:nvPicPr>
          <p:cNvPr id="276" name="Picture 27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7992" y="5742683"/>
            <a:ext cx="5310408" cy="1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01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91"/>
            <a:ext cx="10058400" cy="709310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845819" cy="612775"/>
          </a:xfrm>
          <a:custGeom>
            <a:avLst/>
            <a:gdLst/>
            <a:ahLst/>
            <a:cxnLst/>
            <a:rect l="l" t="t" r="r" b="b"/>
            <a:pathLst>
              <a:path w="845819" h="612775">
                <a:moveTo>
                  <a:pt x="0" y="612648"/>
                </a:moveTo>
                <a:lnTo>
                  <a:pt x="845819" y="612648"/>
                </a:lnTo>
                <a:lnTo>
                  <a:pt x="845819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2103" y="0"/>
            <a:ext cx="9226295" cy="612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65708" y="195701"/>
            <a:ext cx="3030220" cy="2032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50" spc="7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50" spc="100" dirty="0">
                <a:solidFill>
                  <a:srgbClr val="FFFFFF"/>
                </a:solidFill>
                <a:latin typeface="Arial"/>
                <a:cs typeface="Arial"/>
              </a:rPr>
              <a:t>Arizona </a:t>
            </a:r>
            <a:r>
              <a:rPr sz="1150" spc="25" dirty="0">
                <a:solidFill>
                  <a:srgbClr val="FFFFFF"/>
                </a:solidFill>
                <a:latin typeface="Arial"/>
                <a:cs typeface="Arial"/>
              </a:rPr>
              <a:t>A-F </a:t>
            </a:r>
            <a:r>
              <a:rPr sz="1150" spc="114" dirty="0">
                <a:solidFill>
                  <a:srgbClr val="FFFFFF"/>
                </a:solidFill>
                <a:latin typeface="Arial"/>
                <a:cs typeface="Arial"/>
              </a:rPr>
              <a:t>Accountability</a:t>
            </a:r>
            <a:r>
              <a:rPr sz="115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spc="75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2315" y="146298"/>
            <a:ext cx="421005" cy="330200"/>
          </a:xfrm>
          <a:custGeom>
            <a:avLst/>
            <a:gdLst/>
            <a:ahLst/>
            <a:cxnLst/>
            <a:rect l="l" t="t" r="r" b="b"/>
            <a:pathLst>
              <a:path w="421005" h="330200">
                <a:moveTo>
                  <a:pt x="420623" y="219405"/>
                </a:moveTo>
                <a:lnTo>
                  <a:pt x="0" y="219405"/>
                </a:lnTo>
                <a:lnTo>
                  <a:pt x="0" y="330085"/>
                </a:lnTo>
                <a:lnTo>
                  <a:pt x="420623" y="330085"/>
                </a:lnTo>
                <a:lnTo>
                  <a:pt x="420623" y="318884"/>
                </a:lnTo>
                <a:lnTo>
                  <a:pt x="11188" y="318884"/>
                </a:lnTo>
                <a:lnTo>
                  <a:pt x="11188" y="230593"/>
                </a:lnTo>
                <a:lnTo>
                  <a:pt x="420623" y="230593"/>
                </a:lnTo>
                <a:lnTo>
                  <a:pt x="420623" y="219405"/>
                </a:lnTo>
                <a:close/>
              </a:path>
              <a:path w="421005" h="330200">
                <a:moveTo>
                  <a:pt x="62204" y="230593"/>
                </a:moveTo>
                <a:lnTo>
                  <a:pt x="51015" y="230593"/>
                </a:lnTo>
                <a:lnTo>
                  <a:pt x="51015" y="318884"/>
                </a:lnTo>
                <a:lnTo>
                  <a:pt x="62204" y="318884"/>
                </a:lnTo>
                <a:lnTo>
                  <a:pt x="62204" y="230593"/>
                </a:lnTo>
                <a:close/>
              </a:path>
              <a:path w="421005" h="330200">
                <a:moveTo>
                  <a:pt x="92811" y="230593"/>
                </a:moveTo>
                <a:lnTo>
                  <a:pt x="81635" y="230593"/>
                </a:lnTo>
                <a:lnTo>
                  <a:pt x="81635" y="318884"/>
                </a:lnTo>
                <a:lnTo>
                  <a:pt x="92811" y="318884"/>
                </a:lnTo>
                <a:lnTo>
                  <a:pt x="92811" y="230593"/>
                </a:lnTo>
                <a:close/>
              </a:path>
              <a:path w="421005" h="330200">
                <a:moveTo>
                  <a:pt x="420623" y="230593"/>
                </a:moveTo>
                <a:lnTo>
                  <a:pt x="409448" y="230593"/>
                </a:lnTo>
                <a:lnTo>
                  <a:pt x="409448" y="318884"/>
                </a:lnTo>
                <a:lnTo>
                  <a:pt x="420623" y="318884"/>
                </a:lnTo>
                <a:lnTo>
                  <a:pt x="420623" y="230593"/>
                </a:lnTo>
                <a:close/>
              </a:path>
              <a:path w="421005" h="330200">
                <a:moveTo>
                  <a:pt x="154165" y="42798"/>
                </a:moveTo>
                <a:lnTo>
                  <a:pt x="115887" y="60578"/>
                </a:lnTo>
                <a:lnTo>
                  <a:pt x="103458" y="106029"/>
                </a:lnTo>
                <a:lnTo>
                  <a:pt x="106296" y="138313"/>
                </a:lnTo>
                <a:lnTo>
                  <a:pt x="115168" y="176834"/>
                </a:lnTo>
                <a:lnTo>
                  <a:pt x="135127" y="211608"/>
                </a:lnTo>
                <a:lnTo>
                  <a:pt x="144741" y="219405"/>
                </a:lnTo>
                <a:lnTo>
                  <a:pt x="200037" y="219405"/>
                </a:lnTo>
                <a:lnTo>
                  <a:pt x="203568" y="217258"/>
                </a:lnTo>
                <a:lnTo>
                  <a:pt x="204394" y="216649"/>
                </a:lnTo>
                <a:lnTo>
                  <a:pt x="172046" y="216649"/>
                </a:lnTo>
                <a:lnTo>
                  <a:pt x="157319" y="213555"/>
                </a:lnTo>
                <a:lnTo>
                  <a:pt x="125920" y="173761"/>
                </a:lnTo>
                <a:lnTo>
                  <a:pt x="114666" y="108257"/>
                </a:lnTo>
                <a:lnTo>
                  <a:pt x="117064" y="84528"/>
                </a:lnTo>
                <a:lnTo>
                  <a:pt x="145118" y="54826"/>
                </a:lnTo>
                <a:lnTo>
                  <a:pt x="154165" y="53987"/>
                </a:lnTo>
                <a:lnTo>
                  <a:pt x="194854" y="53987"/>
                </a:lnTo>
                <a:lnTo>
                  <a:pt x="194411" y="53718"/>
                </a:lnTo>
                <a:lnTo>
                  <a:pt x="182135" y="48206"/>
                </a:lnTo>
                <a:lnTo>
                  <a:pt x="168514" y="44289"/>
                </a:lnTo>
                <a:lnTo>
                  <a:pt x="154165" y="42798"/>
                </a:lnTo>
                <a:close/>
              </a:path>
              <a:path w="421005" h="330200">
                <a:moveTo>
                  <a:pt x="230003" y="211797"/>
                </a:moveTo>
                <a:lnTo>
                  <a:pt x="210311" y="211797"/>
                </a:lnTo>
                <a:lnTo>
                  <a:pt x="213626" y="214718"/>
                </a:lnTo>
                <a:lnTo>
                  <a:pt x="217055" y="217258"/>
                </a:lnTo>
                <a:lnTo>
                  <a:pt x="220599" y="219405"/>
                </a:lnTo>
                <a:lnTo>
                  <a:pt x="275894" y="219405"/>
                </a:lnTo>
                <a:lnTo>
                  <a:pt x="279290" y="216649"/>
                </a:lnTo>
                <a:lnTo>
                  <a:pt x="248589" y="216649"/>
                </a:lnTo>
                <a:lnTo>
                  <a:pt x="239820" y="215591"/>
                </a:lnTo>
                <a:lnTo>
                  <a:pt x="231097" y="212456"/>
                </a:lnTo>
                <a:lnTo>
                  <a:pt x="230003" y="211797"/>
                </a:lnTo>
                <a:close/>
              </a:path>
              <a:path w="421005" h="330200">
                <a:moveTo>
                  <a:pt x="210311" y="196214"/>
                </a:moveTo>
                <a:lnTo>
                  <a:pt x="172046" y="216649"/>
                </a:lnTo>
                <a:lnTo>
                  <a:pt x="204394" y="216649"/>
                </a:lnTo>
                <a:lnTo>
                  <a:pt x="207010" y="214718"/>
                </a:lnTo>
                <a:lnTo>
                  <a:pt x="210311" y="211797"/>
                </a:lnTo>
                <a:lnTo>
                  <a:pt x="230003" y="211797"/>
                </a:lnTo>
                <a:lnTo>
                  <a:pt x="222538" y="207299"/>
                </a:lnTo>
                <a:lnTo>
                  <a:pt x="214261" y="200177"/>
                </a:lnTo>
                <a:lnTo>
                  <a:pt x="210311" y="196214"/>
                </a:lnTo>
                <a:close/>
              </a:path>
              <a:path w="421005" h="330200">
                <a:moveTo>
                  <a:pt x="298381" y="53987"/>
                </a:moveTo>
                <a:lnTo>
                  <a:pt x="266446" y="53987"/>
                </a:lnTo>
                <a:lnTo>
                  <a:pt x="275494" y="54826"/>
                </a:lnTo>
                <a:lnTo>
                  <a:pt x="283421" y="57334"/>
                </a:lnTo>
                <a:lnTo>
                  <a:pt x="290197" y="61499"/>
                </a:lnTo>
                <a:lnTo>
                  <a:pt x="295795" y="67309"/>
                </a:lnTo>
                <a:lnTo>
                  <a:pt x="303547" y="84528"/>
                </a:lnTo>
                <a:lnTo>
                  <a:pt x="305947" y="108257"/>
                </a:lnTo>
                <a:lnTo>
                  <a:pt x="303001" y="138125"/>
                </a:lnTo>
                <a:lnTo>
                  <a:pt x="287258" y="191285"/>
                </a:lnTo>
                <a:lnTo>
                  <a:pt x="248589" y="216649"/>
                </a:lnTo>
                <a:lnTo>
                  <a:pt x="279290" y="216649"/>
                </a:lnTo>
                <a:lnTo>
                  <a:pt x="305450" y="176822"/>
                </a:lnTo>
                <a:lnTo>
                  <a:pt x="314325" y="138313"/>
                </a:lnTo>
                <a:lnTo>
                  <a:pt x="317162" y="106018"/>
                </a:lnTo>
                <a:lnTo>
                  <a:pt x="313959" y="80076"/>
                </a:lnTo>
                <a:lnTo>
                  <a:pt x="304723" y="60578"/>
                </a:lnTo>
                <a:lnTo>
                  <a:pt x="298381" y="53987"/>
                </a:lnTo>
                <a:close/>
              </a:path>
              <a:path w="421005" h="330200">
                <a:moveTo>
                  <a:pt x="194854" y="53987"/>
                </a:moveTo>
                <a:lnTo>
                  <a:pt x="154165" y="53987"/>
                </a:lnTo>
                <a:lnTo>
                  <a:pt x="169246" y="55864"/>
                </a:lnTo>
                <a:lnTo>
                  <a:pt x="183719" y="60804"/>
                </a:lnTo>
                <a:lnTo>
                  <a:pt x="196461" y="67767"/>
                </a:lnTo>
                <a:lnTo>
                  <a:pt x="206349" y="75717"/>
                </a:lnTo>
                <a:lnTo>
                  <a:pt x="210311" y="79667"/>
                </a:lnTo>
                <a:lnTo>
                  <a:pt x="214261" y="75717"/>
                </a:lnTo>
                <a:lnTo>
                  <a:pt x="224158" y="67767"/>
                </a:lnTo>
                <a:lnTo>
                  <a:pt x="236905" y="60804"/>
                </a:lnTo>
                <a:lnTo>
                  <a:pt x="239277" y="59994"/>
                </a:lnTo>
                <a:lnTo>
                  <a:pt x="204724" y="59994"/>
                </a:lnTo>
                <a:lnTo>
                  <a:pt x="194854" y="53987"/>
                </a:lnTo>
                <a:close/>
              </a:path>
              <a:path w="421005" h="330200">
                <a:moveTo>
                  <a:pt x="215900" y="0"/>
                </a:moveTo>
                <a:lnTo>
                  <a:pt x="204724" y="0"/>
                </a:lnTo>
                <a:lnTo>
                  <a:pt x="204724" y="25069"/>
                </a:lnTo>
                <a:lnTo>
                  <a:pt x="203263" y="26796"/>
                </a:lnTo>
                <a:lnTo>
                  <a:pt x="204673" y="28435"/>
                </a:lnTo>
                <a:lnTo>
                  <a:pt x="204724" y="59994"/>
                </a:lnTo>
                <a:lnTo>
                  <a:pt x="215900" y="59994"/>
                </a:lnTo>
                <a:lnTo>
                  <a:pt x="215900" y="38963"/>
                </a:lnTo>
                <a:lnTo>
                  <a:pt x="259411" y="38963"/>
                </a:lnTo>
                <a:lnTo>
                  <a:pt x="263598" y="35521"/>
                </a:lnTo>
                <a:lnTo>
                  <a:pt x="229844" y="35521"/>
                </a:lnTo>
                <a:lnTo>
                  <a:pt x="222592" y="30314"/>
                </a:lnTo>
                <a:lnTo>
                  <a:pt x="218541" y="26784"/>
                </a:lnTo>
                <a:lnTo>
                  <a:pt x="222681" y="23177"/>
                </a:lnTo>
                <a:lnTo>
                  <a:pt x="229844" y="18021"/>
                </a:lnTo>
                <a:lnTo>
                  <a:pt x="263519" y="18021"/>
                </a:lnTo>
                <a:lnTo>
                  <a:pt x="259610" y="14752"/>
                </a:lnTo>
                <a:lnTo>
                  <a:pt x="259321" y="14592"/>
                </a:lnTo>
                <a:lnTo>
                  <a:pt x="215900" y="14592"/>
                </a:lnTo>
                <a:lnTo>
                  <a:pt x="215900" y="0"/>
                </a:lnTo>
                <a:close/>
              </a:path>
              <a:path w="421005" h="330200">
                <a:moveTo>
                  <a:pt x="266446" y="42798"/>
                </a:moveTo>
                <a:lnTo>
                  <a:pt x="252106" y="44289"/>
                </a:lnTo>
                <a:lnTo>
                  <a:pt x="238491" y="48206"/>
                </a:lnTo>
                <a:lnTo>
                  <a:pt x="226217" y="53718"/>
                </a:lnTo>
                <a:lnTo>
                  <a:pt x="215900" y="59994"/>
                </a:lnTo>
                <a:lnTo>
                  <a:pt x="239277" y="59994"/>
                </a:lnTo>
                <a:lnTo>
                  <a:pt x="251377" y="55864"/>
                </a:lnTo>
                <a:lnTo>
                  <a:pt x="266446" y="53987"/>
                </a:lnTo>
                <a:lnTo>
                  <a:pt x="298381" y="53987"/>
                </a:lnTo>
                <a:lnTo>
                  <a:pt x="297328" y="52893"/>
                </a:lnTo>
                <a:lnTo>
                  <a:pt x="288394" y="47326"/>
                </a:lnTo>
                <a:lnTo>
                  <a:pt x="278056" y="43941"/>
                </a:lnTo>
                <a:lnTo>
                  <a:pt x="266446" y="42798"/>
                </a:lnTo>
                <a:close/>
              </a:path>
              <a:path w="421005" h="330200">
                <a:moveTo>
                  <a:pt x="259411" y="38963"/>
                </a:moveTo>
                <a:lnTo>
                  <a:pt x="215900" y="38963"/>
                </a:lnTo>
                <a:lnTo>
                  <a:pt x="221589" y="42989"/>
                </a:lnTo>
                <a:lnTo>
                  <a:pt x="229146" y="46710"/>
                </a:lnTo>
                <a:lnTo>
                  <a:pt x="237642" y="46710"/>
                </a:lnTo>
                <a:lnTo>
                  <a:pt x="249503" y="44396"/>
                </a:lnTo>
                <a:lnTo>
                  <a:pt x="259146" y="39181"/>
                </a:lnTo>
                <a:lnTo>
                  <a:pt x="259411" y="38963"/>
                </a:lnTo>
                <a:close/>
              </a:path>
              <a:path w="421005" h="330200">
                <a:moveTo>
                  <a:pt x="263519" y="18021"/>
                </a:moveTo>
                <a:lnTo>
                  <a:pt x="245478" y="18021"/>
                </a:lnTo>
                <a:lnTo>
                  <a:pt x="252729" y="23240"/>
                </a:lnTo>
                <a:lnTo>
                  <a:pt x="256768" y="26796"/>
                </a:lnTo>
                <a:lnTo>
                  <a:pt x="252649" y="30403"/>
                </a:lnTo>
                <a:lnTo>
                  <a:pt x="245516" y="35521"/>
                </a:lnTo>
                <a:lnTo>
                  <a:pt x="263598" y="35521"/>
                </a:lnTo>
                <a:lnTo>
                  <a:pt x="265870" y="33653"/>
                </a:lnTo>
                <a:lnTo>
                  <a:pt x="269048" y="30314"/>
                </a:lnTo>
                <a:lnTo>
                  <a:pt x="272034" y="26784"/>
                </a:lnTo>
                <a:lnTo>
                  <a:pt x="268986" y="23177"/>
                </a:lnTo>
                <a:lnTo>
                  <a:pt x="266292" y="20339"/>
                </a:lnTo>
                <a:lnTo>
                  <a:pt x="263519" y="18021"/>
                </a:lnTo>
                <a:close/>
              </a:path>
              <a:path w="421005" h="330200">
                <a:moveTo>
                  <a:pt x="237642" y="6832"/>
                </a:moveTo>
                <a:lnTo>
                  <a:pt x="229146" y="6832"/>
                </a:lnTo>
                <a:lnTo>
                  <a:pt x="221589" y="10553"/>
                </a:lnTo>
                <a:lnTo>
                  <a:pt x="215900" y="14592"/>
                </a:lnTo>
                <a:lnTo>
                  <a:pt x="259321" y="14592"/>
                </a:lnTo>
                <a:lnTo>
                  <a:pt x="249780" y="9291"/>
                </a:lnTo>
                <a:lnTo>
                  <a:pt x="237642" y="6832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62871" y="91439"/>
            <a:ext cx="457734" cy="447106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644383"/>
            <a:ext cx="10058400" cy="128270"/>
          </a:xfrm>
          <a:custGeom>
            <a:avLst/>
            <a:gdLst/>
            <a:ahLst/>
            <a:cxnLst/>
            <a:rect l="l" t="t" r="r" b="b"/>
            <a:pathLst>
              <a:path w="10058400" h="128270">
                <a:moveTo>
                  <a:pt x="10058400" y="0"/>
                </a:moveTo>
                <a:lnTo>
                  <a:pt x="0" y="0"/>
                </a:lnTo>
                <a:lnTo>
                  <a:pt x="0" y="128016"/>
                </a:lnTo>
                <a:lnTo>
                  <a:pt x="10058400" y="128016"/>
                </a:lnTo>
                <a:lnTo>
                  <a:pt x="10058400" y="0"/>
                </a:lnTo>
                <a:close/>
              </a:path>
            </a:pathLst>
          </a:custGeom>
          <a:solidFill>
            <a:srgbClr val="EC7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57221" y="1907970"/>
            <a:ext cx="53771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200" spc="-15" dirty="0">
                <a:solidFill>
                  <a:srgbClr val="FFFFFF"/>
                </a:solidFill>
                <a:latin typeface="Gotham-Book"/>
                <a:cs typeface="Gotham-Book"/>
              </a:rPr>
              <a:t>For </a:t>
            </a:r>
            <a:r>
              <a:rPr lang="en-US" sz="1200" dirty="0" smtClean="0">
                <a:solidFill>
                  <a:srgbClr val="FFFFFF"/>
                </a:solidFill>
                <a:latin typeface="Gotham-Book"/>
                <a:cs typeface="Gotham-Book"/>
              </a:rPr>
              <a:t>more information on the Menu of Assessments</a:t>
            </a:r>
            <a:r>
              <a:rPr sz="1200" spc="-15" dirty="0" smtClean="0">
                <a:solidFill>
                  <a:srgbClr val="FFFFFF"/>
                </a:solidFill>
                <a:latin typeface="Gotham-Book"/>
                <a:cs typeface="Gotham-Book"/>
              </a:rPr>
              <a:t>:</a:t>
            </a:r>
            <a:r>
              <a:rPr sz="1200" spc="65" dirty="0" smtClean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lang="en-US" sz="1200" b="1" spc="-30" dirty="0" smtClean="0">
                <a:solidFill>
                  <a:srgbClr val="FFFFFF"/>
                </a:solidFill>
                <a:latin typeface="Gotham"/>
                <a:cs typeface="Gotham"/>
                <a:hlinkClick r:id="rId5"/>
              </a:rPr>
              <a:t>https://azsbe.az.gov/menu-assessments</a:t>
            </a:r>
            <a:endParaRPr sz="1200" dirty="0">
              <a:latin typeface="Gotham"/>
              <a:cs typeface="Gotha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62972" y="2376434"/>
            <a:ext cx="4876800" cy="10007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lnSpc>
                <a:spcPct val="1319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FFFF"/>
                </a:solidFill>
                <a:latin typeface="Gotham-Book"/>
                <a:cs typeface="Gotham-Book"/>
              </a:rPr>
              <a:t>The state statute governing Menu of </a:t>
            </a:r>
            <a:r>
              <a:rPr lang="en-US" sz="1200" dirty="0">
                <a:solidFill>
                  <a:srgbClr val="FFFFFF"/>
                </a:solidFill>
                <a:latin typeface="Gotham-Book"/>
                <a:cs typeface="Gotham-Book"/>
              </a:rPr>
              <a:t>Assessments: </a:t>
            </a:r>
            <a:r>
              <a:rPr lang="en-US" sz="1200" dirty="0">
                <a:solidFill>
                  <a:srgbClr val="FFFFFF"/>
                </a:solidFill>
                <a:latin typeface="Gotham-Book"/>
                <a:cs typeface="Gotham-Book"/>
                <a:hlinkClick r:id="rId6"/>
              </a:rPr>
              <a:t>https://www.azleg.gov/viewdocument/?docName=https://</a:t>
            </a:r>
            <a:r>
              <a:rPr lang="en-US" sz="1200" dirty="0" smtClean="0">
                <a:solidFill>
                  <a:srgbClr val="FFFFFF"/>
                </a:solidFill>
                <a:latin typeface="Gotham-Book"/>
                <a:cs typeface="Gotham-Book"/>
                <a:hlinkClick r:id="rId6"/>
              </a:rPr>
              <a:t>www.azleg.gov/ars/15/00741-02.htm</a:t>
            </a:r>
            <a:endParaRPr lang="en-US" sz="1200" dirty="0" smtClean="0">
              <a:solidFill>
                <a:srgbClr val="FFFFFF"/>
              </a:solidFill>
              <a:latin typeface="Gotham-Book"/>
              <a:cs typeface="Gotham-Book"/>
            </a:endParaRPr>
          </a:p>
          <a:p>
            <a:pPr marL="12700" marR="5080">
              <a:lnSpc>
                <a:spcPct val="131900"/>
              </a:lnSpc>
              <a:spcBef>
                <a:spcPts val="100"/>
              </a:spcBef>
            </a:pPr>
            <a:endParaRPr lang="en-US" sz="1200" b="1" u="sng" spc="-30" dirty="0">
              <a:solidFill>
                <a:srgbClr val="FFFFFF"/>
              </a:solidFill>
              <a:latin typeface="Gotham"/>
              <a:cs typeface="Gotha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92555" y="1790188"/>
            <a:ext cx="20046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75" dirty="0">
                <a:solidFill>
                  <a:srgbClr val="FFFFFF"/>
                </a:solidFill>
              </a:rPr>
              <a:t>A</a:t>
            </a:r>
            <a:r>
              <a:rPr spc="275" dirty="0">
                <a:solidFill>
                  <a:srgbClr val="FFFFFF"/>
                </a:solidFill>
              </a:rPr>
              <a:t>dditional  </a:t>
            </a:r>
            <a:r>
              <a:rPr spc="260" dirty="0">
                <a:solidFill>
                  <a:srgbClr val="FFFFFF"/>
                </a:solidFill>
              </a:rPr>
              <a:t>Resources</a:t>
            </a:r>
          </a:p>
        </p:txBody>
      </p:sp>
      <p:sp>
        <p:nvSpPr>
          <p:cNvPr id="13" name="object 13"/>
          <p:cNvSpPr/>
          <p:nvPr/>
        </p:nvSpPr>
        <p:spPr>
          <a:xfrm>
            <a:off x="3264789" y="1911095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352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68984" y="2176275"/>
            <a:ext cx="96520" cy="186690"/>
          </a:xfrm>
          <a:custGeom>
            <a:avLst/>
            <a:gdLst/>
            <a:ahLst/>
            <a:cxnLst/>
            <a:rect l="l" t="t" r="r" b="b"/>
            <a:pathLst>
              <a:path w="96520" h="186689">
                <a:moveTo>
                  <a:pt x="0" y="0"/>
                </a:moveTo>
                <a:lnTo>
                  <a:pt x="0" y="186220"/>
                </a:lnTo>
                <a:lnTo>
                  <a:pt x="1511" y="186296"/>
                </a:lnTo>
                <a:lnTo>
                  <a:pt x="3149" y="186004"/>
                </a:lnTo>
                <a:lnTo>
                  <a:pt x="96050" y="93116"/>
                </a:lnTo>
                <a:lnTo>
                  <a:pt x="4889" y="1955"/>
                </a:lnTo>
                <a:lnTo>
                  <a:pt x="2755" y="1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pc="65" dirty="0"/>
              <a:t>Fostering </a:t>
            </a:r>
            <a:r>
              <a:rPr spc="75" dirty="0"/>
              <a:t>Excellence </a:t>
            </a:r>
            <a:r>
              <a:rPr spc="90" dirty="0"/>
              <a:t>in </a:t>
            </a:r>
            <a:r>
              <a:rPr spc="65" dirty="0"/>
              <a:t>Public</a:t>
            </a:r>
            <a:r>
              <a:rPr spc="225" dirty="0"/>
              <a:t> </a:t>
            </a:r>
            <a:r>
              <a:rPr spc="80" dirty="0"/>
              <a:t>Education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699</Words>
  <Application>Microsoft Office PowerPoint</Application>
  <PresentationFormat>Custom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Gotham</vt:lpstr>
      <vt:lpstr>Gotham-Book</vt:lpstr>
      <vt:lpstr>Times New Roman</vt:lpstr>
      <vt:lpstr>Office Theme</vt:lpstr>
      <vt:lpstr>Menu of Assessments </vt:lpstr>
      <vt:lpstr>What is the Menu of Assessments?</vt:lpstr>
      <vt:lpstr>How We Got Here</vt:lpstr>
      <vt:lpstr>Assessments on the Menu</vt:lpstr>
      <vt:lpstr>What Qualifies an Assessment for the Menu?</vt:lpstr>
      <vt:lpstr>Information for Schools</vt:lpstr>
      <vt:lpstr>Next Steps</vt:lpstr>
      <vt:lpstr>Additional 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Arizona A-F</dc:title>
  <dc:creator>Karol Schmidt</dc:creator>
  <cp:lastModifiedBy>Catcher Baden</cp:lastModifiedBy>
  <cp:revision>126</cp:revision>
  <cp:lastPrinted>2017-10-04T18:40:09Z</cp:lastPrinted>
  <dcterms:created xsi:type="dcterms:W3CDTF">2017-09-25T13:29:34Z</dcterms:created>
  <dcterms:modified xsi:type="dcterms:W3CDTF">2018-09-17T20:30:27Z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2017-09-25T00:00:00Z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2017-09-25T00:00:00Z</vt:filetime>
  </property>
</Properties>
</file>