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0" r:id="rId2"/>
  </p:sldMasterIdLst>
  <p:sldIdLst>
    <p:sldId id="272" r:id="rId3"/>
    <p:sldId id="274" r:id="rId4"/>
    <p:sldId id="271" r:id="rId5"/>
    <p:sldId id="269" r:id="rId6"/>
    <p:sldId id="261" r:id="rId7"/>
    <p:sldId id="275" r:id="rId8"/>
    <p:sldId id="270" r:id="rId9"/>
    <p:sldId id="276" r:id="rId10"/>
    <p:sldId id="277" r:id="rId11"/>
    <p:sldId id="260" r:id="rId12"/>
    <p:sldId id="256" r:id="rId13"/>
    <p:sldId id="258" r:id="rId14"/>
    <p:sldId id="259"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156"/>
    <a:srgbClr val="E7A53F"/>
    <a:srgbClr val="BD46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67F1D-F6AB-4508-88B3-DBE3727DDCA3}" type="doc">
      <dgm:prSet loTypeId="urn:microsoft.com/office/officeart/2005/8/layout/hierarchy4" loCatId="relationship" qsTypeId="urn:microsoft.com/office/officeart/2005/8/quickstyle/simple3" qsCatId="simple" csTypeId="urn:microsoft.com/office/officeart/2005/8/colors/colorful1" csCatId="colorful" phldr="1"/>
      <dgm:spPr/>
      <dgm:t>
        <a:bodyPr/>
        <a:lstStyle/>
        <a:p>
          <a:endParaRPr lang="en-US"/>
        </a:p>
      </dgm:t>
    </dgm:pt>
    <dgm:pt modelId="{A77DF97B-0980-48AC-A34F-6A0F4C316E97}">
      <dgm:prSet phldrT="[Text]"/>
      <dgm:spPr/>
      <dgm:t>
        <a:bodyPr/>
        <a:lstStyle/>
        <a:p>
          <a:pPr algn="ctr"/>
          <a:r>
            <a:rPr lang="en-US" b="1" dirty="0"/>
            <a:t>Goal: </a:t>
          </a:r>
          <a:r>
            <a:rPr lang="en-US" b="1" dirty="0">
              <a:solidFill>
                <a:schemeClr val="tx1"/>
              </a:solidFill>
              <a:latin typeface="Arial Narrow" panose="020B0606020202030204" pitchFamily="34" charset="0"/>
            </a:rPr>
            <a:t>Recruit and retain effective educators so that all students have access to a high-quality educational environment </a:t>
          </a:r>
          <a:endParaRPr lang="en-US" dirty="0"/>
        </a:p>
      </dgm:t>
    </dgm:pt>
    <dgm:pt modelId="{8167C25B-58A3-4545-A939-924F6B06A29B}" type="parTrans" cxnId="{24211E71-5362-4942-ACA4-68AA1BC5213A}">
      <dgm:prSet/>
      <dgm:spPr/>
      <dgm:t>
        <a:bodyPr/>
        <a:lstStyle/>
        <a:p>
          <a:pPr algn="ctr"/>
          <a:endParaRPr lang="en-US"/>
        </a:p>
      </dgm:t>
    </dgm:pt>
    <dgm:pt modelId="{DD24D9DD-4A74-4B76-A0B6-0353192A57F2}" type="sibTrans" cxnId="{24211E71-5362-4942-ACA4-68AA1BC5213A}">
      <dgm:prSet/>
      <dgm:spPr/>
      <dgm:t>
        <a:bodyPr/>
        <a:lstStyle/>
        <a:p>
          <a:pPr algn="ctr"/>
          <a:endParaRPr lang="en-US"/>
        </a:p>
      </dgm:t>
    </dgm:pt>
    <dgm:pt modelId="{736118AB-2C3D-4EE7-BE3A-3AF7F1302E2D}">
      <dgm:prSet phldrT="[Text]"/>
      <dgm:spPr/>
      <dgm:t>
        <a:bodyPr/>
        <a:lstStyle/>
        <a:p>
          <a:pPr algn="ctr"/>
          <a:r>
            <a:rPr lang="en-US" dirty="0"/>
            <a:t>Levers: Data gathering, data analysis, guidance, and legislative actions </a:t>
          </a:r>
        </a:p>
      </dgm:t>
    </dgm:pt>
    <dgm:pt modelId="{5AC12AD6-7436-4704-ACE9-15F8C19EA142}" type="parTrans" cxnId="{C0609863-E679-43AF-ACEE-4B07E3F219BF}">
      <dgm:prSet/>
      <dgm:spPr/>
      <dgm:t>
        <a:bodyPr/>
        <a:lstStyle/>
        <a:p>
          <a:pPr algn="ctr"/>
          <a:endParaRPr lang="en-US"/>
        </a:p>
      </dgm:t>
    </dgm:pt>
    <dgm:pt modelId="{0315D1F3-4DBC-4C80-A440-34124DECAF2E}" type="sibTrans" cxnId="{C0609863-E679-43AF-ACEE-4B07E3F219BF}">
      <dgm:prSet/>
      <dgm:spPr/>
      <dgm:t>
        <a:bodyPr/>
        <a:lstStyle/>
        <a:p>
          <a:pPr algn="ctr"/>
          <a:endParaRPr lang="en-US"/>
        </a:p>
      </dgm:t>
    </dgm:pt>
    <dgm:pt modelId="{81672982-3EA7-4014-8E68-10448C369956}">
      <dgm:prSet phldrT="[Text]"/>
      <dgm:spPr/>
      <dgm:t>
        <a:bodyPr/>
        <a:lstStyle/>
        <a:p>
          <a:pPr algn="ctr"/>
          <a:r>
            <a:rPr lang="en-US" dirty="0">
              <a:solidFill>
                <a:schemeClr val="tx1"/>
              </a:solidFill>
              <a:latin typeface="Arial Narrow" panose="020B0606020202030204" pitchFamily="34" charset="0"/>
            </a:rPr>
            <a:t>Data Analysis and Guidance: </a:t>
          </a:r>
        </a:p>
        <a:p>
          <a:pPr algn="ctr"/>
          <a:r>
            <a:rPr lang="en-US" dirty="0">
              <a:latin typeface="Arial Narrow" panose="020B0606020202030204" pitchFamily="34" charset="0"/>
            </a:rPr>
            <a:t>Collaborate with key partners, such as ADE and Helios, to identify schools that are having success recruiting and retaining teachers to build and disseminate a list of best practices for Arizona schools  </a:t>
          </a:r>
        </a:p>
      </dgm:t>
    </dgm:pt>
    <dgm:pt modelId="{8F3FF370-5954-4C30-979D-CF58C7C35249}" type="parTrans" cxnId="{4536F0D5-780B-4486-ADB4-3120F2531FB8}">
      <dgm:prSet/>
      <dgm:spPr/>
      <dgm:t>
        <a:bodyPr/>
        <a:lstStyle/>
        <a:p>
          <a:pPr algn="ctr"/>
          <a:endParaRPr lang="en-US"/>
        </a:p>
      </dgm:t>
    </dgm:pt>
    <dgm:pt modelId="{C8183AFE-4CFA-44D2-9C61-B89C4D12E3D8}" type="sibTrans" cxnId="{4536F0D5-780B-4486-ADB4-3120F2531FB8}">
      <dgm:prSet/>
      <dgm:spPr/>
      <dgm:t>
        <a:bodyPr/>
        <a:lstStyle/>
        <a:p>
          <a:pPr algn="ctr"/>
          <a:endParaRPr lang="en-US"/>
        </a:p>
      </dgm:t>
    </dgm:pt>
    <dgm:pt modelId="{08BBE49F-5BB4-4D7E-81AB-9EE85466F0F2}">
      <dgm:prSet/>
      <dgm:spPr/>
      <dgm:t>
        <a:bodyPr/>
        <a:lstStyle/>
        <a:p>
          <a:pPr algn="ctr"/>
          <a:r>
            <a:rPr lang="en-US" dirty="0">
              <a:solidFill>
                <a:schemeClr val="tx1"/>
              </a:solidFill>
              <a:latin typeface="Arial Narrow" panose="020B0606020202030204" pitchFamily="34" charset="0"/>
            </a:rPr>
            <a:t>Data Gathering and Analysis: </a:t>
          </a:r>
        </a:p>
        <a:p>
          <a:pPr algn="ctr"/>
          <a:r>
            <a:rPr lang="en-US" dirty="0">
              <a:solidFill>
                <a:schemeClr val="tx1"/>
              </a:solidFill>
              <a:latin typeface="Arial Narrow" panose="020B0606020202030204" pitchFamily="34" charset="0"/>
            </a:rPr>
            <a:t>Collaborate with key partners, such as ADE and the Governor’s office, to complete an annual Teacher Recruitment and Retention Report to provide data for policy makers to address Arizona’s teacher shortage</a:t>
          </a:r>
        </a:p>
      </dgm:t>
    </dgm:pt>
    <dgm:pt modelId="{98875A44-71A0-46C5-93F4-E560470D9A2B}" type="parTrans" cxnId="{5275E2F5-9D56-42E4-A5C3-30D53623D2CC}">
      <dgm:prSet/>
      <dgm:spPr/>
      <dgm:t>
        <a:bodyPr/>
        <a:lstStyle/>
        <a:p>
          <a:pPr algn="ctr"/>
          <a:endParaRPr lang="en-US"/>
        </a:p>
      </dgm:t>
    </dgm:pt>
    <dgm:pt modelId="{2991E373-2550-4939-97FE-9609A4E03476}" type="sibTrans" cxnId="{5275E2F5-9D56-42E4-A5C3-30D53623D2CC}">
      <dgm:prSet/>
      <dgm:spPr/>
      <dgm:t>
        <a:bodyPr/>
        <a:lstStyle/>
        <a:p>
          <a:pPr algn="ctr"/>
          <a:endParaRPr lang="en-US"/>
        </a:p>
      </dgm:t>
    </dgm:pt>
    <dgm:pt modelId="{B01F8387-D2BB-422D-BB3B-0357DAF6C149}">
      <dgm:prSet/>
      <dgm:spPr/>
      <dgm:t>
        <a:bodyPr/>
        <a:lstStyle/>
        <a:p>
          <a:pPr algn="ctr"/>
          <a:r>
            <a:rPr lang="en-US" dirty="0">
              <a:solidFill>
                <a:schemeClr val="tx1"/>
              </a:solidFill>
              <a:latin typeface="Arial Narrow" panose="020B0606020202030204" pitchFamily="34" charset="0"/>
            </a:rPr>
            <a:t>Legislation: </a:t>
          </a:r>
        </a:p>
        <a:p>
          <a:pPr algn="ctr"/>
          <a:r>
            <a:rPr lang="en-US" dirty="0">
              <a:solidFill>
                <a:schemeClr val="tx1"/>
              </a:solidFill>
              <a:latin typeface="Arial Narrow" panose="020B0606020202030204" pitchFamily="34" charset="0"/>
            </a:rPr>
            <a:t>Support appropriate legislative efforts to restore/increase funding for the Arizona Teachers Academy, increase pay for educators and classified staff, and provide incentives for college students to become teachers </a:t>
          </a:r>
        </a:p>
      </dgm:t>
    </dgm:pt>
    <dgm:pt modelId="{96DBD293-9B06-41AE-B4EA-F99342FE4735}" type="parTrans" cxnId="{DF6B981C-FEC8-4B6D-B09A-88C71A87D659}">
      <dgm:prSet/>
      <dgm:spPr/>
      <dgm:t>
        <a:bodyPr/>
        <a:lstStyle/>
        <a:p>
          <a:pPr algn="ctr"/>
          <a:endParaRPr lang="en-US"/>
        </a:p>
      </dgm:t>
    </dgm:pt>
    <dgm:pt modelId="{26275C36-C821-4C23-A383-89BFB8B58F08}" type="sibTrans" cxnId="{DF6B981C-FEC8-4B6D-B09A-88C71A87D659}">
      <dgm:prSet/>
      <dgm:spPr/>
      <dgm:t>
        <a:bodyPr/>
        <a:lstStyle/>
        <a:p>
          <a:pPr algn="ctr"/>
          <a:endParaRPr lang="en-US"/>
        </a:p>
      </dgm:t>
    </dgm:pt>
    <dgm:pt modelId="{363A94D7-F8FD-474F-AD33-8C3280F4D360}">
      <dgm:prSet/>
      <dgm:spPr/>
      <dgm:t>
        <a:bodyPr/>
        <a:lstStyle/>
        <a:p>
          <a:pPr algn="ctr"/>
          <a:r>
            <a:rPr lang="en-US" dirty="0">
              <a:solidFill>
                <a:schemeClr val="tx1"/>
              </a:solidFill>
              <a:latin typeface="Arial Narrow" panose="020B0606020202030204" pitchFamily="34" charset="0"/>
            </a:rPr>
            <a:t>Data Gathering and Analysis: </a:t>
          </a:r>
        </a:p>
        <a:p>
          <a:pPr algn="ctr"/>
          <a:r>
            <a:rPr lang="en-US" dirty="0">
              <a:solidFill>
                <a:schemeClr val="tx1"/>
              </a:solidFill>
              <a:latin typeface="Arial Narrow" panose="020B0606020202030204" pitchFamily="34" charset="0"/>
            </a:rPr>
            <a:t>Collaborate with key partners, such as ADE, AC4, and ABOR, to gather and analyze data on the success of key educator preparation pathways, such as traditional programs, alternative programs, and apprenticeships, to inform policy makers and target funding and supports </a:t>
          </a:r>
        </a:p>
      </dgm:t>
    </dgm:pt>
    <dgm:pt modelId="{D5EA3EBA-92F9-4E3D-BB07-046F4D728AE0}" type="parTrans" cxnId="{533FEDD2-B73E-42CC-90B8-EF79A9FB83CF}">
      <dgm:prSet/>
      <dgm:spPr/>
      <dgm:t>
        <a:bodyPr/>
        <a:lstStyle/>
        <a:p>
          <a:endParaRPr lang="en-US"/>
        </a:p>
      </dgm:t>
    </dgm:pt>
    <dgm:pt modelId="{80EAA993-D2BD-4E9B-A781-2DE0FA85EACB}" type="sibTrans" cxnId="{533FEDD2-B73E-42CC-90B8-EF79A9FB83CF}">
      <dgm:prSet/>
      <dgm:spPr/>
      <dgm:t>
        <a:bodyPr/>
        <a:lstStyle/>
        <a:p>
          <a:endParaRPr lang="en-US"/>
        </a:p>
      </dgm:t>
    </dgm:pt>
    <dgm:pt modelId="{27086527-1DD0-41E5-93CE-1B99384D096C}" type="pres">
      <dgm:prSet presAssocID="{DCE67F1D-F6AB-4508-88B3-DBE3727DDCA3}" presName="Name0" presStyleCnt="0">
        <dgm:presLayoutVars>
          <dgm:chPref val="1"/>
          <dgm:dir/>
          <dgm:animOne val="branch"/>
          <dgm:animLvl val="lvl"/>
          <dgm:resizeHandles/>
        </dgm:presLayoutVars>
      </dgm:prSet>
      <dgm:spPr/>
    </dgm:pt>
    <dgm:pt modelId="{82C419B4-D587-4C71-8196-B19A96C46A68}" type="pres">
      <dgm:prSet presAssocID="{A77DF97B-0980-48AC-A34F-6A0F4C316E97}" presName="vertOne" presStyleCnt="0"/>
      <dgm:spPr/>
    </dgm:pt>
    <dgm:pt modelId="{C4E34208-CE2A-4A9D-8CDB-A63E565EBED3}" type="pres">
      <dgm:prSet presAssocID="{A77DF97B-0980-48AC-A34F-6A0F4C316E97}" presName="txOne" presStyleLbl="node0" presStyleIdx="0" presStyleCnt="1">
        <dgm:presLayoutVars>
          <dgm:chPref val="3"/>
        </dgm:presLayoutVars>
      </dgm:prSet>
      <dgm:spPr/>
    </dgm:pt>
    <dgm:pt modelId="{C676D796-693C-41BC-8E24-17B94CB000A2}" type="pres">
      <dgm:prSet presAssocID="{A77DF97B-0980-48AC-A34F-6A0F4C316E97}" presName="parTransOne" presStyleCnt="0"/>
      <dgm:spPr/>
    </dgm:pt>
    <dgm:pt modelId="{3F106E8B-E07C-4977-B9B8-B7FA71946C75}" type="pres">
      <dgm:prSet presAssocID="{A77DF97B-0980-48AC-A34F-6A0F4C316E97}" presName="horzOne" presStyleCnt="0"/>
      <dgm:spPr/>
    </dgm:pt>
    <dgm:pt modelId="{F1F0D5EA-1594-43CF-8348-B19E08BFFA6D}" type="pres">
      <dgm:prSet presAssocID="{736118AB-2C3D-4EE7-BE3A-3AF7F1302E2D}" presName="vertTwo" presStyleCnt="0"/>
      <dgm:spPr/>
    </dgm:pt>
    <dgm:pt modelId="{D5166EBC-24B3-481A-9C60-489B70E6F9B1}" type="pres">
      <dgm:prSet presAssocID="{736118AB-2C3D-4EE7-BE3A-3AF7F1302E2D}" presName="txTwo" presStyleLbl="node2" presStyleIdx="0" presStyleCnt="1" custScaleY="26511">
        <dgm:presLayoutVars>
          <dgm:chPref val="3"/>
        </dgm:presLayoutVars>
      </dgm:prSet>
      <dgm:spPr/>
    </dgm:pt>
    <dgm:pt modelId="{71A9DA0B-2912-4A61-A4BA-E6ADC0631F8C}" type="pres">
      <dgm:prSet presAssocID="{736118AB-2C3D-4EE7-BE3A-3AF7F1302E2D}" presName="parTransTwo" presStyleCnt="0"/>
      <dgm:spPr/>
    </dgm:pt>
    <dgm:pt modelId="{7BFB9DDD-D79A-405B-BA76-1BC0F476697E}" type="pres">
      <dgm:prSet presAssocID="{736118AB-2C3D-4EE7-BE3A-3AF7F1302E2D}" presName="horzTwo" presStyleCnt="0"/>
      <dgm:spPr/>
    </dgm:pt>
    <dgm:pt modelId="{06408293-01FB-4724-90EA-66D072DACD23}" type="pres">
      <dgm:prSet presAssocID="{81672982-3EA7-4014-8E68-10448C369956}" presName="vertThree" presStyleCnt="0"/>
      <dgm:spPr/>
    </dgm:pt>
    <dgm:pt modelId="{164CAB4C-7794-4262-A7CA-5B386648EBCD}" type="pres">
      <dgm:prSet presAssocID="{81672982-3EA7-4014-8E68-10448C369956}" presName="txThree" presStyleLbl="node3" presStyleIdx="0" presStyleCnt="4">
        <dgm:presLayoutVars>
          <dgm:chPref val="3"/>
        </dgm:presLayoutVars>
      </dgm:prSet>
      <dgm:spPr/>
    </dgm:pt>
    <dgm:pt modelId="{E21A5BEF-8D69-4FE7-B160-EF584FBF74F0}" type="pres">
      <dgm:prSet presAssocID="{81672982-3EA7-4014-8E68-10448C369956}" presName="horzThree" presStyleCnt="0"/>
      <dgm:spPr/>
    </dgm:pt>
    <dgm:pt modelId="{2E49A693-3700-4620-AEB2-C5E2458292E5}" type="pres">
      <dgm:prSet presAssocID="{C8183AFE-4CFA-44D2-9C61-B89C4D12E3D8}" presName="sibSpaceThree" presStyleCnt="0"/>
      <dgm:spPr/>
    </dgm:pt>
    <dgm:pt modelId="{84D55A42-CC95-464A-8BD1-C60FA64C4737}" type="pres">
      <dgm:prSet presAssocID="{08BBE49F-5BB4-4D7E-81AB-9EE85466F0F2}" presName="vertThree" presStyleCnt="0"/>
      <dgm:spPr/>
    </dgm:pt>
    <dgm:pt modelId="{6A0170E6-91D4-40AA-9F5C-5C3CB79CECCE}" type="pres">
      <dgm:prSet presAssocID="{08BBE49F-5BB4-4D7E-81AB-9EE85466F0F2}" presName="txThree" presStyleLbl="node3" presStyleIdx="1" presStyleCnt="4">
        <dgm:presLayoutVars>
          <dgm:chPref val="3"/>
        </dgm:presLayoutVars>
      </dgm:prSet>
      <dgm:spPr/>
    </dgm:pt>
    <dgm:pt modelId="{E8AC19D2-3B40-4DE8-BE6B-2C5B7A5A2061}" type="pres">
      <dgm:prSet presAssocID="{08BBE49F-5BB4-4D7E-81AB-9EE85466F0F2}" presName="horzThree" presStyleCnt="0"/>
      <dgm:spPr/>
    </dgm:pt>
    <dgm:pt modelId="{58D73263-8392-436E-9434-DAC5EC5155DB}" type="pres">
      <dgm:prSet presAssocID="{2991E373-2550-4939-97FE-9609A4E03476}" presName="sibSpaceThree" presStyleCnt="0"/>
      <dgm:spPr/>
    </dgm:pt>
    <dgm:pt modelId="{F6D610ED-ECCC-4BB4-BCE3-9BC3A4AEC038}" type="pres">
      <dgm:prSet presAssocID="{363A94D7-F8FD-474F-AD33-8C3280F4D360}" presName="vertThree" presStyleCnt="0"/>
      <dgm:spPr/>
    </dgm:pt>
    <dgm:pt modelId="{22FA3421-712A-4A31-B089-D10904299025}" type="pres">
      <dgm:prSet presAssocID="{363A94D7-F8FD-474F-AD33-8C3280F4D360}" presName="txThree" presStyleLbl="node3" presStyleIdx="2" presStyleCnt="4">
        <dgm:presLayoutVars>
          <dgm:chPref val="3"/>
        </dgm:presLayoutVars>
      </dgm:prSet>
      <dgm:spPr/>
    </dgm:pt>
    <dgm:pt modelId="{82A8E84C-4B9B-496B-8915-C15EEC273923}" type="pres">
      <dgm:prSet presAssocID="{363A94D7-F8FD-474F-AD33-8C3280F4D360}" presName="horzThree" presStyleCnt="0"/>
      <dgm:spPr/>
    </dgm:pt>
    <dgm:pt modelId="{D1A8C0FD-5D76-479F-9936-41621E764A7A}" type="pres">
      <dgm:prSet presAssocID="{80EAA993-D2BD-4E9B-A781-2DE0FA85EACB}" presName="sibSpaceThree" presStyleCnt="0"/>
      <dgm:spPr/>
    </dgm:pt>
    <dgm:pt modelId="{D30F2F9C-8986-47B0-953A-91A29CDD4EF5}" type="pres">
      <dgm:prSet presAssocID="{B01F8387-D2BB-422D-BB3B-0357DAF6C149}" presName="vertThree" presStyleCnt="0"/>
      <dgm:spPr/>
    </dgm:pt>
    <dgm:pt modelId="{79754CA1-3F68-42EF-BA28-736969D0F64C}" type="pres">
      <dgm:prSet presAssocID="{B01F8387-D2BB-422D-BB3B-0357DAF6C149}" presName="txThree" presStyleLbl="node3" presStyleIdx="3" presStyleCnt="4">
        <dgm:presLayoutVars>
          <dgm:chPref val="3"/>
        </dgm:presLayoutVars>
      </dgm:prSet>
      <dgm:spPr/>
    </dgm:pt>
    <dgm:pt modelId="{BFD84AC0-0CF2-4BB8-B994-0885D2C5ED38}" type="pres">
      <dgm:prSet presAssocID="{B01F8387-D2BB-422D-BB3B-0357DAF6C149}" presName="horzThree" presStyleCnt="0"/>
      <dgm:spPr/>
    </dgm:pt>
  </dgm:ptLst>
  <dgm:cxnLst>
    <dgm:cxn modelId="{4EB10408-B4E9-48E9-9FE2-0302838B0F3E}" type="presOf" srcId="{B01F8387-D2BB-422D-BB3B-0357DAF6C149}" destId="{79754CA1-3F68-42EF-BA28-736969D0F64C}" srcOrd="0" destOrd="0" presId="urn:microsoft.com/office/officeart/2005/8/layout/hierarchy4"/>
    <dgm:cxn modelId="{DF6B981C-FEC8-4B6D-B09A-88C71A87D659}" srcId="{736118AB-2C3D-4EE7-BE3A-3AF7F1302E2D}" destId="{B01F8387-D2BB-422D-BB3B-0357DAF6C149}" srcOrd="3" destOrd="0" parTransId="{96DBD293-9B06-41AE-B4EA-F99342FE4735}" sibTransId="{26275C36-C821-4C23-A383-89BFB8B58F08}"/>
    <dgm:cxn modelId="{89E73222-3318-4923-85E3-B63708CB5C32}" type="presOf" srcId="{08BBE49F-5BB4-4D7E-81AB-9EE85466F0F2}" destId="{6A0170E6-91D4-40AA-9F5C-5C3CB79CECCE}" srcOrd="0" destOrd="0" presId="urn:microsoft.com/office/officeart/2005/8/layout/hierarchy4"/>
    <dgm:cxn modelId="{58C80B30-5472-4736-AC63-E98023BD718F}" type="presOf" srcId="{736118AB-2C3D-4EE7-BE3A-3AF7F1302E2D}" destId="{D5166EBC-24B3-481A-9C60-489B70E6F9B1}" srcOrd="0" destOrd="0" presId="urn:microsoft.com/office/officeart/2005/8/layout/hierarchy4"/>
    <dgm:cxn modelId="{C0609863-E679-43AF-ACEE-4B07E3F219BF}" srcId="{A77DF97B-0980-48AC-A34F-6A0F4C316E97}" destId="{736118AB-2C3D-4EE7-BE3A-3AF7F1302E2D}" srcOrd="0" destOrd="0" parTransId="{5AC12AD6-7436-4704-ACE9-15F8C19EA142}" sibTransId="{0315D1F3-4DBC-4C80-A440-34124DECAF2E}"/>
    <dgm:cxn modelId="{A41F9268-2D98-48D0-B5EC-B59CC9B8BDE4}" type="presOf" srcId="{A77DF97B-0980-48AC-A34F-6A0F4C316E97}" destId="{C4E34208-CE2A-4A9D-8CDB-A63E565EBED3}" srcOrd="0" destOrd="0" presId="urn:microsoft.com/office/officeart/2005/8/layout/hierarchy4"/>
    <dgm:cxn modelId="{24211E71-5362-4942-ACA4-68AA1BC5213A}" srcId="{DCE67F1D-F6AB-4508-88B3-DBE3727DDCA3}" destId="{A77DF97B-0980-48AC-A34F-6A0F4C316E97}" srcOrd="0" destOrd="0" parTransId="{8167C25B-58A3-4545-A939-924F6B06A29B}" sibTransId="{DD24D9DD-4A74-4B76-A0B6-0353192A57F2}"/>
    <dgm:cxn modelId="{F9EA78B0-6813-4CCB-A7A8-3A678597E560}" type="presOf" srcId="{363A94D7-F8FD-474F-AD33-8C3280F4D360}" destId="{22FA3421-712A-4A31-B089-D10904299025}" srcOrd="0" destOrd="0" presId="urn:microsoft.com/office/officeart/2005/8/layout/hierarchy4"/>
    <dgm:cxn modelId="{1218E6BC-D8B0-46CB-A14D-78B03BCBA09C}" type="presOf" srcId="{DCE67F1D-F6AB-4508-88B3-DBE3727DDCA3}" destId="{27086527-1DD0-41E5-93CE-1B99384D096C}" srcOrd="0" destOrd="0" presId="urn:microsoft.com/office/officeart/2005/8/layout/hierarchy4"/>
    <dgm:cxn modelId="{C7CA03C2-9735-41D5-A833-9AB8BEA49B95}" type="presOf" srcId="{81672982-3EA7-4014-8E68-10448C369956}" destId="{164CAB4C-7794-4262-A7CA-5B386648EBCD}" srcOrd="0" destOrd="0" presId="urn:microsoft.com/office/officeart/2005/8/layout/hierarchy4"/>
    <dgm:cxn modelId="{533FEDD2-B73E-42CC-90B8-EF79A9FB83CF}" srcId="{736118AB-2C3D-4EE7-BE3A-3AF7F1302E2D}" destId="{363A94D7-F8FD-474F-AD33-8C3280F4D360}" srcOrd="2" destOrd="0" parTransId="{D5EA3EBA-92F9-4E3D-BB07-046F4D728AE0}" sibTransId="{80EAA993-D2BD-4E9B-A781-2DE0FA85EACB}"/>
    <dgm:cxn modelId="{4536F0D5-780B-4486-ADB4-3120F2531FB8}" srcId="{736118AB-2C3D-4EE7-BE3A-3AF7F1302E2D}" destId="{81672982-3EA7-4014-8E68-10448C369956}" srcOrd="0" destOrd="0" parTransId="{8F3FF370-5954-4C30-979D-CF58C7C35249}" sibTransId="{C8183AFE-4CFA-44D2-9C61-B89C4D12E3D8}"/>
    <dgm:cxn modelId="{5275E2F5-9D56-42E4-A5C3-30D53623D2CC}" srcId="{736118AB-2C3D-4EE7-BE3A-3AF7F1302E2D}" destId="{08BBE49F-5BB4-4D7E-81AB-9EE85466F0F2}" srcOrd="1" destOrd="0" parTransId="{98875A44-71A0-46C5-93F4-E560470D9A2B}" sibTransId="{2991E373-2550-4939-97FE-9609A4E03476}"/>
    <dgm:cxn modelId="{276CBA13-788E-4D21-A8EB-E588E57614BF}" type="presParOf" srcId="{27086527-1DD0-41E5-93CE-1B99384D096C}" destId="{82C419B4-D587-4C71-8196-B19A96C46A68}" srcOrd="0" destOrd="0" presId="urn:microsoft.com/office/officeart/2005/8/layout/hierarchy4"/>
    <dgm:cxn modelId="{5385C238-C04C-44C7-A1B0-8704D57DB741}" type="presParOf" srcId="{82C419B4-D587-4C71-8196-B19A96C46A68}" destId="{C4E34208-CE2A-4A9D-8CDB-A63E565EBED3}" srcOrd="0" destOrd="0" presId="urn:microsoft.com/office/officeart/2005/8/layout/hierarchy4"/>
    <dgm:cxn modelId="{F197B6D1-7F59-411D-B172-62926098050F}" type="presParOf" srcId="{82C419B4-D587-4C71-8196-B19A96C46A68}" destId="{C676D796-693C-41BC-8E24-17B94CB000A2}" srcOrd="1" destOrd="0" presId="urn:microsoft.com/office/officeart/2005/8/layout/hierarchy4"/>
    <dgm:cxn modelId="{1336FEB7-CC9E-4573-ADA6-49E9556AAEB2}" type="presParOf" srcId="{82C419B4-D587-4C71-8196-B19A96C46A68}" destId="{3F106E8B-E07C-4977-B9B8-B7FA71946C75}" srcOrd="2" destOrd="0" presId="urn:microsoft.com/office/officeart/2005/8/layout/hierarchy4"/>
    <dgm:cxn modelId="{4DC08375-E468-4BBA-97A7-2AF5EB5DFAEB}" type="presParOf" srcId="{3F106E8B-E07C-4977-B9B8-B7FA71946C75}" destId="{F1F0D5EA-1594-43CF-8348-B19E08BFFA6D}" srcOrd="0" destOrd="0" presId="urn:microsoft.com/office/officeart/2005/8/layout/hierarchy4"/>
    <dgm:cxn modelId="{8EAAC396-D5E5-4C83-B5B0-E1EB4FAFDC58}" type="presParOf" srcId="{F1F0D5EA-1594-43CF-8348-B19E08BFFA6D}" destId="{D5166EBC-24B3-481A-9C60-489B70E6F9B1}" srcOrd="0" destOrd="0" presId="urn:microsoft.com/office/officeart/2005/8/layout/hierarchy4"/>
    <dgm:cxn modelId="{E84D829F-E44B-45CB-8EB9-A9E65AD83510}" type="presParOf" srcId="{F1F0D5EA-1594-43CF-8348-B19E08BFFA6D}" destId="{71A9DA0B-2912-4A61-A4BA-E6ADC0631F8C}" srcOrd="1" destOrd="0" presId="urn:microsoft.com/office/officeart/2005/8/layout/hierarchy4"/>
    <dgm:cxn modelId="{AB0BD059-1416-44FA-BD4B-CF17FCC8A7FF}" type="presParOf" srcId="{F1F0D5EA-1594-43CF-8348-B19E08BFFA6D}" destId="{7BFB9DDD-D79A-405B-BA76-1BC0F476697E}" srcOrd="2" destOrd="0" presId="urn:microsoft.com/office/officeart/2005/8/layout/hierarchy4"/>
    <dgm:cxn modelId="{F70B76E7-CB2A-4308-8217-73DAF406A332}" type="presParOf" srcId="{7BFB9DDD-D79A-405B-BA76-1BC0F476697E}" destId="{06408293-01FB-4724-90EA-66D072DACD23}" srcOrd="0" destOrd="0" presId="urn:microsoft.com/office/officeart/2005/8/layout/hierarchy4"/>
    <dgm:cxn modelId="{3236D93A-F25F-4E63-AB5B-588721BE9EBB}" type="presParOf" srcId="{06408293-01FB-4724-90EA-66D072DACD23}" destId="{164CAB4C-7794-4262-A7CA-5B386648EBCD}" srcOrd="0" destOrd="0" presId="urn:microsoft.com/office/officeart/2005/8/layout/hierarchy4"/>
    <dgm:cxn modelId="{B9F8EC59-1C43-430B-ACB5-F224F1C45F8D}" type="presParOf" srcId="{06408293-01FB-4724-90EA-66D072DACD23}" destId="{E21A5BEF-8D69-4FE7-B160-EF584FBF74F0}" srcOrd="1" destOrd="0" presId="urn:microsoft.com/office/officeart/2005/8/layout/hierarchy4"/>
    <dgm:cxn modelId="{573C718C-947F-48BE-BD32-73A85D76BA66}" type="presParOf" srcId="{7BFB9DDD-D79A-405B-BA76-1BC0F476697E}" destId="{2E49A693-3700-4620-AEB2-C5E2458292E5}" srcOrd="1" destOrd="0" presId="urn:microsoft.com/office/officeart/2005/8/layout/hierarchy4"/>
    <dgm:cxn modelId="{DBF8A57D-03A7-473C-9B45-524EBC8FD9A9}" type="presParOf" srcId="{7BFB9DDD-D79A-405B-BA76-1BC0F476697E}" destId="{84D55A42-CC95-464A-8BD1-C60FA64C4737}" srcOrd="2" destOrd="0" presId="urn:microsoft.com/office/officeart/2005/8/layout/hierarchy4"/>
    <dgm:cxn modelId="{FF51E7B9-7FE2-42DA-B9DF-722288A4DF77}" type="presParOf" srcId="{84D55A42-CC95-464A-8BD1-C60FA64C4737}" destId="{6A0170E6-91D4-40AA-9F5C-5C3CB79CECCE}" srcOrd="0" destOrd="0" presId="urn:microsoft.com/office/officeart/2005/8/layout/hierarchy4"/>
    <dgm:cxn modelId="{1C4A3F63-7AC8-411C-BACC-D62C43BF7F9B}" type="presParOf" srcId="{84D55A42-CC95-464A-8BD1-C60FA64C4737}" destId="{E8AC19D2-3B40-4DE8-BE6B-2C5B7A5A2061}" srcOrd="1" destOrd="0" presId="urn:microsoft.com/office/officeart/2005/8/layout/hierarchy4"/>
    <dgm:cxn modelId="{4B2F51BB-501F-436C-B869-197F1E3BD0A0}" type="presParOf" srcId="{7BFB9DDD-D79A-405B-BA76-1BC0F476697E}" destId="{58D73263-8392-436E-9434-DAC5EC5155DB}" srcOrd="3" destOrd="0" presId="urn:microsoft.com/office/officeart/2005/8/layout/hierarchy4"/>
    <dgm:cxn modelId="{190EDB9A-18EF-4FD8-9BDA-39761507D616}" type="presParOf" srcId="{7BFB9DDD-D79A-405B-BA76-1BC0F476697E}" destId="{F6D610ED-ECCC-4BB4-BCE3-9BC3A4AEC038}" srcOrd="4" destOrd="0" presId="urn:microsoft.com/office/officeart/2005/8/layout/hierarchy4"/>
    <dgm:cxn modelId="{90310673-EB06-4A31-A07F-CFA85DE4ABF5}" type="presParOf" srcId="{F6D610ED-ECCC-4BB4-BCE3-9BC3A4AEC038}" destId="{22FA3421-712A-4A31-B089-D10904299025}" srcOrd="0" destOrd="0" presId="urn:microsoft.com/office/officeart/2005/8/layout/hierarchy4"/>
    <dgm:cxn modelId="{BA2F675A-2DED-4090-A328-CCD46DABDCE1}" type="presParOf" srcId="{F6D610ED-ECCC-4BB4-BCE3-9BC3A4AEC038}" destId="{82A8E84C-4B9B-496B-8915-C15EEC273923}" srcOrd="1" destOrd="0" presId="urn:microsoft.com/office/officeart/2005/8/layout/hierarchy4"/>
    <dgm:cxn modelId="{E45D744C-8F43-40EC-93CB-70043814BBE1}" type="presParOf" srcId="{7BFB9DDD-D79A-405B-BA76-1BC0F476697E}" destId="{D1A8C0FD-5D76-479F-9936-41621E764A7A}" srcOrd="5" destOrd="0" presId="urn:microsoft.com/office/officeart/2005/8/layout/hierarchy4"/>
    <dgm:cxn modelId="{B44E8525-738B-4172-9C05-807CA4D9FD97}" type="presParOf" srcId="{7BFB9DDD-D79A-405B-BA76-1BC0F476697E}" destId="{D30F2F9C-8986-47B0-953A-91A29CDD4EF5}" srcOrd="6" destOrd="0" presId="urn:microsoft.com/office/officeart/2005/8/layout/hierarchy4"/>
    <dgm:cxn modelId="{28BC5AD2-1755-456F-BD38-402515D8953D}" type="presParOf" srcId="{D30F2F9C-8986-47B0-953A-91A29CDD4EF5}" destId="{79754CA1-3F68-42EF-BA28-736969D0F64C}" srcOrd="0" destOrd="0" presId="urn:microsoft.com/office/officeart/2005/8/layout/hierarchy4"/>
    <dgm:cxn modelId="{B7B82460-7FFA-473D-94AA-A5D6138691D8}" type="presParOf" srcId="{D30F2F9C-8986-47B0-953A-91A29CDD4EF5}" destId="{BFD84AC0-0CF2-4BB8-B994-0885D2C5ED3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E67F1D-F6AB-4508-88B3-DBE3727DDCA3}" type="doc">
      <dgm:prSet loTypeId="urn:microsoft.com/office/officeart/2005/8/layout/hierarchy4" loCatId="relationship" qsTypeId="urn:microsoft.com/office/officeart/2005/8/quickstyle/simple3" qsCatId="simple" csTypeId="urn:microsoft.com/office/officeart/2005/8/colors/colorful1" csCatId="colorful" phldr="1"/>
      <dgm:spPr/>
      <dgm:t>
        <a:bodyPr/>
        <a:lstStyle/>
        <a:p>
          <a:endParaRPr lang="en-US"/>
        </a:p>
      </dgm:t>
    </dgm:pt>
    <dgm:pt modelId="{A77DF97B-0980-48AC-A34F-6A0F4C316E97}">
      <dgm:prSet phldrT="[Text]"/>
      <dgm:spPr/>
      <dgm:t>
        <a:bodyPr/>
        <a:lstStyle/>
        <a:p>
          <a:pPr algn="ctr"/>
          <a:r>
            <a:rPr lang="en-US" b="1" dirty="0"/>
            <a:t>Goal: </a:t>
          </a:r>
          <a:r>
            <a:rPr lang="en-US" b="1" dirty="0">
              <a:solidFill>
                <a:schemeClr val="tx1"/>
              </a:solidFill>
              <a:latin typeface="Arial Narrow" panose="020B0606020202030204" pitchFamily="34" charset="0"/>
            </a:rPr>
            <a:t>All students are reading at or above grade-level by the end of third grade</a:t>
          </a:r>
          <a:endParaRPr lang="en-US" dirty="0"/>
        </a:p>
      </dgm:t>
    </dgm:pt>
    <dgm:pt modelId="{8167C25B-58A3-4545-A939-924F6B06A29B}" type="parTrans" cxnId="{24211E71-5362-4942-ACA4-68AA1BC5213A}">
      <dgm:prSet/>
      <dgm:spPr/>
      <dgm:t>
        <a:bodyPr/>
        <a:lstStyle/>
        <a:p>
          <a:pPr algn="ctr"/>
          <a:endParaRPr lang="en-US"/>
        </a:p>
      </dgm:t>
    </dgm:pt>
    <dgm:pt modelId="{DD24D9DD-4A74-4B76-A0B6-0353192A57F2}" type="sibTrans" cxnId="{24211E71-5362-4942-ACA4-68AA1BC5213A}">
      <dgm:prSet/>
      <dgm:spPr/>
      <dgm:t>
        <a:bodyPr/>
        <a:lstStyle/>
        <a:p>
          <a:pPr algn="ctr"/>
          <a:endParaRPr lang="en-US"/>
        </a:p>
      </dgm:t>
    </dgm:pt>
    <dgm:pt modelId="{736118AB-2C3D-4EE7-BE3A-3AF7F1302E2D}">
      <dgm:prSet phldrT="[Text]"/>
      <dgm:spPr/>
      <dgm:t>
        <a:bodyPr/>
        <a:lstStyle/>
        <a:p>
          <a:pPr algn="ctr"/>
          <a:r>
            <a:rPr lang="en-US" dirty="0"/>
            <a:t>Levers: Guidance, Board action, educator preparation approval, legislative actions, and advocacy </a:t>
          </a:r>
        </a:p>
      </dgm:t>
    </dgm:pt>
    <dgm:pt modelId="{5AC12AD6-7436-4704-ACE9-15F8C19EA142}" type="parTrans" cxnId="{C0609863-E679-43AF-ACEE-4B07E3F219BF}">
      <dgm:prSet/>
      <dgm:spPr/>
      <dgm:t>
        <a:bodyPr/>
        <a:lstStyle/>
        <a:p>
          <a:pPr algn="ctr"/>
          <a:endParaRPr lang="en-US"/>
        </a:p>
      </dgm:t>
    </dgm:pt>
    <dgm:pt modelId="{0315D1F3-4DBC-4C80-A440-34124DECAF2E}" type="sibTrans" cxnId="{C0609863-E679-43AF-ACEE-4B07E3F219BF}">
      <dgm:prSet/>
      <dgm:spPr/>
      <dgm:t>
        <a:bodyPr/>
        <a:lstStyle/>
        <a:p>
          <a:pPr algn="ctr"/>
          <a:endParaRPr lang="en-US"/>
        </a:p>
      </dgm:t>
    </dgm:pt>
    <dgm:pt modelId="{05D9C6AE-A85E-434C-9012-577A755E4151}">
      <dgm:prSet phldrT="[Text]"/>
      <dgm:spPr/>
      <dgm:t>
        <a:bodyPr/>
        <a:lstStyle/>
        <a:p>
          <a:pPr algn="ctr"/>
          <a:r>
            <a:rPr lang="en-US" dirty="0">
              <a:solidFill>
                <a:schemeClr val="tx1"/>
              </a:solidFill>
              <a:latin typeface="Arial Narrow" panose="020B0606020202030204" pitchFamily="34" charset="0"/>
            </a:rPr>
            <a:t>Guidance: </a:t>
          </a:r>
        </a:p>
        <a:p>
          <a:pPr algn="ctr"/>
          <a:r>
            <a:rPr lang="en-US" dirty="0">
              <a:solidFill>
                <a:schemeClr val="tx1"/>
              </a:solidFill>
              <a:latin typeface="Arial Narrow" panose="020B0606020202030204" pitchFamily="34" charset="0"/>
            </a:rPr>
            <a:t>Collaborate with ADE to ensure the successful implementation of the recommendations of the K-3 Early Literacy Subcommittee adopted by the Board</a:t>
          </a:r>
        </a:p>
      </dgm:t>
    </dgm:pt>
    <dgm:pt modelId="{6B113066-A432-437D-A2E8-7D03BEA64717}" type="parTrans" cxnId="{D5D80B34-06F3-40C4-83E1-89ADBC821779}">
      <dgm:prSet/>
      <dgm:spPr/>
      <dgm:t>
        <a:bodyPr/>
        <a:lstStyle/>
        <a:p>
          <a:pPr algn="ctr"/>
          <a:endParaRPr lang="en-US"/>
        </a:p>
      </dgm:t>
    </dgm:pt>
    <dgm:pt modelId="{A82FFAB2-0A86-4650-912C-EB77EAAFEE80}" type="sibTrans" cxnId="{D5D80B34-06F3-40C4-83E1-89ADBC821779}">
      <dgm:prSet/>
      <dgm:spPr/>
      <dgm:t>
        <a:bodyPr/>
        <a:lstStyle/>
        <a:p>
          <a:pPr algn="ctr"/>
          <a:endParaRPr lang="en-US"/>
        </a:p>
      </dgm:t>
    </dgm:pt>
    <dgm:pt modelId="{81672982-3EA7-4014-8E68-10448C369956}">
      <dgm:prSet phldrT="[Text]"/>
      <dgm:spPr/>
      <dgm:t>
        <a:bodyPr/>
        <a:lstStyle/>
        <a:p>
          <a:pPr algn="ctr"/>
          <a:r>
            <a:rPr lang="en-US" dirty="0">
              <a:solidFill>
                <a:schemeClr val="tx1"/>
              </a:solidFill>
              <a:latin typeface="Arial Narrow" panose="020B0606020202030204" pitchFamily="34" charset="0"/>
            </a:rPr>
            <a:t>Board Action:</a:t>
          </a:r>
        </a:p>
        <a:p>
          <a:pPr algn="ctr"/>
          <a:r>
            <a:rPr lang="en-US" dirty="0">
              <a:solidFill>
                <a:schemeClr val="tx1"/>
              </a:solidFill>
              <a:latin typeface="Arial Narrow" panose="020B0606020202030204" pitchFamily="34" charset="0"/>
            </a:rPr>
            <a:t> Implement the Board-adopted K-3 Early Literacy Subcommittee recommendations for actions by the Board to support early literacy</a:t>
          </a:r>
        </a:p>
      </dgm:t>
    </dgm:pt>
    <dgm:pt modelId="{8F3FF370-5954-4C30-979D-CF58C7C35249}" type="parTrans" cxnId="{4536F0D5-780B-4486-ADB4-3120F2531FB8}">
      <dgm:prSet/>
      <dgm:spPr/>
      <dgm:t>
        <a:bodyPr/>
        <a:lstStyle/>
        <a:p>
          <a:pPr algn="ctr"/>
          <a:endParaRPr lang="en-US"/>
        </a:p>
      </dgm:t>
    </dgm:pt>
    <dgm:pt modelId="{C8183AFE-4CFA-44D2-9C61-B89C4D12E3D8}" type="sibTrans" cxnId="{4536F0D5-780B-4486-ADB4-3120F2531FB8}">
      <dgm:prSet/>
      <dgm:spPr/>
      <dgm:t>
        <a:bodyPr/>
        <a:lstStyle/>
        <a:p>
          <a:pPr algn="ctr"/>
          <a:endParaRPr lang="en-US"/>
        </a:p>
      </dgm:t>
    </dgm:pt>
    <dgm:pt modelId="{08BBE49F-5BB4-4D7E-81AB-9EE85466F0F2}">
      <dgm:prSet/>
      <dgm:spPr/>
      <dgm:t>
        <a:bodyPr/>
        <a:lstStyle/>
        <a:p>
          <a:pPr algn="ctr"/>
          <a:r>
            <a:rPr lang="en-US" dirty="0">
              <a:solidFill>
                <a:schemeClr val="tx1"/>
              </a:solidFill>
              <a:latin typeface="Arial Narrow" panose="020B0606020202030204" pitchFamily="34" charset="0"/>
            </a:rPr>
            <a:t>Education Preparation Approval Guidance: </a:t>
          </a:r>
        </a:p>
        <a:p>
          <a:pPr algn="ctr"/>
          <a:r>
            <a:rPr lang="en-US" dirty="0">
              <a:solidFill>
                <a:schemeClr val="tx1"/>
              </a:solidFill>
              <a:latin typeface="Arial Narrow" panose="020B0606020202030204" pitchFamily="34" charset="0"/>
            </a:rPr>
            <a:t>Work with the ADE Certification and MOWR teams and key partners to align the requirements for educator preparation programs to the requirements of the K-5 Literacy Endorsement and ensure high-quality preparation in </a:t>
          </a:r>
          <a:r>
            <a:rPr lang="en-US">
              <a:solidFill>
                <a:schemeClr val="tx1"/>
              </a:solidFill>
              <a:latin typeface="Arial Narrow" panose="020B0606020202030204" pitchFamily="34" charset="0"/>
            </a:rPr>
            <a:t>early literacy</a:t>
          </a:r>
          <a:endParaRPr lang="en-US" dirty="0">
            <a:solidFill>
              <a:schemeClr val="tx1"/>
            </a:solidFill>
            <a:latin typeface="Arial Narrow" panose="020B0606020202030204" pitchFamily="34" charset="0"/>
          </a:endParaRPr>
        </a:p>
      </dgm:t>
    </dgm:pt>
    <dgm:pt modelId="{98875A44-71A0-46C5-93F4-E560470D9A2B}" type="parTrans" cxnId="{5275E2F5-9D56-42E4-A5C3-30D53623D2CC}">
      <dgm:prSet/>
      <dgm:spPr/>
      <dgm:t>
        <a:bodyPr/>
        <a:lstStyle/>
        <a:p>
          <a:pPr algn="ctr"/>
          <a:endParaRPr lang="en-US"/>
        </a:p>
      </dgm:t>
    </dgm:pt>
    <dgm:pt modelId="{2991E373-2550-4939-97FE-9609A4E03476}" type="sibTrans" cxnId="{5275E2F5-9D56-42E4-A5C3-30D53623D2CC}">
      <dgm:prSet/>
      <dgm:spPr/>
      <dgm:t>
        <a:bodyPr/>
        <a:lstStyle/>
        <a:p>
          <a:pPr algn="ctr"/>
          <a:endParaRPr lang="en-US"/>
        </a:p>
      </dgm:t>
    </dgm:pt>
    <dgm:pt modelId="{B01F8387-D2BB-422D-BB3B-0357DAF6C149}">
      <dgm:prSet/>
      <dgm:spPr/>
      <dgm:t>
        <a:bodyPr/>
        <a:lstStyle/>
        <a:p>
          <a:pPr algn="ctr"/>
          <a:r>
            <a:rPr lang="en-US" dirty="0">
              <a:solidFill>
                <a:schemeClr val="tx1"/>
              </a:solidFill>
              <a:latin typeface="Arial Narrow" panose="020B0606020202030204" pitchFamily="34" charset="0"/>
            </a:rPr>
            <a:t>Legislation: </a:t>
          </a:r>
        </a:p>
        <a:p>
          <a:pPr algn="ctr"/>
          <a:r>
            <a:rPr lang="en-US" dirty="0">
              <a:solidFill>
                <a:schemeClr val="tx1"/>
              </a:solidFill>
              <a:latin typeface="Arial Narrow" panose="020B0606020202030204" pitchFamily="34" charset="0"/>
            </a:rPr>
            <a:t>Support appropriate legislation to implement and/or augment early literacy initiatives and oppose legislation that seeks to minimize early literacy initiatives, such as Move On When Reading and the K-5 Early Literacy Endorsement</a:t>
          </a:r>
        </a:p>
      </dgm:t>
    </dgm:pt>
    <dgm:pt modelId="{96DBD293-9B06-41AE-B4EA-F99342FE4735}" type="parTrans" cxnId="{DF6B981C-FEC8-4B6D-B09A-88C71A87D659}">
      <dgm:prSet/>
      <dgm:spPr/>
      <dgm:t>
        <a:bodyPr/>
        <a:lstStyle/>
        <a:p>
          <a:pPr algn="ctr"/>
          <a:endParaRPr lang="en-US"/>
        </a:p>
      </dgm:t>
    </dgm:pt>
    <dgm:pt modelId="{26275C36-C821-4C23-A383-89BFB8B58F08}" type="sibTrans" cxnId="{DF6B981C-FEC8-4B6D-B09A-88C71A87D659}">
      <dgm:prSet/>
      <dgm:spPr/>
      <dgm:t>
        <a:bodyPr/>
        <a:lstStyle/>
        <a:p>
          <a:pPr algn="ctr"/>
          <a:endParaRPr lang="en-US"/>
        </a:p>
      </dgm:t>
    </dgm:pt>
    <dgm:pt modelId="{6258546D-F787-48DD-B985-4B5249BC55FF}">
      <dgm:prSet/>
      <dgm:spPr/>
      <dgm:t>
        <a:bodyPr/>
        <a:lstStyle/>
        <a:p>
          <a:pPr algn="ctr"/>
          <a:r>
            <a:rPr lang="en-US" dirty="0">
              <a:solidFill>
                <a:schemeClr val="tx1"/>
              </a:solidFill>
              <a:latin typeface="Arial Narrow" panose="020B0606020202030204" pitchFamily="34" charset="0"/>
            </a:rPr>
            <a:t>Advocacy: </a:t>
          </a:r>
        </a:p>
        <a:p>
          <a:pPr algn="ctr"/>
          <a:r>
            <a:rPr lang="en-US" dirty="0">
              <a:solidFill>
                <a:schemeClr val="tx1"/>
              </a:solidFill>
              <a:latin typeface="Arial Narrow" panose="020B0606020202030204" pitchFamily="34" charset="0"/>
            </a:rPr>
            <a:t>Work with partner organizations, such as Read on Arizona, to educate stakeholders, legislators, and policymakers in best practices in early literacy</a:t>
          </a:r>
        </a:p>
      </dgm:t>
    </dgm:pt>
    <dgm:pt modelId="{7C9E63AB-095C-45EF-8FD6-1ED051EC19E2}" type="parTrans" cxnId="{B17964D7-81DA-4982-ACA0-7A3ADE75BDA8}">
      <dgm:prSet/>
      <dgm:spPr/>
      <dgm:t>
        <a:bodyPr/>
        <a:lstStyle/>
        <a:p>
          <a:pPr algn="ctr"/>
          <a:endParaRPr lang="en-US"/>
        </a:p>
      </dgm:t>
    </dgm:pt>
    <dgm:pt modelId="{F1A95F1C-CEFF-4561-BDD6-C63C7452F2F1}" type="sibTrans" cxnId="{B17964D7-81DA-4982-ACA0-7A3ADE75BDA8}">
      <dgm:prSet/>
      <dgm:spPr/>
      <dgm:t>
        <a:bodyPr/>
        <a:lstStyle/>
        <a:p>
          <a:pPr algn="ctr"/>
          <a:endParaRPr lang="en-US"/>
        </a:p>
      </dgm:t>
    </dgm:pt>
    <dgm:pt modelId="{27086527-1DD0-41E5-93CE-1B99384D096C}" type="pres">
      <dgm:prSet presAssocID="{DCE67F1D-F6AB-4508-88B3-DBE3727DDCA3}" presName="Name0" presStyleCnt="0">
        <dgm:presLayoutVars>
          <dgm:chPref val="1"/>
          <dgm:dir/>
          <dgm:animOne val="branch"/>
          <dgm:animLvl val="lvl"/>
          <dgm:resizeHandles/>
        </dgm:presLayoutVars>
      </dgm:prSet>
      <dgm:spPr/>
    </dgm:pt>
    <dgm:pt modelId="{82C419B4-D587-4C71-8196-B19A96C46A68}" type="pres">
      <dgm:prSet presAssocID="{A77DF97B-0980-48AC-A34F-6A0F4C316E97}" presName="vertOne" presStyleCnt="0"/>
      <dgm:spPr/>
    </dgm:pt>
    <dgm:pt modelId="{C4E34208-CE2A-4A9D-8CDB-A63E565EBED3}" type="pres">
      <dgm:prSet presAssocID="{A77DF97B-0980-48AC-A34F-6A0F4C316E97}" presName="txOne" presStyleLbl="node0" presStyleIdx="0" presStyleCnt="1">
        <dgm:presLayoutVars>
          <dgm:chPref val="3"/>
        </dgm:presLayoutVars>
      </dgm:prSet>
      <dgm:spPr/>
    </dgm:pt>
    <dgm:pt modelId="{C676D796-693C-41BC-8E24-17B94CB000A2}" type="pres">
      <dgm:prSet presAssocID="{A77DF97B-0980-48AC-A34F-6A0F4C316E97}" presName="parTransOne" presStyleCnt="0"/>
      <dgm:spPr/>
    </dgm:pt>
    <dgm:pt modelId="{3F106E8B-E07C-4977-B9B8-B7FA71946C75}" type="pres">
      <dgm:prSet presAssocID="{A77DF97B-0980-48AC-A34F-6A0F4C316E97}" presName="horzOne" presStyleCnt="0"/>
      <dgm:spPr/>
    </dgm:pt>
    <dgm:pt modelId="{F1F0D5EA-1594-43CF-8348-B19E08BFFA6D}" type="pres">
      <dgm:prSet presAssocID="{736118AB-2C3D-4EE7-BE3A-3AF7F1302E2D}" presName="vertTwo" presStyleCnt="0"/>
      <dgm:spPr/>
    </dgm:pt>
    <dgm:pt modelId="{D5166EBC-24B3-481A-9C60-489B70E6F9B1}" type="pres">
      <dgm:prSet presAssocID="{736118AB-2C3D-4EE7-BE3A-3AF7F1302E2D}" presName="txTwo" presStyleLbl="node2" presStyleIdx="0" presStyleCnt="1" custScaleY="26511">
        <dgm:presLayoutVars>
          <dgm:chPref val="3"/>
        </dgm:presLayoutVars>
      </dgm:prSet>
      <dgm:spPr/>
    </dgm:pt>
    <dgm:pt modelId="{71A9DA0B-2912-4A61-A4BA-E6ADC0631F8C}" type="pres">
      <dgm:prSet presAssocID="{736118AB-2C3D-4EE7-BE3A-3AF7F1302E2D}" presName="parTransTwo" presStyleCnt="0"/>
      <dgm:spPr/>
    </dgm:pt>
    <dgm:pt modelId="{7BFB9DDD-D79A-405B-BA76-1BC0F476697E}" type="pres">
      <dgm:prSet presAssocID="{736118AB-2C3D-4EE7-BE3A-3AF7F1302E2D}" presName="horzTwo" presStyleCnt="0"/>
      <dgm:spPr/>
    </dgm:pt>
    <dgm:pt modelId="{D7D9C1E4-4A79-4875-B413-14B6C6B64B2E}" type="pres">
      <dgm:prSet presAssocID="{05D9C6AE-A85E-434C-9012-577A755E4151}" presName="vertThree" presStyleCnt="0"/>
      <dgm:spPr/>
    </dgm:pt>
    <dgm:pt modelId="{670D1642-A4F3-4EEB-B2A6-B05E91E3A998}" type="pres">
      <dgm:prSet presAssocID="{05D9C6AE-A85E-434C-9012-577A755E4151}" presName="txThree" presStyleLbl="node3" presStyleIdx="0" presStyleCnt="5">
        <dgm:presLayoutVars>
          <dgm:chPref val="3"/>
        </dgm:presLayoutVars>
      </dgm:prSet>
      <dgm:spPr/>
    </dgm:pt>
    <dgm:pt modelId="{D971BD8B-F286-4CFF-BA56-B0670A428C25}" type="pres">
      <dgm:prSet presAssocID="{05D9C6AE-A85E-434C-9012-577A755E4151}" presName="horzThree" presStyleCnt="0"/>
      <dgm:spPr/>
    </dgm:pt>
    <dgm:pt modelId="{15BA42E3-2302-4B44-A8B9-5B33BB3CEB33}" type="pres">
      <dgm:prSet presAssocID="{A82FFAB2-0A86-4650-912C-EB77EAAFEE80}" presName="sibSpaceThree" presStyleCnt="0"/>
      <dgm:spPr/>
    </dgm:pt>
    <dgm:pt modelId="{06408293-01FB-4724-90EA-66D072DACD23}" type="pres">
      <dgm:prSet presAssocID="{81672982-3EA7-4014-8E68-10448C369956}" presName="vertThree" presStyleCnt="0"/>
      <dgm:spPr/>
    </dgm:pt>
    <dgm:pt modelId="{164CAB4C-7794-4262-A7CA-5B386648EBCD}" type="pres">
      <dgm:prSet presAssocID="{81672982-3EA7-4014-8E68-10448C369956}" presName="txThree" presStyleLbl="node3" presStyleIdx="1" presStyleCnt="5">
        <dgm:presLayoutVars>
          <dgm:chPref val="3"/>
        </dgm:presLayoutVars>
      </dgm:prSet>
      <dgm:spPr/>
    </dgm:pt>
    <dgm:pt modelId="{E21A5BEF-8D69-4FE7-B160-EF584FBF74F0}" type="pres">
      <dgm:prSet presAssocID="{81672982-3EA7-4014-8E68-10448C369956}" presName="horzThree" presStyleCnt="0"/>
      <dgm:spPr/>
    </dgm:pt>
    <dgm:pt modelId="{2E49A693-3700-4620-AEB2-C5E2458292E5}" type="pres">
      <dgm:prSet presAssocID="{C8183AFE-4CFA-44D2-9C61-B89C4D12E3D8}" presName="sibSpaceThree" presStyleCnt="0"/>
      <dgm:spPr/>
    </dgm:pt>
    <dgm:pt modelId="{84D55A42-CC95-464A-8BD1-C60FA64C4737}" type="pres">
      <dgm:prSet presAssocID="{08BBE49F-5BB4-4D7E-81AB-9EE85466F0F2}" presName="vertThree" presStyleCnt="0"/>
      <dgm:spPr/>
    </dgm:pt>
    <dgm:pt modelId="{6A0170E6-91D4-40AA-9F5C-5C3CB79CECCE}" type="pres">
      <dgm:prSet presAssocID="{08BBE49F-5BB4-4D7E-81AB-9EE85466F0F2}" presName="txThree" presStyleLbl="node3" presStyleIdx="2" presStyleCnt="5">
        <dgm:presLayoutVars>
          <dgm:chPref val="3"/>
        </dgm:presLayoutVars>
      </dgm:prSet>
      <dgm:spPr/>
    </dgm:pt>
    <dgm:pt modelId="{E8AC19D2-3B40-4DE8-BE6B-2C5B7A5A2061}" type="pres">
      <dgm:prSet presAssocID="{08BBE49F-5BB4-4D7E-81AB-9EE85466F0F2}" presName="horzThree" presStyleCnt="0"/>
      <dgm:spPr/>
    </dgm:pt>
    <dgm:pt modelId="{58D73263-8392-436E-9434-DAC5EC5155DB}" type="pres">
      <dgm:prSet presAssocID="{2991E373-2550-4939-97FE-9609A4E03476}" presName="sibSpaceThree" presStyleCnt="0"/>
      <dgm:spPr/>
    </dgm:pt>
    <dgm:pt modelId="{D30F2F9C-8986-47B0-953A-91A29CDD4EF5}" type="pres">
      <dgm:prSet presAssocID="{B01F8387-D2BB-422D-BB3B-0357DAF6C149}" presName="vertThree" presStyleCnt="0"/>
      <dgm:spPr/>
    </dgm:pt>
    <dgm:pt modelId="{79754CA1-3F68-42EF-BA28-736969D0F64C}" type="pres">
      <dgm:prSet presAssocID="{B01F8387-D2BB-422D-BB3B-0357DAF6C149}" presName="txThree" presStyleLbl="node3" presStyleIdx="3" presStyleCnt="5">
        <dgm:presLayoutVars>
          <dgm:chPref val="3"/>
        </dgm:presLayoutVars>
      </dgm:prSet>
      <dgm:spPr/>
    </dgm:pt>
    <dgm:pt modelId="{BFD84AC0-0CF2-4BB8-B994-0885D2C5ED38}" type="pres">
      <dgm:prSet presAssocID="{B01F8387-D2BB-422D-BB3B-0357DAF6C149}" presName="horzThree" presStyleCnt="0"/>
      <dgm:spPr/>
    </dgm:pt>
    <dgm:pt modelId="{6B8E6AF9-A6CE-4E9F-AF82-FB1550F3C3ED}" type="pres">
      <dgm:prSet presAssocID="{26275C36-C821-4C23-A383-89BFB8B58F08}" presName="sibSpaceThree" presStyleCnt="0"/>
      <dgm:spPr/>
    </dgm:pt>
    <dgm:pt modelId="{8E2802CC-0CD0-40AF-B0B0-1BA58E18C2A3}" type="pres">
      <dgm:prSet presAssocID="{6258546D-F787-48DD-B985-4B5249BC55FF}" presName="vertThree" presStyleCnt="0"/>
      <dgm:spPr/>
    </dgm:pt>
    <dgm:pt modelId="{6DA7BD37-8BD1-4F9A-91B4-A9E5EEA7D0F6}" type="pres">
      <dgm:prSet presAssocID="{6258546D-F787-48DD-B985-4B5249BC55FF}" presName="txThree" presStyleLbl="node3" presStyleIdx="4" presStyleCnt="5">
        <dgm:presLayoutVars>
          <dgm:chPref val="3"/>
        </dgm:presLayoutVars>
      </dgm:prSet>
      <dgm:spPr/>
    </dgm:pt>
    <dgm:pt modelId="{F5516C18-A54E-4EFD-AD89-7397C946B7D6}" type="pres">
      <dgm:prSet presAssocID="{6258546D-F787-48DD-B985-4B5249BC55FF}" presName="horzThree" presStyleCnt="0"/>
      <dgm:spPr/>
    </dgm:pt>
  </dgm:ptLst>
  <dgm:cxnLst>
    <dgm:cxn modelId="{4EB10408-B4E9-48E9-9FE2-0302838B0F3E}" type="presOf" srcId="{B01F8387-D2BB-422D-BB3B-0357DAF6C149}" destId="{79754CA1-3F68-42EF-BA28-736969D0F64C}" srcOrd="0" destOrd="0" presId="urn:microsoft.com/office/officeart/2005/8/layout/hierarchy4"/>
    <dgm:cxn modelId="{DF6B981C-FEC8-4B6D-B09A-88C71A87D659}" srcId="{736118AB-2C3D-4EE7-BE3A-3AF7F1302E2D}" destId="{B01F8387-D2BB-422D-BB3B-0357DAF6C149}" srcOrd="3" destOrd="0" parTransId="{96DBD293-9B06-41AE-B4EA-F99342FE4735}" sibTransId="{26275C36-C821-4C23-A383-89BFB8B58F08}"/>
    <dgm:cxn modelId="{89E73222-3318-4923-85E3-B63708CB5C32}" type="presOf" srcId="{08BBE49F-5BB4-4D7E-81AB-9EE85466F0F2}" destId="{6A0170E6-91D4-40AA-9F5C-5C3CB79CECCE}" srcOrd="0" destOrd="0" presId="urn:microsoft.com/office/officeart/2005/8/layout/hierarchy4"/>
    <dgm:cxn modelId="{58C80B30-5472-4736-AC63-E98023BD718F}" type="presOf" srcId="{736118AB-2C3D-4EE7-BE3A-3AF7F1302E2D}" destId="{D5166EBC-24B3-481A-9C60-489B70E6F9B1}" srcOrd="0" destOrd="0" presId="urn:microsoft.com/office/officeart/2005/8/layout/hierarchy4"/>
    <dgm:cxn modelId="{D5D80B34-06F3-40C4-83E1-89ADBC821779}" srcId="{736118AB-2C3D-4EE7-BE3A-3AF7F1302E2D}" destId="{05D9C6AE-A85E-434C-9012-577A755E4151}" srcOrd="0" destOrd="0" parTransId="{6B113066-A432-437D-A2E8-7D03BEA64717}" sibTransId="{A82FFAB2-0A86-4650-912C-EB77EAAFEE80}"/>
    <dgm:cxn modelId="{C0609863-E679-43AF-ACEE-4B07E3F219BF}" srcId="{A77DF97B-0980-48AC-A34F-6A0F4C316E97}" destId="{736118AB-2C3D-4EE7-BE3A-3AF7F1302E2D}" srcOrd="0" destOrd="0" parTransId="{5AC12AD6-7436-4704-ACE9-15F8C19EA142}" sibTransId="{0315D1F3-4DBC-4C80-A440-34124DECAF2E}"/>
    <dgm:cxn modelId="{09866D68-1984-4E0F-95BA-008A5C4D7D7D}" type="presOf" srcId="{6258546D-F787-48DD-B985-4B5249BC55FF}" destId="{6DA7BD37-8BD1-4F9A-91B4-A9E5EEA7D0F6}" srcOrd="0" destOrd="0" presId="urn:microsoft.com/office/officeart/2005/8/layout/hierarchy4"/>
    <dgm:cxn modelId="{A41F9268-2D98-48D0-B5EC-B59CC9B8BDE4}" type="presOf" srcId="{A77DF97B-0980-48AC-A34F-6A0F4C316E97}" destId="{C4E34208-CE2A-4A9D-8CDB-A63E565EBED3}" srcOrd="0" destOrd="0" presId="urn:microsoft.com/office/officeart/2005/8/layout/hierarchy4"/>
    <dgm:cxn modelId="{24211E71-5362-4942-ACA4-68AA1BC5213A}" srcId="{DCE67F1D-F6AB-4508-88B3-DBE3727DDCA3}" destId="{A77DF97B-0980-48AC-A34F-6A0F4C316E97}" srcOrd="0" destOrd="0" parTransId="{8167C25B-58A3-4545-A939-924F6B06A29B}" sibTransId="{DD24D9DD-4A74-4B76-A0B6-0353192A57F2}"/>
    <dgm:cxn modelId="{1218E6BC-D8B0-46CB-A14D-78B03BCBA09C}" type="presOf" srcId="{DCE67F1D-F6AB-4508-88B3-DBE3727DDCA3}" destId="{27086527-1DD0-41E5-93CE-1B99384D096C}" srcOrd="0" destOrd="0" presId="urn:microsoft.com/office/officeart/2005/8/layout/hierarchy4"/>
    <dgm:cxn modelId="{C7CA03C2-9735-41D5-A833-9AB8BEA49B95}" type="presOf" srcId="{81672982-3EA7-4014-8E68-10448C369956}" destId="{164CAB4C-7794-4262-A7CA-5B386648EBCD}" srcOrd="0" destOrd="0" presId="urn:microsoft.com/office/officeart/2005/8/layout/hierarchy4"/>
    <dgm:cxn modelId="{4536F0D5-780B-4486-ADB4-3120F2531FB8}" srcId="{736118AB-2C3D-4EE7-BE3A-3AF7F1302E2D}" destId="{81672982-3EA7-4014-8E68-10448C369956}" srcOrd="1" destOrd="0" parTransId="{8F3FF370-5954-4C30-979D-CF58C7C35249}" sibTransId="{C8183AFE-4CFA-44D2-9C61-B89C4D12E3D8}"/>
    <dgm:cxn modelId="{B17964D7-81DA-4982-ACA0-7A3ADE75BDA8}" srcId="{736118AB-2C3D-4EE7-BE3A-3AF7F1302E2D}" destId="{6258546D-F787-48DD-B985-4B5249BC55FF}" srcOrd="4" destOrd="0" parTransId="{7C9E63AB-095C-45EF-8FD6-1ED051EC19E2}" sibTransId="{F1A95F1C-CEFF-4561-BDD6-C63C7452F2F1}"/>
    <dgm:cxn modelId="{62BF0BEB-F175-4A7B-8437-17E4969566D2}" type="presOf" srcId="{05D9C6AE-A85E-434C-9012-577A755E4151}" destId="{670D1642-A4F3-4EEB-B2A6-B05E91E3A998}" srcOrd="0" destOrd="0" presId="urn:microsoft.com/office/officeart/2005/8/layout/hierarchy4"/>
    <dgm:cxn modelId="{5275E2F5-9D56-42E4-A5C3-30D53623D2CC}" srcId="{736118AB-2C3D-4EE7-BE3A-3AF7F1302E2D}" destId="{08BBE49F-5BB4-4D7E-81AB-9EE85466F0F2}" srcOrd="2" destOrd="0" parTransId="{98875A44-71A0-46C5-93F4-E560470D9A2B}" sibTransId="{2991E373-2550-4939-97FE-9609A4E03476}"/>
    <dgm:cxn modelId="{276CBA13-788E-4D21-A8EB-E588E57614BF}" type="presParOf" srcId="{27086527-1DD0-41E5-93CE-1B99384D096C}" destId="{82C419B4-D587-4C71-8196-B19A96C46A68}" srcOrd="0" destOrd="0" presId="urn:microsoft.com/office/officeart/2005/8/layout/hierarchy4"/>
    <dgm:cxn modelId="{5385C238-C04C-44C7-A1B0-8704D57DB741}" type="presParOf" srcId="{82C419B4-D587-4C71-8196-B19A96C46A68}" destId="{C4E34208-CE2A-4A9D-8CDB-A63E565EBED3}" srcOrd="0" destOrd="0" presId="urn:microsoft.com/office/officeart/2005/8/layout/hierarchy4"/>
    <dgm:cxn modelId="{F197B6D1-7F59-411D-B172-62926098050F}" type="presParOf" srcId="{82C419B4-D587-4C71-8196-B19A96C46A68}" destId="{C676D796-693C-41BC-8E24-17B94CB000A2}" srcOrd="1" destOrd="0" presId="urn:microsoft.com/office/officeart/2005/8/layout/hierarchy4"/>
    <dgm:cxn modelId="{1336FEB7-CC9E-4573-ADA6-49E9556AAEB2}" type="presParOf" srcId="{82C419B4-D587-4C71-8196-B19A96C46A68}" destId="{3F106E8B-E07C-4977-B9B8-B7FA71946C75}" srcOrd="2" destOrd="0" presId="urn:microsoft.com/office/officeart/2005/8/layout/hierarchy4"/>
    <dgm:cxn modelId="{4DC08375-E468-4BBA-97A7-2AF5EB5DFAEB}" type="presParOf" srcId="{3F106E8B-E07C-4977-B9B8-B7FA71946C75}" destId="{F1F0D5EA-1594-43CF-8348-B19E08BFFA6D}" srcOrd="0" destOrd="0" presId="urn:microsoft.com/office/officeart/2005/8/layout/hierarchy4"/>
    <dgm:cxn modelId="{8EAAC396-D5E5-4C83-B5B0-E1EB4FAFDC58}" type="presParOf" srcId="{F1F0D5EA-1594-43CF-8348-B19E08BFFA6D}" destId="{D5166EBC-24B3-481A-9C60-489B70E6F9B1}" srcOrd="0" destOrd="0" presId="urn:microsoft.com/office/officeart/2005/8/layout/hierarchy4"/>
    <dgm:cxn modelId="{E84D829F-E44B-45CB-8EB9-A9E65AD83510}" type="presParOf" srcId="{F1F0D5EA-1594-43CF-8348-B19E08BFFA6D}" destId="{71A9DA0B-2912-4A61-A4BA-E6ADC0631F8C}" srcOrd="1" destOrd="0" presId="urn:microsoft.com/office/officeart/2005/8/layout/hierarchy4"/>
    <dgm:cxn modelId="{AB0BD059-1416-44FA-BD4B-CF17FCC8A7FF}" type="presParOf" srcId="{F1F0D5EA-1594-43CF-8348-B19E08BFFA6D}" destId="{7BFB9DDD-D79A-405B-BA76-1BC0F476697E}" srcOrd="2" destOrd="0" presId="urn:microsoft.com/office/officeart/2005/8/layout/hierarchy4"/>
    <dgm:cxn modelId="{4864EB47-FCA0-4E54-87AF-601BB3C83166}" type="presParOf" srcId="{7BFB9DDD-D79A-405B-BA76-1BC0F476697E}" destId="{D7D9C1E4-4A79-4875-B413-14B6C6B64B2E}" srcOrd="0" destOrd="0" presId="urn:microsoft.com/office/officeart/2005/8/layout/hierarchy4"/>
    <dgm:cxn modelId="{3F44C81B-CAAC-4C02-9340-4A68E4A67845}" type="presParOf" srcId="{D7D9C1E4-4A79-4875-B413-14B6C6B64B2E}" destId="{670D1642-A4F3-4EEB-B2A6-B05E91E3A998}" srcOrd="0" destOrd="0" presId="urn:microsoft.com/office/officeart/2005/8/layout/hierarchy4"/>
    <dgm:cxn modelId="{E1C478D9-44CB-4D47-B937-4BCAF8370964}" type="presParOf" srcId="{D7D9C1E4-4A79-4875-B413-14B6C6B64B2E}" destId="{D971BD8B-F286-4CFF-BA56-B0670A428C25}" srcOrd="1" destOrd="0" presId="urn:microsoft.com/office/officeart/2005/8/layout/hierarchy4"/>
    <dgm:cxn modelId="{7733D5E8-6D27-4881-8269-414B78EC145F}" type="presParOf" srcId="{7BFB9DDD-D79A-405B-BA76-1BC0F476697E}" destId="{15BA42E3-2302-4B44-A8B9-5B33BB3CEB33}" srcOrd="1" destOrd="0" presId="urn:microsoft.com/office/officeart/2005/8/layout/hierarchy4"/>
    <dgm:cxn modelId="{F70B76E7-CB2A-4308-8217-73DAF406A332}" type="presParOf" srcId="{7BFB9DDD-D79A-405B-BA76-1BC0F476697E}" destId="{06408293-01FB-4724-90EA-66D072DACD23}" srcOrd="2" destOrd="0" presId="urn:microsoft.com/office/officeart/2005/8/layout/hierarchy4"/>
    <dgm:cxn modelId="{3236D93A-F25F-4E63-AB5B-588721BE9EBB}" type="presParOf" srcId="{06408293-01FB-4724-90EA-66D072DACD23}" destId="{164CAB4C-7794-4262-A7CA-5B386648EBCD}" srcOrd="0" destOrd="0" presId="urn:microsoft.com/office/officeart/2005/8/layout/hierarchy4"/>
    <dgm:cxn modelId="{B9F8EC59-1C43-430B-ACB5-F224F1C45F8D}" type="presParOf" srcId="{06408293-01FB-4724-90EA-66D072DACD23}" destId="{E21A5BEF-8D69-4FE7-B160-EF584FBF74F0}" srcOrd="1" destOrd="0" presId="urn:microsoft.com/office/officeart/2005/8/layout/hierarchy4"/>
    <dgm:cxn modelId="{573C718C-947F-48BE-BD32-73A85D76BA66}" type="presParOf" srcId="{7BFB9DDD-D79A-405B-BA76-1BC0F476697E}" destId="{2E49A693-3700-4620-AEB2-C5E2458292E5}" srcOrd="3" destOrd="0" presId="urn:microsoft.com/office/officeart/2005/8/layout/hierarchy4"/>
    <dgm:cxn modelId="{DBF8A57D-03A7-473C-9B45-524EBC8FD9A9}" type="presParOf" srcId="{7BFB9DDD-D79A-405B-BA76-1BC0F476697E}" destId="{84D55A42-CC95-464A-8BD1-C60FA64C4737}" srcOrd="4" destOrd="0" presId="urn:microsoft.com/office/officeart/2005/8/layout/hierarchy4"/>
    <dgm:cxn modelId="{FF51E7B9-7FE2-42DA-B9DF-722288A4DF77}" type="presParOf" srcId="{84D55A42-CC95-464A-8BD1-C60FA64C4737}" destId="{6A0170E6-91D4-40AA-9F5C-5C3CB79CECCE}" srcOrd="0" destOrd="0" presId="urn:microsoft.com/office/officeart/2005/8/layout/hierarchy4"/>
    <dgm:cxn modelId="{1C4A3F63-7AC8-411C-BACC-D62C43BF7F9B}" type="presParOf" srcId="{84D55A42-CC95-464A-8BD1-C60FA64C4737}" destId="{E8AC19D2-3B40-4DE8-BE6B-2C5B7A5A2061}" srcOrd="1" destOrd="0" presId="urn:microsoft.com/office/officeart/2005/8/layout/hierarchy4"/>
    <dgm:cxn modelId="{4B2F51BB-501F-436C-B869-197F1E3BD0A0}" type="presParOf" srcId="{7BFB9DDD-D79A-405B-BA76-1BC0F476697E}" destId="{58D73263-8392-436E-9434-DAC5EC5155DB}" srcOrd="5" destOrd="0" presId="urn:microsoft.com/office/officeart/2005/8/layout/hierarchy4"/>
    <dgm:cxn modelId="{B44E8525-738B-4172-9C05-807CA4D9FD97}" type="presParOf" srcId="{7BFB9DDD-D79A-405B-BA76-1BC0F476697E}" destId="{D30F2F9C-8986-47B0-953A-91A29CDD4EF5}" srcOrd="6" destOrd="0" presId="urn:microsoft.com/office/officeart/2005/8/layout/hierarchy4"/>
    <dgm:cxn modelId="{28BC5AD2-1755-456F-BD38-402515D8953D}" type="presParOf" srcId="{D30F2F9C-8986-47B0-953A-91A29CDD4EF5}" destId="{79754CA1-3F68-42EF-BA28-736969D0F64C}" srcOrd="0" destOrd="0" presId="urn:microsoft.com/office/officeart/2005/8/layout/hierarchy4"/>
    <dgm:cxn modelId="{B7B82460-7FFA-473D-94AA-A5D6138691D8}" type="presParOf" srcId="{D30F2F9C-8986-47B0-953A-91A29CDD4EF5}" destId="{BFD84AC0-0CF2-4BB8-B994-0885D2C5ED38}" srcOrd="1" destOrd="0" presId="urn:microsoft.com/office/officeart/2005/8/layout/hierarchy4"/>
    <dgm:cxn modelId="{C0943131-7289-4F34-858C-6A06976FFB49}" type="presParOf" srcId="{7BFB9DDD-D79A-405B-BA76-1BC0F476697E}" destId="{6B8E6AF9-A6CE-4E9F-AF82-FB1550F3C3ED}" srcOrd="7" destOrd="0" presId="urn:microsoft.com/office/officeart/2005/8/layout/hierarchy4"/>
    <dgm:cxn modelId="{ECF6F936-9A4A-44DF-81B7-2401DDCD515E}" type="presParOf" srcId="{7BFB9DDD-D79A-405B-BA76-1BC0F476697E}" destId="{8E2802CC-0CD0-40AF-B0B0-1BA58E18C2A3}" srcOrd="8" destOrd="0" presId="urn:microsoft.com/office/officeart/2005/8/layout/hierarchy4"/>
    <dgm:cxn modelId="{2F7CD50E-7D1D-4CA2-B9C0-8FA2A8843D23}" type="presParOf" srcId="{8E2802CC-0CD0-40AF-B0B0-1BA58E18C2A3}" destId="{6DA7BD37-8BD1-4F9A-91B4-A9E5EEA7D0F6}" srcOrd="0" destOrd="0" presId="urn:microsoft.com/office/officeart/2005/8/layout/hierarchy4"/>
    <dgm:cxn modelId="{8F6699FC-C636-4BF4-8BC8-EE10BA6737C6}" type="presParOf" srcId="{8E2802CC-0CD0-40AF-B0B0-1BA58E18C2A3}" destId="{F5516C18-A54E-4EFD-AD89-7397C946B7D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E67F1D-F6AB-4508-88B3-DBE3727DDCA3}" type="doc">
      <dgm:prSet loTypeId="urn:microsoft.com/office/officeart/2005/8/layout/hierarchy4" loCatId="relationship" qsTypeId="urn:microsoft.com/office/officeart/2005/8/quickstyle/simple3" qsCatId="simple" csTypeId="urn:microsoft.com/office/officeart/2005/8/colors/colorful1" csCatId="colorful" phldr="1"/>
      <dgm:spPr/>
      <dgm:t>
        <a:bodyPr/>
        <a:lstStyle/>
        <a:p>
          <a:endParaRPr lang="en-US"/>
        </a:p>
      </dgm:t>
    </dgm:pt>
    <dgm:pt modelId="{A77DF97B-0980-48AC-A34F-6A0F4C316E97}">
      <dgm:prSet phldrT="[Text]"/>
      <dgm:spPr/>
      <dgm:t>
        <a:bodyPr/>
        <a:lstStyle/>
        <a:p>
          <a:pPr algn="ctr"/>
          <a:r>
            <a:rPr lang="en-US" b="1" dirty="0"/>
            <a:t>Goal: </a:t>
          </a:r>
          <a:r>
            <a:rPr lang="en-US" b="1" dirty="0">
              <a:latin typeface="Arial Narrow" panose="020B0606020202030204" pitchFamily="34" charset="0"/>
            </a:rPr>
            <a:t>To increase postsecondary access, matriculation, and persistence for all students, especially students from historically underserved populations </a:t>
          </a:r>
          <a:r>
            <a:rPr lang="en-US" dirty="0"/>
            <a:t> </a:t>
          </a:r>
        </a:p>
      </dgm:t>
    </dgm:pt>
    <dgm:pt modelId="{8167C25B-58A3-4545-A939-924F6B06A29B}" type="parTrans" cxnId="{24211E71-5362-4942-ACA4-68AA1BC5213A}">
      <dgm:prSet/>
      <dgm:spPr/>
      <dgm:t>
        <a:bodyPr/>
        <a:lstStyle/>
        <a:p>
          <a:pPr algn="ctr"/>
          <a:endParaRPr lang="en-US"/>
        </a:p>
      </dgm:t>
    </dgm:pt>
    <dgm:pt modelId="{DD24D9DD-4A74-4B76-A0B6-0353192A57F2}" type="sibTrans" cxnId="{24211E71-5362-4942-ACA4-68AA1BC5213A}">
      <dgm:prSet/>
      <dgm:spPr/>
      <dgm:t>
        <a:bodyPr/>
        <a:lstStyle/>
        <a:p>
          <a:pPr algn="ctr"/>
          <a:endParaRPr lang="en-US"/>
        </a:p>
      </dgm:t>
    </dgm:pt>
    <dgm:pt modelId="{736118AB-2C3D-4EE7-BE3A-3AF7F1302E2D}">
      <dgm:prSet phldrT="[Text]"/>
      <dgm:spPr/>
      <dgm:t>
        <a:bodyPr/>
        <a:lstStyle/>
        <a:p>
          <a:pPr algn="ctr"/>
          <a:r>
            <a:rPr lang="en-US" dirty="0"/>
            <a:t>Levers: Guidance, legislative actions, data analysis, and advocacy </a:t>
          </a:r>
        </a:p>
      </dgm:t>
    </dgm:pt>
    <dgm:pt modelId="{5AC12AD6-7436-4704-ACE9-15F8C19EA142}" type="parTrans" cxnId="{C0609863-E679-43AF-ACEE-4B07E3F219BF}">
      <dgm:prSet/>
      <dgm:spPr/>
      <dgm:t>
        <a:bodyPr/>
        <a:lstStyle/>
        <a:p>
          <a:pPr algn="ctr"/>
          <a:endParaRPr lang="en-US"/>
        </a:p>
      </dgm:t>
    </dgm:pt>
    <dgm:pt modelId="{0315D1F3-4DBC-4C80-A440-34124DECAF2E}" type="sibTrans" cxnId="{C0609863-E679-43AF-ACEE-4B07E3F219BF}">
      <dgm:prSet/>
      <dgm:spPr/>
      <dgm:t>
        <a:bodyPr/>
        <a:lstStyle/>
        <a:p>
          <a:pPr algn="ctr"/>
          <a:endParaRPr lang="en-US"/>
        </a:p>
      </dgm:t>
    </dgm:pt>
    <dgm:pt modelId="{05D9C6AE-A85E-434C-9012-577A755E4151}">
      <dgm:prSet phldrT="[Text]" custT="1"/>
      <dgm:spPr/>
      <dgm:t>
        <a:bodyPr/>
        <a:lstStyle/>
        <a:p>
          <a:pPr algn="ctr"/>
          <a:r>
            <a:rPr lang="en-US" sz="1400" dirty="0">
              <a:latin typeface="Arial Narrow" panose="020B0606020202030204" pitchFamily="34" charset="0"/>
            </a:rPr>
            <a:t>Guidance: </a:t>
          </a:r>
        </a:p>
        <a:p>
          <a:pPr algn="ctr"/>
          <a:r>
            <a:rPr lang="en-US" sz="1400" dirty="0">
              <a:latin typeface="Arial Narrow" panose="020B0606020202030204" pitchFamily="34" charset="0"/>
            </a:rPr>
            <a:t>Collaborate with ADE to develop guidance for </a:t>
          </a:r>
          <a:r>
            <a:rPr lang="en-US" sz="1200" dirty="0">
              <a:latin typeface="Arial Narrow" panose="020B0606020202030204" pitchFamily="34" charset="0"/>
            </a:rPr>
            <a:t>schools</a:t>
          </a:r>
          <a:r>
            <a:rPr lang="en-US" sz="1400" dirty="0">
              <a:latin typeface="Arial Narrow" panose="020B0606020202030204" pitchFamily="34" charset="0"/>
            </a:rPr>
            <a:t> to increase the number of students with disabilities enrolled in dual enrollment courses </a:t>
          </a:r>
          <a:endParaRPr lang="en-US" sz="1400" dirty="0"/>
        </a:p>
      </dgm:t>
    </dgm:pt>
    <dgm:pt modelId="{6B113066-A432-437D-A2E8-7D03BEA64717}" type="parTrans" cxnId="{D5D80B34-06F3-40C4-83E1-89ADBC821779}">
      <dgm:prSet/>
      <dgm:spPr/>
      <dgm:t>
        <a:bodyPr/>
        <a:lstStyle/>
        <a:p>
          <a:pPr algn="ctr"/>
          <a:endParaRPr lang="en-US"/>
        </a:p>
      </dgm:t>
    </dgm:pt>
    <dgm:pt modelId="{A82FFAB2-0A86-4650-912C-EB77EAAFEE80}" type="sibTrans" cxnId="{D5D80B34-06F3-40C4-83E1-89ADBC821779}">
      <dgm:prSet/>
      <dgm:spPr/>
      <dgm:t>
        <a:bodyPr/>
        <a:lstStyle/>
        <a:p>
          <a:pPr algn="ctr"/>
          <a:endParaRPr lang="en-US"/>
        </a:p>
      </dgm:t>
    </dgm:pt>
    <dgm:pt modelId="{08BBE49F-5BB4-4D7E-81AB-9EE85466F0F2}">
      <dgm:prSet/>
      <dgm:spPr/>
      <dgm:t>
        <a:bodyPr/>
        <a:lstStyle/>
        <a:p>
          <a:pPr algn="ctr"/>
          <a:r>
            <a:rPr lang="en-US" dirty="0">
              <a:latin typeface="Arial Narrow" panose="020B0606020202030204" pitchFamily="34" charset="0"/>
            </a:rPr>
            <a:t>Legislation: </a:t>
          </a:r>
        </a:p>
        <a:p>
          <a:pPr algn="ctr"/>
          <a:r>
            <a:rPr lang="en-US" dirty="0">
              <a:latin typeface="Arial Narrow" panose="020B0606020202030204" pitchFamily="34" charset="0"/>
            </a:rPr>
            <a:t>Support legislative efforts to restore and/or increase funding for dual enrollment programs</a:t>
          </a:r>
        </a:p>
        <a:p>
          <a:pPr algn="ctr"/>
          <a:r>
            <a:rPr lang="en-US" dirty="0">
              <a:latin typeface="Arial Narrow" panose="020B0606020202030204" pitchFamily="34" charset="0"/>
            </a:rPr>
            <a:t>(*Aligned with the recommendation of the Student Advisory Panel) </a:t>
          </a:r>
        </a:p>
      </dgm:t>
    </dgm:pt>
    <dgm:pt modelId="{98875A44-71A0-46C5-93F4-E560470D9A2B}" type="parTrans" cxnId="{5275E2F5-9D56-42E4-A5C3-30D53623D2CC}">
      <dgm:prSet/>
      <dgm:spPr/>
      <dgm:t>
        <a:bodyPr/>
        <a:lstStyle/>
        <a:p>
          <a:pPr algn="ctr"/>
          <a:endParaRPr lang="en-US"/>
        </a:p>
      </dgm:t>
    </dgm:pt>
    <dgm:pt modelId="{2991E373-2550-4939-97FE-9609A4E03476}" type="sibTrans" cxnId="{5275E2F5-9D56-42E4-A5C3-30D53623D2CC}">
      <dgm:prSet/>
      <dgm:spPr/>
      <dgm:t>
        <a:bodyPr/>
        <a:lstStyle/>
        <a:p>
          <a:pPr algn="ctr"/>
          <a:endParaRPr lang="en-US"/>
        </a:p>
      </dgm:t>
    </dgm:pt>
    <dgm:pt modelId="{EA240612-0174-4225-9471-7E700CEE9FA2}">
      <dgm:prSet/>
      <dgm:spPr/>
      <dgm:t>
        <a:bodyPr/>
        <a:lstStyle/>
        <a:p>
          <a:r>
            <a:rPr lang="en-US" dirty="0">
              <a:latin typeface="Arial Narrow" panose="020B0606020202030204" pitchFamily="34" charset="0"/>
            </a:rPr>
            <a:t>Data Analysis and Spotlighting: </a:t>
          </a:r>
        </a:p>
        <a:p>
          <a:r>
            <a:rPr lang="en-US" dirty="0">
              <a:latin typeface="Arial Narrow" panose="020B0606020202030204" pitchFamily="34" charset="0"/>
            </a:rPr>
            <a:t>Collaborate with key partners, such as Helios, to identify schools having success with postsecondary matriculation to build a list of best practices </a:t>
          </a:r>
        </a:p>
      </dgm:t>
    </dgm:pt>
    <dgm:pt modelId="{9CDC87DE-B289-40ED-B5E2-7D72B7C69C49}" type="parTrans" cxnId="{3BB252A8-D789-443E-A61B-3EC5B2DC4B13}">
      <dgm:prSet/>
      <dgm:spPr/>
      <dgm:t>
        <a:bodyPr/>
        <a:lstStyle/>
        <a:p>
          <a:endParaRPr lang="en-US"/>
        </a:p>
      </dgm:t>
    </dgm:pt>
    <dgm:pt modelId="{0720555B-FA56-44A2-A2FA-3C20B4FC9445}" type="sibTrans" cxnId="{3BB252A8-D789-443E-A61B-3EC5B2DC4B13}">
      <dgm:prSet/>
      <dgm:spPr/>
      <dgm:t>
        <a:bodyPr/>
        <a:lstStyle/>
        <a:p>
          <a:endParaRPr lang="en-US"/>
        </a:p>
      </dgm:t>
    </dgm:pt>
    <dgm:pt modelId="{17C01D6C-3823-467D-8EB4-3164C09E7827}">
      <dgm:prSet/>
      <dgm:spPr/>
      <dgm:t>
        <a:bodyPr/>
        <a:lstStyle/>
        <a:p>
          <a:pPr algn="ctr"/>
          <a:r>
            <a:rPr lang="en-US" dirty="0">
              <a:latin typeface="Arial Narrow" panose="020B0606020202030204" pitchFamily="34" charset="0"/>
            </a:rPr>
            <a:t>Legislation: </a:t>
          </a:r>
        </a:p>
        <a:p>
          <a:pPr algn="ctr"/>
          <a:r>
            <a:rPr lang="en-US" dirty="0">
              <a:latin typeface="Arial Narrow" panose="020B0606020202030204" pitchFamily="34" charset="0"/>
            </a:rPr>
            <a:t>Support legislative efforts for funding to increase the number of guidance counselors in schools and districts</a:t>
          </a:r>
        </a:p>
      </dgm:t>
    </dgm:pt>
    <dgm:pt modelId="{4DC19B3F-7203-488D-8A1D-F0C6B41CA4B4}" type="parTrans" cxnId="{49C646A4-0312-4519-AAC2-719410A56AB0}">
      <dgm:prSet/>
      <dgm:spPr/>
      <dgm:t>
        <a:bodyPr/>
        <a:lstStyle/>
        <a:p>
          <a:endParaRPr lang="en-US"/>
        </a:p>
      </dgm:t>
    </dgm:pt>
    <dgm:pt modelId="{954BA70F-7DB1-47EA-8D6D-CB3B5E5D8472}" type="sibTrans" cxnId="{49C646A4-0312-4519-AAC2-719410A56AB0}">
      <dgm:prSet/>
      <dgm:spPr/>
      <dgm:t>
        <a:bodyPr/>
        <a:lstStyle/>
        <a:p>
          <a:endParaRPr lang="en-US"/>
        </a:p>
      </dgm:t>
    </dgm:pt>
    <dgm:pt modelId="{3F1A256D-F7E5-43CA-8F28-6B784D7E9358}">
      <dgm:prSet/>
      <dgm:spPr/>
      <dgm:t>
        <a:bodyPr/>
        <a:lstStyle/>
        <a:p>
          <a:r>
            <a:rPr lang="en-US" dirty="0">
              <a:latin typeface="Arial Narrow" panose="020B0606020202030204" pitchFamily="34" charset="0"/>
            </a:rPr>
            <a:t>Spotlighting: </a:t>
          </a:r>
        </a:p>
        <a:p>
          <a:r>
            <a:rPr lang="en-US" dirty="0">
              <a:latin typeface="Arial Narrow" panose="020B0606020202030204" pitchFamily="34" charset="0"/>
            </a:rPr>
            <a:t>Support statewide initiatives to promote FAFSA completion</a:t>
          </a:r>
        </a:p>
        <a:p>
          <a:r>
            <a:rPr lang="en-US">
              <a:latin typeface="Arial Narrow" panose="020B0606020202030204" pitchFamily="34" charset="0"/>
            </a:rPr>
            <a:t>(*Aligned with the recommendation of the Student Advisory Panel) </a:t>
          </a:r>
          <a:endParaRPr lang="en-US" dirty="0">
            <a:latin typeface="Arial Narrow" panose="020B0606020202030204" pitchFamily="34" charset="0"/>
          </a:endParaRPr>
        </a:p>
      </dgm:t>
    </dgm:pt>
    <dgm:pt modelId="{C5899FB9-DC9B-4C2D-AD1F-A37251BF1E44}" type="parTrans" cxnId="{02A985D0-9EFD-403E-8A4E-17A75D7BC506}">
      <dgm:prSet/>
      <dgm:spPr/>
      <dgm:t>
        <a:bodyPr/>
        <a:lstStyle/>
        <a:p>
          <a:endParaRPr lang="en-US"/>
        </a:p>
      </dgm:t>
    </dgm:pt>
    <dgm:pt modelId="{20DAEA96-A8CF-4491-ADED-8246715CFB64}" type="sibTrans" cxnId="{02A985D0-9EFD-403E-8A4E-17A75D7BC506}">
      <dgm:prSet/>
      <dgm:spPr/>
      <dgm:t>
        <a:bodyPr/>
        <a:lstStyle/>
        <a:p>
          <a:endParaRPr lang="en-US"/>
        </a:p>
      </dgm:t>
    </dgm:pt>
    <dgm:pt modelId="{27086527-1DD0-41E5-93CE-1B99384D096C}" type="pres">
      <dgm:prSet presAssocID="{DCE67F1D-F6AB-4508-88B3-DBE3727DDCA3}" presName="Name0" presStyleCnt="0">
        <dgm:presLayoutVars>
          <dgm:chPref val="1"/>
          <dgm:dir/>
          <dgm:animOne val="branch"/>
          <dgm:animLvl val="lvl"/>
          <dgm:resizeHandles/>
        </dgm:presLayoutVars>
      </dgm:prSet>
      <dgm:spPr/>
    </dgm:pt>
    <dgm:pt modelId="{82C419B4-D587-4C71-8196-B19A96C46A68}" type="pres">
      <dgm:prSet presAssocID="{A77DF97B-0980-48AC-A34F-6A0F4C316E97}" presName="vertOne" presStyleCnt="0"/>
      <dgm:spPr/>
    </dgm:pt>
    <dgm:pt modelId="{C4E34208-CE2A-4A9D-8CDB-A63E565EBED3}" type="pres">
      <dgm:prSet presAssocID="{A77DF97B-0980-48AC-A34F-6A0F4C316E97}" presName="txOne" presStyleLbl="node0" presStyleIdx="0" presStyleCnt="1">
        <dgm:presLayoutVars>
          <dgm:chPref val="3"/>
        </dgm:presLayoutVars>
      </dgm:prSet>
      <dgm:spPr/>
    </dgm:pt>
    <dgm:pt modelId="{C676D796-693C-41BC-8E24-17B94CB000A2}" type="pres">
      <dgm:prSet presAssocID="{A77DF97B-0980-48AC-A34F-6A0F4C316E97}" presName="parTransOne" presStyleCnt="0"/>
      <dgm:spPr/>
    </dgm:pt>
    <dgm:pt modelId="{3F106E8B-E07C-4977-B9B8-B7FA71946C75}" type="pres">
      <dgm:prSet presAssocID="{A77DF97B-0980-48AC-A34F-6A0F4C316E97}" presName="horzOne" presStyleCnt="0"/>
      <dgm:spPr/>
    </dgm:pt>
    <dgm:pt modelId="{F1F0D5EA-1594-43CF-8348-B19E08BFFA6D}" type="pres">
      <dgm:prSet presAssocID="{736118AB-2C3D-4EE7-BE3A-3AF7F1302E2D}" presName="vertTwo" presStyleCnt="0"/>
      <dgm:spPr/>
    </dgm:pt>
    <dgm:pt modelId="{D5166EBC-24B3-481A-9C60-489B70E6F9B1}" type="pres">
      <dgm:prSet presAssocID="{736118AB-2C3D-4EE7-BE3A-3AF7F1302E2D}" presName="txTwo" presStyleLbl="node2" presStyleIdx="0" presStyleCnt="1" custScaleY="26511">
        <dgm:presLayoutVars>
          <dgm:chPref val="3"/>
        </dgm:presLayoutVars>
      </dgm:prSet>
      <dgm:spPr/>
    </dgm:pt>
    <dgm:pt modelId="{71A9DA0B-2912-4A61-A4BA-E6ADC0631F8C}" type="pres">
      <dgm:prSet presAssocID="{736118AB-2C3D-4EE7-BE3A-3AF7F1302E2D}" presName="parTransTwo" presStyleCnt="0"/>
      <dgm:spPr/>
    </dgm:pt>
    <dgm:pt modelId="{7BFB9DDD-D79A-405B-BA76-1BC0F476697E}" type="pres">
      <dgm:prSet presAssocID="{736118AB-2C3D-4EE7-BE3A-3AF7F1302E2D}" presName="horzTwo" presStyleCnt="0"/>
      <dgm:spPr/>
    </dgm:pt>
    <dgm:pt modelId="{D7D9C1E4-4A79-4875-B413-14B6C6B64B2E}" type="pres">
      <dgm:prSet presAssocID="{05D9C6AE-A85E-434C-9012-577A755E4151}" presName="vertThree" presStyleCnt="0"/>
      <dgm:spPr/>
    </dgm:pt>
    <dgm:pt modelId="{670D1642-A4F3-4EEB-B2A6-B05E91E3A998}" type="pres">
      <dgm:prSet presAssocID="{05D9C6AE-A85E-434C-9012-577A755E4151}" presName="txThree" presStyleLbl="node3" presStyleIdx="0" presStyleCnt="5">
        <dgm:presLayoutVars>
          <dgm:chPref val="3"/>
        </dgm:presLayoutVars>
      </dgm:prSet>
      <dgm:spPr/>
    </dgm:pt>
    <dgm:pt modelId="{D971BD8B-F286-4CFF-BA56-B0670A428C25}" type="pres">
      <dgm:prSet presAssocID="{05D9C6AE-A85E-434C-9012-577A755E4151}" presName="horzThree" presStyleCnt="0"/>
      <dgm:spPr/>
    </dgm:pt>
    <dgm:pt modelId="{15BA42E3-2302-4B44-A8B9-5B33BB3CEB33}" type="pres">
      <dgm:prSet presAssocID="{A82FFAB2-0A86-4650-912C-EB77EAAFEE80}" presName="sibSpaceThree" presStyleCnt="0"/>
      <dgm:spPr/>
    </dgm:pt>
    <dgm:pt modelId="{84D55A42-CC95-464A-8BD1-C60FA64C4737}" type="pres">
      <dgm:prSet presAssocID="{08BBE49F-5BB4-4D7E-81AB-9EE85466F0F2}" presName="vertThree" presStyleCnt="0"/>
      <dgm:spPr/>
    </dgm:pt>
    <dgm:pt modelId="{6A0170E6-91D4-40AA-9F5C-5C3CB79CECCE}" type="pres">
      <dgm:prSet presAssocID="{08BBE49F-5BB4-4D7E-81AB-9EE85466F0F2}" presName="txThree" presStyleLbl="node3" presStyleIdx="1" presStyleCnt="5">
        <dgm:presLayoutVars>
          <dgm:chPref val="3"/>
        </dgm:presLayoutVars>
      </dgm:prSet>
      <dgm:spPr/>
    </dgm:pt>
    <dgm:pt modelId="{E8AC19D2-3B40-4DE8-BE6B-2C5B7A5A2061}" type="pres">
      <dgm:prSet presAssocID="{08BBE49F-5BB4-4D7E-81AB-9EE85466F0F2}" presName="horzThree" presStyleCnt="0"/>
      <dgm:spPr/>
    </dgm:pt>
    <dgm:pt modelId="{58D73263-8392-436E-9434-DAC5EC5155DB}" type="pres">
      <dgm:prSet presAssocID="{2991E373-2550-4939-97FE-9609A4E03476}" presName="sibSpaceThree" presStyleCnt="0"/>
      <dgm:spPr/>
    </dgm:pt>
    <dgm:pt modelId="{B543A1C5-6190-4477-A8C7-989132F031CB}" type="pres">
      <dgm:prSet presAssocID="{17C01D6C-3823-467D-8EB4-3164C09E7827}" presName="vertThree" presStyleCnt="0"/>
      <dgm:spPr/>
    </dgm:pt>
    <dgm:pt modelId="{58696678-0D8D-4A02-8013-D354EB9E728D}" type="pres">
      <dgm:prSet presAssocID="{17C01D6C-3823-467D-8EB4-3164C09E7827}" presName="txThree" presStyleLbl="node3" presStyleIdx="2" presStyleCnt="5">
        <dgm:presLayoutVars>
          <dgm:chPref val="3"/>
        </dgm:presLayoutVars>
      </dgm:prSet>
      <dgm:spPr/>
    </dgm:pt>
    <dgm:pt modelId="{B55C2952-BD38-4BA0-A4FD-9941CEBB5D9E}" type="pres">
      <dgm:prSet presAssocID="{17C01D6C-3823-467D-8EB4-3164C09E7827}" presName="horzThree" presStyleCnt="0"/>
      <dgm:spPr/>
    </dgm:pt>
    <dgm:pt modelId="{3D3609C7-0B2F-4E0B-AD21-A3A3ADD58131}" type="pres">
      <dgm:prSet presAssocID="{954BA70F-7DB1-47EA-8D6D-CB3B5E5D8472}" presName="sibSpaceThree" presStyleCnt="0"/>
      <dgm:spPr/>
    </dgm:pt>
    <dgm:pt modelId="{FBEC23AC-FA5A-4176-A543-8535704ED82D}" type="pres">
      <dgm:prSet presAssocID="{EA240612-0174-4225-9471-7E700CEE9FA2}" presName="vertThree" presStyleCnt="0"/>
      <dgm:spPr/>
    </dgm:pt>
    <dgm:pt modelId="{A9539120-F1D2-4399-ABF9-82C350184BFA}" type="pres">
      <dgm:prSet presAssocID="{EA240612-0174-4225-9471-7E700CEE9FA2}" presName="txThree" presStyleLbl="node3" presStyleIdx="3" presStyleCnt="5">
        <dgm:presLayoutVars>
          <dgm:chPref val="3"/>
        </dgm:presLayoutVars>
      </dgm:prSet>
      <dgm:spPr/>
    </dgm:pt>
    <dgm:pt modelId="{6D0F1BD0-53B5-4A10-8DB6-C2E6C2B9A7FA}" type="pres">
      <dgm:prSet presAssocID="{EA240612-0174-4225-9471-7E700CEE9FA2}" presName="horzThree" presStyleCnt="0"/>
      <dgm:spPr/>
    </dgm:pt>
    <dgm:pt modelId="{19468DD6-05D9-4B36-8DD7-5D512E8B7ADC}" type="pres">
      <dgm:prSet presAssocID="{0720555B-FA56-44A2-A2FA-3C20B4FC9445}" presName="sibSpaceThree" presStyleCnt="0"/>
      <dgm:spPr/>
    </dgm:pt>
    <dgm:pt modelId="{4295E31B-6EBF-446B-B621-816997764584}" type="pres">
      <dgm:prSet presAssocID="{3F1A256D-F7E5-43CA-8F28-6B784D7E9358}" presName="vertThree" presStyleCnt="0"/>
      <dgm:spPr/>
    </dgm:pt>
    <dgm:pt modelId="{36E2163F-DDA6-4A41-A4B8-A129E0DC51BF}" type="pres">
      <dgm:prSet presAssocID="{3F1A256D-F7E5-43CA-8F28-6B784D7E9358}" presName="txThree" presStyleLbl="node3" presStyleIdx="4" presStyleCnt="5">
        <dgm:presLayoutVars>
          <dgm:chPref val="3"/>
        </dgm:presLayoutVars>
      </dgm:prSet>
      <dgm:spPr/>
    </dgm:pt>
    <dgm:pt modelId="{E68966A2-7E02-4BF4-8AED-D21F8C1B13C4}" type="pres">
      <dgm:prSet presAssocID="{3F1A256D-F7E5-43CA-8F28-6B784D7E9358}" presName="horzThree" presStyleCnt="0"/>
      <dgm:spPr/>
    </dgm:pt>
  </dgm:ptLst>
  <dgm:cxnLst>
    <dgm:cxn modelId="{89E73222-3318-4923-85E3-B63708CB5C32}" type="presOf" srcId="{08BBE49F-5BB4-4D7E-81AB-9EE85466F0F2}" destId="{6A0170E6-91D4-40AA-9F5C-5C3CB79CECCE}" srcOrd="0" destOrd="0" presId="urn:microsoft.com/office/officeart/2005/8/layout/hierarchy4"/>
    <dgm:cxn modelId="{58C80B30-5472-4736-AC63-E98023BD718F}" type="presOf" srcId="{736118AB-2C3D-4EE7-BE3A-3AF7F1302E2D}" destId="{D5166EBC-24B3-481A-9C60-489B70E6F9B1}" srcOrd="0" destOrd="0" presId="urn:microsoft.com/office/officeart/2005/8/layout/hierarchy4"/>
    <dgm:cxn modelId="{D5D80B34-06F3-40C4-83E1-89ADBC821779}" srcId="{736118AB-2C3D-4EE7-BE3A-3AF7F1302E2D}" destId="{05D9C6AE-A85E-434C-9012-577A755E4151}" srcOrd="0" destOrd="0" parTransId="{6B113066-A432-437D-A2E8-7D03BEA64717}" sibTransId="{A82FFAB2-0A86-4650-912C-EB77EAAFEE80}"/>
    <dgm:cxn modelId="{C0609863-E679-43AF-ACEE-4B07E3F219BF}" srcId="{A77DF97B-0980-48AC-A34F-6A0F4C316E97}" destId="{736118AB-2C3D-4EE7-BE3A-3AF7F1302E2D}" srcOrd="0" destOrd="0" parTransId="{5AC12AD6-7436-4704-ACE9-15F8C19EA142}" sibTransId="{0315D1F3-4DBC-4C80-A440-34124DECAF2E}"/>
    <dgm:cxn modelId="{A41F9268-2D98-48D0-B5EC-B59CC9B8BDE4}" type="presOf" srcId="{A77DF97B-0980-48AC-A34F-6A0F4C316E97}" destId="{C4E34208-CE2A-4A9D-8CDB-A63E565EBED3}" srcOrd="0" destOrd="0" presId="urn:microsoft.com/office/officeart/2005/8/layout/hierarchy4"/>
    <dgm:cxn modelId="{24211E71-5362-4942-ACA4-68AA1BC5213A}" srcId="{DCE67F1D-F6AB-4508-88B3-DBE3727DDCA3}" destId="{A77DF97B-0980-48AC-A34F-6A0F4C316E97}" srcOrd="0" destOrd="0" parTransId="{8167C25B-58A3-4545-A939-924F6B06A29B}" sibTransId="{DD24D9DD-4A74-4B76-A0B6-0353192A57F2}"/>
    <dgm:cxn modelId="{690B4774-FD8A-4482-B357-FA0FDAB6B7EA}" type="presOf" srcId="{EA240612-0174-4225-9471-7E700CEE9FA2}" destId="{A9539120-F1D2-4399-ABF9-82C350184BFA}" srcOrd="0" destOrd="0" presId="urn:microsoft.com/office/officeart/2005/8/layout/hierarchy4"/>
    <dgm:cxn modelId="{F4ACA194-8692-4C07-9BE0-4295B1387DCC}" type="presOf" srcId="{17C01D6C-3823-467D-8EB4-3164C09E7827}" destId="{58696678-0D8D-4A02-8013-D354EB9E728D}" srcOrd="0" destOrd="0" presId="urn:microsoft.com/office/officeart/2005/8/layout/hierarchy4"/>
    <dgm:cxn modelId="{49C646A4-0312-4519-AAC2-719410A56AB0}" srcId="{736118AB-2C3D-4EE7-BE3A-3AF7F1302E2D}" destId="{17C01D6C-3823-467D-8EB4-3164C09E7827}" srcOrd="2" destOrd="0" parTransId="{4DC19B3F-7203-488D-8A1D-F0C6B41CA4B4}" sibTransId="{954BA70F-7DB1-47EA-8D6D-CB3B5E5D8472}"/>
    <dgm:cxn modelId="{3BB252A8-D789-443E-A61B-3EC5B2DC4B13}" srcId="{736118AB-2C3D-4EE7-BE3A-3AF7F1302E2D}" destId="{EA240612-0174-4225-9471-7E700CEE9FA2}" srcOrd="3" destOrd="0" parTransId="{9CDC87DE-B289-40ED-B5E2-7D72B7C69C49}" sibTransId="{0720555B-FA56-44A2-A2FA-3C20B4FC9445}"/>
    <dgm:cxn modelId="{1218E6BC-D8B0-46CB-A14D-78B03BCBA09C}" type="presOf" srcId="{DCE67F1D-F6AB-4508-88B3-DBE3727DDCA3}" destId="{27086527-1DD0-41E5-93CE-1B99384D096C}" srcOrd="0" destOrd="0" presId="urn:microsoft.com/office/officeart/2005/8/layout/hierarchy4"/>
    <dgm:cxn modelId="{02A985D0-9EFD-403E-8A4E-17A75D7BC506}" srcId="{736118AB-2C3D-4EE7-BE3A-3AF7F1302E2D}" destId="{3F1A256D-F7E5-43CA-8F28-6B784D7E9358}" srcOrd="4" destOrd="0" parTransId="{C5899FB9-DC9B-4C2D-AD1F-A37251BF1E44}" sibTransId="{20DAEA96-A8CF-4491-ADED-8246715CFB64}"/>
    <dgm:cxn modelId="{4E6167DF-7BF2-4776-A7B6-B7453BF326E3}" type="presOf" srcId="{3F1A256D-F7E5-43CA-8F28-6B784D7E9358}" destId="{36E2163F-DDA6-4A41-A4B8-A129E0DC51BF}" srcOrd="0" destOrd="0" presId="urn:microsoft.com/office/officeart/2005/8/layout/hierarchy4"/>
    <dgm:cxn modelId="{62BF0BEB-F175-4A7B-8437-17E4969566D2}" type="presOf" srcId="{05D9C6AE-A85E-434C-9012-577A755E4151}" destId="{670D1642-A4F3-4EEB-B2A6-B05E91E3A998}" srcOrd="0" destOrd="0" presId="urn:microsoft.com/office/officeart/2005/8/layout/hierarchy4"/>
    <dgm:cxn modelId="{5275E2F5-9D56-42E4-A5C3-30D53623D2CC}" srcId="{736118AB-2C3D-4EE7-BE3A-3AF7F1302E2D}" destId="{08BBE49F-5BB4-4D7E-81AB-9EE85466F0F2}" srcOrd="1" destOrd="0" parTransId="{98875A44-71A0-46C5-93F4-E560470D9A2B}" sibTransId="{2991E373-2550-4939-97FE-9609A4E03476}"/>
    <dgm:cxn modelId="{276CBA13-788E-4D21-A8EB-E588E57614BF}" type="presParOf" srcId="{27086527-1DD0-41E5-93CE-1B99384D096C}" destId="{82C419B4-D587-4C71-8196-B19A96C46A68}" srcOrd="0" destOrd="0" presId="urn:microsoft.com/office/officeart/2005/8/layout/hierarchy4"/>
    <dgm:cxn modelId="{5385C238-C04C-44C7-A1B0-8704D57DB741}" type="presParOf" srcId="{82C419B4-D587-4C71-8196-B19A96C46A68}" destId="{C4E34208-CE2A-4A9D-8CDB-A63E565EBED3}" srcOrd="0" destOrd="0" presId="urn:microsoft.com/office/officeart/2005/8/layout/hierarchy4"/>
    <dgm:cxn modelId="{F197B6D1-7F59-411D-B172-62926098050F}" type="presParOf" srcId="{82C419B4-D587-4C71-8196-B19A96C46A68}" destId="{C676D796-693C-41BC-8E24-17B94CB000A2}" srcOrd="1" destOrd="0" presId="urn:microsoft.com/office/officeart/2005/8/layout/hierarchy4"/>
    <dgm:cxn modelId="{1336FEB7-CC9E-4573-ADA6-49E9556AAEB2}" type="presParOf" srcId="{82C419B4-D587-4C71-8196-B19A96C46A68}" destId="{3F106E8B-E07C-4977-B9B8-B7FA71946C75}" srcOrd="2" destOrd="0" presId="urn:microsoft.com/office/officeart/2005/8/layout/hierarchy4"/>
    <dgm:cxn modelId="{4DC08375-E468-4BBA-97A7-2AF5EB5DFAEB}" type="presParOf" srcId="{3F106E8B-E07C-4977-B9B8-B7FA71946C75}" destId="{F1F0D5EA-1594-43CF-8348-B19E08BFFA6D}" srcOrd="0" destOrd="0" presId="urn:microsoft.com/office/officeart/2005/8/layout/hierarchy4"/>
    <dgm:cxn modelId="{8EAAC396-D5E5-4C83-B5B0-E1EB4FAFDC58}" type="presParOf" srcId="{F1F0D5EA-1594-43CF-8348-B19E08BFFA6D}" destId="{D5166EBC-24B3-481A-9C60-489B70E6F9B1}" srcOrd="0" destOrd="0" presId="urn:microsoft.com/office/officeart/2005/8/layout/hierarchy4"/>
    <dgm:cxn modelId="{E84D829F-E44B-45CB-8EB9-A9E65AD83510}" type="presParOf" srcId="{F1F0D5EA-1594-43CF-8348-B19E08BFFA6D}" destId="{71A9DA0B-2912-4A61-A4BA-E6ADC0631F8C}" srcOrd="1" destOrd="0" presId="urn:microsoft.com/office/officeart/2005/8/layout/hierarchy4"/>
    <dgm:cxn modelId="{AB0BD059-1416-44FA-BD4B-CF17FCC8A7FF}" type="presParOf" srcId="{F1F0D5EA-1594-43CF-8348-B19E08BFFA6D}" destId="{7BFB9DDD-D79A-405B-BA76-1BC0F476697E}" srcOrd="2" destOrd="0" presId="urn:microsoft.com/office/officeart/2005/8/layout/hierarchy4"/>
    <dgm:cxn modelId="{4864EB47-FCA0-4E54-87AF-601BB3C83166}" type="presParOf" srcId="{7BFB9DDD-D79A-405B-BA76-1BC0F476697E}" destId="{D7D9C1E4-4A79-4875-B413-14B6C6B64B2E}" srcOrd="0" destOrd="0" presId="urn:microsoft.com/office/officeart/2005/8/layout/hierarchy4"/>
    <dgm:cxn modelId="{3F44C81B-CAAC-4C02-9340-4A68E4A67845}" type="presParOf" srcId="{D7D9C1E4-4A79-4875-B413-14B6C6B64B2E}" destId="{670D1642-A4F3-4EEB-B2A6-B05E91E3A998}" srcOrd="0" destOrd="0" presId="urn:microsoft.com/office/officeart/2005/8/layout/hierarchy4"/>
    <dgm:cxn modelId="{E1C478D9-44CB-4D47-B937-4BCAF8370964}" type="presParOf" srcId="{D7D9C1E4-4A79-4875-B413-14B6C6B64B2E}" destId="{D971BD8B-F286-4CFF-BA56-B0670A428C25}" srcOrd="1" destOrd="0" presId="urn:microsoft.com/office/officeart/2005/8/layout/hierarchy4"/>
    <dgm:cxn modelId="{7733D5E8-6D27-4881-8269-414B78EC145F}" type="presParOf" srcId="{7BFB9DDD-D79A-405B-BA76-1BC0F476697E}" destId="{15BA42E3-2302-4B44-A8B9-5B33BB3CEB33}" srcOrd="1" destOrd="0" presId="urn:microsoft.com/office/officeart/2005/8/layout/hierarchy4"/>
    <dgm:cxn modelId="{DBF8A57D-03A7-473C-9B45-524EBC8FD9A9}" type="presParOf" srcId="{7BFB9DDD-D79A-405B-BA76-1BC0F476697E}" destId="{84D55A42-CC95-464A-8BD1-C60FA64C4737}" srcOrd="2" destOrd="0" presId="urn:microsoft.com/office/officeart/2005/8/layout/hierarchy4"/>
    <dgm:cxn modelId="{FF51E7B9-7FE2-42DA-B9DF-722288A4DF77}" type="presParOf" srcId="{84D55A42-CC95-464A-8BD1-C60FA64C4737}" destId="{6A0170E6-91D4-40AA-9F5C-5C3CB79CECCE}" srcOrd="0" destOrd="0" presId="urn:microsoft.com/office/officeart/2005/8/layout/hierarchy4"/>
    <dgm:cxn modelId="{1C4A3F63-7AC8-411C-BACC-D62C43BF7F9B}" type="presParOf" srcId="{84D55A42-CC95-464A-8BD1-C60FA64C4737}" destId="{E8AC19D2-3B40-4DE8-BE6B-2C5B7A5A2061}" srcOrd="1" destOrd="0" presId="urn:microsoft.com/office/officeart/2005/8/layout/hierarchy4"/>
    <dgm:cxn modelId="{4B2F51BB-501F-436C-B869-197F1E3BD0A0}" type="presParOf" srcId="{7BFB9DDD-D79A-405B-BA76-1BC0F476697E}" destId="{58D73263-8392-436E-9434-DAC5EC5155DB}" srcOrd="3" destOrd="0" presId="urn:microsoft.com/office/officeart/2005/8/layout/hierarchy4"/>
    <dgm:cxn modelId="{463A5268-A1FF-4BEC-9AD1-19F8107EC920}" type="presParOf" srcId="{7BFB9DDD-D79A-405B-BA76-1BC0F476697E}" destId="{B543A1C5-6190-4477-A8C7-989132F031CB}" srcOrd="4" destOrd="0" presId="urn:microsoft.com/office/officeart/2005/8/layout/hierarchy4"/>
    <dgm:cxn modelId="{1714FB51-CE81-4D1C-B511-19B9FB5D4818}" type="presParOf" srcId="{B543A1C5-6190-4477-A8C7-989132F031CB}" destId="{58696678-0D8D-4A02-8013-D354EB9E728D}" srcOrd="0" destOrd="0" presId="urn:microsoft.com/office/officeart/2005/8/layout/hierarchy4"/>
    <dgm:cxn modelId="{AE476EF7-A0DE-45C6-8291-7DE75436D8B8}" type="presParOf" srcId="{B543A1C5-6190-4477-A8C7-989132F031CB}" destId="{B55C2952-BD38-4BA0-A4FD-9941CEBB5D9E}" srcOrd="1" destOrd="0" presId="urn:microsoft.com/office/officeart/2005/8/layout/hierarchy4"/>
    <dgm:cxn modelId="{37DDD23D-FF69-4679-90C0-BD9D00A215C4}" type="presParOf" srcId="{7BFB9DDD-D79A-405B-BA76-1BC0F476697E}" destId="{3D3609C7-0B2F-4E0B-AD21-A3A3ADD58131}" srcOrd="5" destOrd="0" presId="urn:microsoft.com/office/officeart/2005/8/layout/hierarchy4"/>
    <dgm:cxn modelId="{430A380A-7D35-45D2-B08A-373B90612846}" type="presParOf" srcId="{7BFB9DDD-D79A-405B-BA76-1BC0F476697E}" destId="{FBEC23AC-FA5A-4176-A543-8535704ED82D}" srcOrd="6" destOrd="0" presId="urn:microsoft.com/office/officeart/2005/8/layout/hierarchy4"/>
    <dgm:cxn modelId="{FCFBE395-D64D-470B-B10B-1B032DF61247}" type="presParOf" srcId="{FBEC23AC-FA5A-4176-A543-8535704ED82D}" destId="{A9539120-F1D2-4399-ABF9-82C350184BFA}" srcOrd="0" destOrd="0" presId="urn:microsoft.com/office/officeart/2005/8/layout/hierarchy4"/>
    <dgm:cxn modelId="{9F6C7CDC-D736-4CDA-BC05-5A57EA068E5D}" type="presParOf" srcId="{FBEC23AC-FA5A-4176-A543-8535704ED82D}" destId="{6D0F1BD0-53B5-4A10-8DB6-C2E6C2B9A7FA}" srcOrd="1" destOrd="0" presId="urn:microsoft.com/office/officeart/2005/8/layout/hierarchy4"/>
    <dgm:cxn modelId="{F32787DD-3EFE-4512-BBDA-F332DD9DA211}" type="presParOf" srcId="{7BFB9DDD-D79A-405B-BA76-1BC0F476697E}" destId="{19468DD6-05D9-4B36-8DD7-5D512E8B7ADC}" srcOrd="7" destOrd="0" presId="urn:microsoft.com/office/officeart/2005/8/layout/hierarchy4"/>
    <dgm:cxn modelId="{06C08160-3803-44FC-947D-366F94EA6EE6}" type="presParOf" srcId="{7BFB9DDD-D79A-405B-BA76-1BC0F476697E}" destId="{4295E31B-6EBF-446B-B621-816997764584}" srcOrd="8" destOrd="0" presId="urn:microsoft.com/office/officeart/2005/8/layout/hierarchy4"/>
    <dgm:cxn modelId="{745E0FBF-2792-4404-93B6-3B562D27C388}" type="presParOf" srcId="{4295E31B-6EBF-446B-B621-816997764584}" destId="{36E2163F-DDA6-4A41-A4B8-A129E0DC51BF}" srcOrd="0" destOrd="0" presId="urn:microsoft.com/office/officeart/2005/8/layout/hierarchy4"/>
    <dgm:cxn modelId="{C5B57976-C397-4285-89A9-D5D5D27772F7}" type="presParOf" srcId="{4295E31B-6EBF-446B-B621-816997764584}" destId="{E68966A2-7E02-4BF4-8AED-D21F8C1B13C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E67F1D-F6AB-4508-88B3-DBE3727DDCA3}" type="doc">
      <dgm:prSet loTypeId="urn:microsoft.com/office/officeart/2005/8/layout/hierarchy4" loCatId="relationship" qsTypeId="urn:microsoft.com/office/officeart/2005/8/quickstyle/simple3" qsCatId="simple" csTypeId="urn:microsoft.com/office/officeart/2005/8/colors/colorful1" csCatId="colorful" phldr="1"/>
      <dgm:spPr/>
      <dgm:t>
        <a:bodyPr/>
        <a:lstStyle/>
        <a:p>
          <a:endParaRPr lang="en-US"/>
        </a:p>
      </dgm:t>
    </dgm:pt>
    <dgm:pt modelId="{A77DF97B-0980-48AC-A34F-6A0F4C316E97}">
      <dgm:prSet phldrT="[Text]"/>
      <dgm:spPr/>
      <dgm:t>
        <a:bodyPr/>
        <a:lstStyle/>
        <a:p>
          <a:pPr algn="ctr"/>
          <a:r>
            <a:rPr lang="en-US" b="1" dirty="0"/>
            <a:t>Goal: </a:t>
          </a:r>
          <a:r>
            <a:rPr lang="en-US" b="1" dirty="0">
              <a:solidFill>
                <a:schemeClr val="tx1"/>
              </a:solidFill>
              <a:latin typeface="Arial Narrow" panose="020B0606020202030204" pitchFamily="34" charset="0"/>
            </a:rPr>
            <a:t>Increase opportunities and educational outcomes for special education students</a:t>
          </a:r>
          <a:endParaRPr lang="en-US" dirty="0"/>
        </a:p>
      </dgm:t>
    </dgm:pt>
    <dgm:pt modelId="{8167C25B-58A3-4545-A939-924F6B06A29B}" type="parTrans" cxnId="{24211E71-5362-4942-ACA4-68AA1BC5213A}">
      <dgm:prSet/>
      <dgm:spPr/>
      <dgm:t>
        <a:bodyPr/>
        <a:lstStyle/>
        <a:p>
          <a:pPr algn="ctr"/>
          <a:endParaRPr lang="en-US"/>
        </a:p>
      </dgm:t>
    </dgm:pt>
    <dgm:pt modelId="{DD24D9DD-4A74-4B76-A0B6-0353192A57F2}" type="sibTrans" cxnId="{24211E71-5362-4942-ACA4-68AA1BC5213A}">
      <dgm:prSet/>
      <dgm:spPr/>
      <dgm:t>
        <a:bodyPr/>
        <a:lstStyle/>
        <a:p>
          <a:pPr algn="ctr"/>
          <a:endParaRPr lang="en-US"/>
        </a:p>
      </dgm:t>
    </dgm:pt>
    <dgm:pt modelId="{736118AB-2C3D-4EE7-BE3A-3AF7F1302E2D}">
      <dgm:prSet phldrT="[Text]"/>
      <dgm:spPr/>
      <dgm:t>
        <a:bodyPr/>
        <a:lstStyle/>
        <a:p>
          <a:pPr algn="ctr"/>
          <a:r>
            <a:rPr lang="en-US" dirty="0"/>
            <a:t>Levers: Guidance, rulemaking, and legislative actions </a:t>
          </a:r>
        </a:p>
      </dgm:t>
    </dgm:pt>
    <dgm:pt modelId="{5AC12AD6-7436-4704-ACE9-15F8C19EA142}" type="parTrans" cxnId="{C0609863-E679-43AF-ACEE-4B07E3F219BF}">
      <dgm:prSet/>
      <dgm:spPr/>
      <dgm:t>
        <a:bodyPr/>
        <a:lstStyle/>
        <a:p>
          <a:pPr algn="ctr"/>
          <a:endParaRPr lang="en-US"/>
        </a:p>
      </dgm:t>
    </dgm:pt>
    <dgm:pt modelId="{0315D1F3-4DBC-4C80-A440-34124DECAF2E}" type="sibTrans" cxnId="{C0609863-E679-43AF-ACEE-4B07E3F219BF}">
      <dgm:prSet/>
      <dgm:spPr/>
      <dgm:t>
        <a:bodyPr/>
        <a:lstStyle/>
        <a:p>
          <a:pPr algn="ctr"/>
          <a:endParaRPr lang="en-US"/>
        </a:p>
      </dgm:t>
    </dgm:pt>
    <dgm:pt modelId="{81672982-3EA7-4014-8E68-10448C369956}">
      <dgm:prSet phldrT="[Text]"/>
      <dgm:spPr/>
      <dgm:t>
        <a:bodyPr/>
        <a:lstStyle/>
        <a:p>
          <a:pPr algn="ctr"/>
          <a:r>
            <a:rPr lang="en-US" dirty="0">
              <a:solidFill>
                <a:schemeClr val="tx1"/>
              </a:solidFill>
              <a:latin typeface="Arial Narrow" panose="020B0606020202030204" pitchFamily="34" charset="0"/>
            </a:rPr>
            <a:t>Rulemaking: </a:t>
          </a:r>
        </a:p>
        <a:p>
          <a:pPr algn="ctr"/>
          <a:r>
            <a:rPr lang="en-US" dirty="0">
              <a:solidFill>
                <a:schemeClr val="tx1"/>
              </a:solidFill>
              <a:latin typeface="Arial Narrow" panose="020B0606020202030204" pitchFamily="34" charset="0"/>
            </a:rPr>
            <a:t>Implement changes to rule to change the age/grade in which transition services begin and to clarify graduation policies for students with disabilities </a:t>
          </a:r>
          <a:endParaRPr lang="en-US" dirty="0"/>
        </a:p>
      </dgm:t>
    </dgm:pt>
    <dgm:pt modelId="{8F3FF370-5954-4C30-979D-CF58C7C35249}" type="parTrans" cxnId="{4536F0D5-780B-4486-ADB4-3120F2531FB8}">
      <dgm:prSet/>
      <dgm:spPr/>
      <dgm:t>
        <a:bodyPr/>
        <a:lstStyle/>
        <a:p>
          <a:pPr algn="ctr"/>
          <a:endParaRPr lang="en-US"/>
        </a:p>
      </dgm:t>
    </dgm:pt>
    <dgm:pt modelId="{C8183AFE-4CFA-44D2-9C61-B89C4D12E3D8}" type="sibTrans" cxnId="{4536F0D5-780B-4486-ADB4-3120F2531FB8}">
      <dgm:prSet/>
      <dgm:spPr/>
      <dgm:t>
        <a:bodyPr/>
        <a:lstStyle/>
        <a:p>
          <a:pPr algn="ctr"/>
          <a:endParaRPr lang="en-US"/>
        </a:p>
      </dgm:t>
    </dgm:pt>
    <dgm:pt modelId="{08BBE49F-5BB4-4D7E-81AB-9EE85466F0F2}">
      <dgm:prSet/>
      <dgm:spPr/>
      <dgm:t>
        <a:bodyPr/>
        <a:lstStyle/>
        <a:p>
          <a:pPr algn="ctr"/>
          <a:r>
            <a:rPr lang="en-US" dirty="0">
              <a:solidFill>
                <a:schemeClr val="tx1"/>
              </a:solidFill>
              <a:latin typeface="Arial Narrow" panose="020B0606020202030204" pitchFamily="34" charset="0"/>
            </a:rPr>
            <a:t>Guidance: </a:t>
          </a:r>
        </a:p>
        <a:p>
          <a:pPr algn="ctr"/>
          <a:r>
            <a:rPr lang="en-US" dirty="0">
              <a:solidFill>
                <a:schemeClr val="tx1"/>
              </a:solidFill>
              <a:latin typeface="Arial Narrow" panose="020B0606020202030204" pitchFamily="34" charset="0"/>
            </a:rPr>
            <a:t>Collaborate with ADE to ensure the successful implementation of the recommendations of the Special Education Evaluations Subcommittee adopted by the Board</a:t>
          </a:r>
        </a:p>
      </dgm:t>
    </dgm:pt>
    <dgm:pt modelId="{98875A44-71A0-46C5-93F4-E560470D9A2B}" type="parTrans" cxnId="{5275E2F5-9D56-42E4-A5C3-30D53623D2CC}">
      <dgm:prSet/>
      <dgm:spPr/>
      <dgm:t>
        <a:bodyPr/>
        <a:lstStyle/>
        <a:p>
          <a:pPr algn="ctr"/>
          <a:endParaRPr lang="en-US"/>
        </a:p>
      </dgm:t>
    </dgm:pt>
    <dgm:pt modelId="{2991E373-2550-4939-97FE-9609A4E03476}" type="sibTrans" cxnId="{5275E2F5-9D56-42E4-A5C3-30D53623D2CC}">
      <dgm:prSet/>
      <dgm:spPr/>
      <dgm:t>
        <a:bodyPr/>
        <a:lstStyle/>
        <a:p>
          <a:pPr algn="ctr"/>
          <a:endParaRPr lang="en-US"/>
        </a:p>
      </dgm:t>
    </dgm:pt>
    <dgm:pt modelId="{27086527-1DD0-41E5-93CE-1B99384D096C}" type="pres">
      <dgm:prSet presAssocID="{DCE67F1D-F6AB-4508-88B3-DBE3727DDCA3}" presName="Name0" presStyleCnt="0">
        <dgm:presLayoutVars>
          <dgm:chPref val="1"/>
          <dgm:dir/>
          <dgm:animOne val="branch"/>
          <dgm:animLvl val="lvl"/>
          <dgm:resizeHandles/>
        </dgm:presLayoutVars>
      </dgm:prSet>
      <dgm:spPr/>
    </dgm:pt>
    <dgm:pt modelId="{82C419B4-D587-4C71-8196-B19A96C46A68}" type="pres">
      <dgm:prSet presAssocID="{A77DF97B-0980-48AC-A34F-6A0F4C316E97}" presName="vertOne" presStyleCnt="0"/>
      <dgm:spPr/>
    </dgm:pt>
    <dgm:pt modelId="{C4E34208-CE2A-4A9D-8CDB-A63E565EBED3}" type="pres">
      <dgm:prSet presAssocID="{A77DF97B-0980-48AC-A34F-6A0F4C316E97}" presName="txOne" presStyleLbl="node0" presStyleIdx="0" presStyleCnt="1">
        <dgm:presLayoutVars>
          <dgm:chPref val="3"/>
        </dgm:presLayoutVars>
      </dgm:prSet>
      <dgm:spPr/>
    </dgm:pt>
    <dgm:pt modelId="{C676D796-693C-41BC-8E24-17B94CB000A2}" type="pres">
      <dgm:prSet presAssocID="{A77DF97B-0980-48AC-A34F-6A0F4C316E97}" presName="parTransOne" presStyleCnt="0"/>
      <dgm:spPr/>
    </dgm:pt>
    <dgm:pt modelId="{3F106E8B-E07C-4977-B9B8-B7FA71946C75}" type="pres">
      <dgm:prSet presAssocID="{A77DF97B-0980-48AC-A34F-6A0F4C316E97}" presName="horzOne" presStyleCnt="0"/>
      <dgm:spPr/>
    </dgm:pt>
    <dgm:pt modelId="{F1F0D5EA-1594-43CF-8348-B19E08BFFA6D}" type="pres">
      <dgm:prSet presAssocID="{736118AB-2C3D-4EE7-BE3A-3AF7F1302E2D}" presName="vertTwo" presStyleCnt="0"/>
      <dgm:spPr/>
    </dgm:pt>
    <dgm:pt modelId="{D5166EBC-24B3-481A-9C60-489B70E6F9B1}" type="pres">
      <dgm:prSet presAssocID="{736118AB-2C3D-4EE7-BE3A-3AF7F1302E2D}" presName="txTwo" presStyleLbl="node2" presStyleIdx="0" presStyleCnt="1" custScaleY="26511">
        <dgm:presLayoutVars>
          <dgm:chPref val="3"/>
        </dgm:presLayoutVars>
      </dgm:prSet>
      <dgm:spPr/>
    </dgm:pt>
    <dgm:pt modelId="{71A9DA0B-2912-4A61-A4BA-E6ADC0631F8C}" type="pres">
      <dgm:prSet presAssocID="{736118AB-2C3D-4EE7-BE3A-3AF7F1302E2D}" presName="parTransTwo" presStyleCnt="0"/>
      <dgm:spPr/>
    </dgm:pt>
    <dgm:pt modelId="{7BFB9DDD-D79A-405B-BA76-1BC0F476697E}" type="pres">
      <dgm:prSet presAssocID="{736118AB-2C3D-4EE7-BE3A-3AF7F1302E2D}" presName="horzTwo" presStyleCnt="0"/>
      <dgm:spPr/>
    </dgm:pt>
    <dgm:pt modelId="{06408293-01FB-4724-90EA-66D072DACD23}" type="pres">
      <dgm:prSet presAssocID="{81672982-3EA7-4014-8E68-10448C369956}" presName="vertThree" presStyleCnt="0"/>
      <dgm:spPr/>
    </dgm:pt>
    <dgm:pt modelId="{164CAB4C-7794-4262-A7CA-5B386648EBCD}" type="pres">
      <dgm:prSet presAssocID="{81672982-3EA7-4014-8E68-10448C369956}" presName="txThree" presStyleLbl="node3" presStyleIdx="0" presStyleCnt="2" custLinFactX="4010" custLinFactNeighborX="100000" custLinFactNeighborY="132">
        <dgm:presLayoutVars>
          <dgm:chPref val="3"/>
        </dgm:presLayoutVars>
      </dgm:prSet>
      <dgm:spPr/>
    </dgm:pt>
    <dgm:pt modelId="{E21A5BEF-8D69-4FE7-B160-EF584FBF74F0}" type="pres">
      <dgm:prSet presAssocID="{81672982-3EA7-4014-8E68-10448C369956}" presName="horzThree" presStyleCnt="0"/>
      <dgm:spPr/>
    </dgm:pt>
    <dgm:pt modelId="{2E49A693-3700-4620-AEB2-C5E2458292E5}" type="pres">
      <dgm:prSet presAssocID="{C8183AFE-4CFA-44D2-9C61-B89C4D12E3D8}" presName="sibSpaceThree" presStyleCnt="0"/>
      <dgm:spPr/>
    </dgm:pt>
    <dgm:pt modelId="{84D55A42-CC95-464A-8BD1-C60FA64C4737}" type="pres">
      <dgm:prSet presAssocID="{08BBE49F-5BB4-4D7E-81AB-9EE85466F0F2}" presName="vertThree" presStyleCnt="0"/>
      <dgm:spPr/>
    </dgm:pt>
    <dgm:pt modelId="{6A0170E6-91D4-40AA-9F5C-5C3CB79CECCE}" type="pres">
      <dgm:prSet presAssocID="{08BBE49F-5BB4-4D7E-81AB-9EE85466F0F2}" presName="txThree" presStyleLbl="node3" presStyleIdx="1" presStyleCnt="2" custLinFactX="-15785" custLinFactNeighborX="-100000" custLinFactNeighborY="132">
        <dgm:presLayoutVars>
          <dgm:chPref val="3"/>
        </dgm:presLayoutVars>
      </dgm:prSet>
      <dgm:spPr/>
    </dgm:pt>
    <dgm:pt modelId="{E8AC19D2-3B40-4DE8-BE6B-2C5B7A5A2061}" type="pres">
      <dgm:prSet presAssocID="{08BBE49F-5BB4-4D7E-81AB-9EE85466F0F2}" presName="horzThree" presStyleCnt="0"/>
      <dgm:spPr/>
    </dgm:pt>
  </dgm:ptLst>
  <dgm:cxnLst>
    <dgm:cxn modelId="{89E73222-3318-4923-85E3-B63708CB5C32}" type="presOf" srcId="{08BBE49F-5BB4-4D7E-81AB-9EE85466F0F2}" destId="{6A0170E6-91D4-40AA-9F5C-5C3CB79CECCE}" srcOrd="0" destOrd="0" presId="urn:microsoft.com/office/officeart/2005/8/layout/hierarchy4"/>
    <dgm:cxn modelId="{58C80B30-5472-4736-AC63-E98023BD718F}" type="presOf" srcId="{736118AB-2C3D-4EE7-BE3A-3AF7F1302E2D}" destId="{D5166EBC-24B3-481A-9C60-489B70E6F9B1}" srcOrd="0" destOrd="0" presId="urn:microsoft.com/office/officeart/2005/8/layout/hierarchy4"/>
    <dgm:cxn modelId="{C0609863-E679-43AF-ACEE-4B07E3F219BF}" srcId="{A77DF97B-0980-48AC-A34F-6A0F4C316E97}" destId="{736118AB-2C3D-4EE7-BE3A-3AF7F1302E2D}" srcOrd="0" destOrd="0" parTransId="{5AC12AD6-7436-4704-ACE9-15F8C19EA142}" sibTransId="{0315D1F3-4DBC-4C80-A440-34124DECAF2E}"/>
    <dgm:cxn modelId="{A41F9268-2D98-48D0-B5EC-B59CC9B8BDE4}" type="presOf" srcId="{A77DF97B-0980-48AC-A34F-6A0F4C316E97}" destId="{C4E34208-CE2A-4A9D-8CDB-A63E565EBED3}" srcOrd="0" destOrd="0" presId="urn:microsoft.com/office/officeart/2005/8/layout/hierarchy4"/>
    <dgm:cxn modelId="{24211E71-5362-4942-ACA4-68AA1BC5213A}" srcId="{DCE67F1D-F6AB-4508-88B3-DBE3727DDCA3}" destId="{A77DF97B-0980-48AC-A34F-6A0F4C316E97}" srcOrd="0" destOrd="0" parTransId="{8167C25B-58A3-4545-A939-924F6B06A29B}" sibTransId="{DD24D9DD-4A74-4B76-A0B6-0353192A57F2}"/>
    <dgm:cxn modelId="{1218E6BC-D8B0-46CB-A14D-78B03BCBA09C}" type="presOf" srcId="{DCE67F1D-F6AB-4508-88B3-DBE3727DDCA3}" destId="{27086527-1DD0-41E5-93CE-1B99384D096C}" srcOrd="0" destOrd="0" presId="urn:microsoft.com/office/officeart/2005/8/layout/hierarchy4"/>
    <dgm:cxn modelId="{C7CA03C2-9735-41D5-A833-9AB8BEA49B95}" type="presOf" srcId="{81672982-3EA7-4014-8E68-10448C369956}" destId="{164CAB4C-7794-4262-A7CA-5B386648EBCD}" srcOrd="0" destOrd="0" presId="urn:microsoft.com/office/officeart/2005/8/layout/hierarchy4"/>
    <dgm:cxn modelId="{4536F0D5-780B-4486-ADB4-3120F2531FB8}" srcId="{736118AB-2C3D-4EE7-BE3A-3AF7F1302E2D}" destId="{81672982-3EA7-4014-8E68-10448C369956}" srcOrd="0" destOrd="0" parTransId="{8F3FF370-5954-4C30-979D-CF58C7C35249}" sibTransId="{C8183AFE-4CFA-44D2-9C61-B89C4D12E3D8}"/>
    <dgm:cxn modelId="{5275E2F5-9D56-42E4-A5C3-30D53623D2CC}" srcId="{736118AB-2C3D-4EE7-BE3A-3AF7F1302E2D}" destId="{08BBE49F-5BB4-4D7E-81AB-9EE85466F0F2}" srcOrd="1" destOrd="0" parTransId="{98875A44-71A0-46C5-93F4-E560470D9A2B}" sibTransId="{2991E373-2550-4939-97FE-9609A4E03476}"/>
    <dgm:cxn modelId="{276CBA13-788E-4D21-A8EB-E588E57614BF}" type="presParOf" srcId="{27086527-1DD0-41E5-93CE-1B99384D096C}" destId="{82C419B4-D587-4C71-8196-B19A96C46A68}" srcOrd="0" destOrd="0" presId="urn:microsoft.com/office/officeart/2005/8/layout/hierarchy4"/>
    <dgm:cxn modelId="{5385C238-C04C-44C7-A1B0-8704D57DB741}" type="presParOf" srcId="{82C419B4-D587-4C71-8196-B19A96C46A68}" destId="{C4E34208-CE2A-4A9D-8CDB-A63E565EBED3}" srcOrd="0" destOrd="0" presId="urn:microsoft.com/office/officeart/2005/8/layout/hierarchy4"/>
    <dgm:cxn modelId="{F197B6D1-7F59-411D-B172-62926098050F}" type="presParOf" srcId="{82C419B4-D587-4C71-8196-B19A96C46A68}" destId="{C676D796-693C-41BC-8E24-17B94CB000A2}" srcOrd="1" destOrd="0" presId="urn:microsoft.com/office/officeart/2005/8/layout/hierarchy4"/>
    <dgm:cxn modelId="{1336FEB7-CC9E-4573-ADA6-49E9556AAEB2}" type="presParOf" srcId="{82C419B4-D587-4C71-8196-B19A96C46A68}" destId="{3F106E8B-E07C-4977-B9B8-B7FA71946C75}" srcOrd="2" destOrd="0" presId="urn:microsoft.com/office/officeart/2005/8/layout/hierarchy4"/>
    <dgm:cxn modelId="{4DC08375-E468-4BBA-97A7-2AF5EB5DFAEB}" type="presParOf" srcId="{3F106E8B-E07C-4977-B9B8-B7FA71946C75}" destId="{F1F0D5EA-1594-43CF-8348-B19E08BFFA6D}" srcOrd="0" destOrd="0" presId="urn:microsoft.com/office/officeart/2005/8/layout/hierarchy4"/>
    <dgm:cxn modelId="{8EAAC396-D5E5-4C83-B5B0-E1EB4FAFDC58}" type="presParOf" srcId="{F1F0D5EA-1594-43CF-8348-B19E08BFFA6D}" destId="{D5166EBC-24B3-481A-9C60-489B70E6F9B1}" srcOrd="0" destOrd="0" presId="urn:microsoft.com/office/officeart/2005/8/layout/hierarchy4"/>
    <dgm:cxn modelId="{E84D829F-E44B-45CB-8EB9-A9E65AD83510}" type="presParOf" srcId="{F1F0D5EA-1594-43CF-8348-B19E08BFFA6D}" destId="{71A9DA0B-2912-4A61-A4BA-E6ADC0631F8C}" srcOrd="1" destOrd="0" presId="urn:microsoft.com/office/officeart/2005/8/layout/hierarchy4"/>
    <dgm:cxn modelId="{AB0BD059-1416-44FA-BD4B-CF17FCC8A7FF}" type="presParOf" srcId="{F1F0D5EA-1594-43CF-8348-B19E08BFFA6D}" destId="{7BFB9DDD-D79A-405B-BA76-1BC0F476697E}" srcOrd="2" destOrd="0" presId="urn:microsoft.com/office/officeart/2005/8/layout/hierarchy4"/>
    <dgm:cxn modelId="{F70B76E7-CB2A-4308-8217-73DAF406A332}" type="presParOf" srcId="{7BFB9DDD-D79A-405B-BA76-1BC0F476697E}" destId="{06408293-01FB-4724-90EA-66D072DACD23}" srcOrd="0" destOrd="0" presId="urn:microsoft.com/office/officeart/2005/8/layout/hierarchy4"/>
    <dgm:cxn modelId="{3236D93A-F25F-4E63-AB5B-588721BE9EBB}" type="presParOf" srcId="{06408293-01FB-4724-90EA-66D072DACD23}" destId="{164CAB4C-7794-4262-A7CA-5B386648EBCD}" srcOrd="0" destOrd="0" presId="urn:microsoft.com/office/officeart/2005/8/layout/hierarchy4"/>
    <dgm:cxn modelId="{B9F8EC59-1C43-430B-ACB5-F224F1C45F8D}" type="presParOf" srcId="{06408293-01FB-4724-90EA-66D072DACD23}" destId="{E21A5BEF-8D69-4FE7-B160-EF584FBF74F0}" srcOrd="1" destOrd="0" presId="urn:microsoft.com/office/officeart/2005/8/layout/hierarchy4"/>
    <dgm:cxn modelId="{573C718C-947F-48BE-BD32-73A85D76BA66}" type="presParOf" srcId="{7BFB9DDD-D79A-405B-BA76-1BC0F476697E}" destId="{2E49A693-3700-4620-AEB2-C5E2458292E5}" srcOrd="1" destOrd="0" presId="urn:microsoft.com/office/officeart/2005/8/layout/hierarchy4"/>
    <dgm:cxn modelId="{DBF8A57D-03A7-473C-9B45-524EBC8FD9A9}" type="presParOf" srcId="{7BFB9DDD-D79A-405B-BA76-1BC0F476697E}" destId="{84D55A42-CC95-464A-8BD1-C60FA64C4737}" srcOrd="2" destOrd="0" presId="urn:microsoft.com/office/officeart/2005/8/layout/hierarchy4"/>
    <dgm:cxn modelId="{FF51E7B9-7FE2-42DA-B9DF-722288A4DF77}" type="presParOf" srcId="{84D55A42-CC95-464A-8BD1-C60FA64C4737}" destId="{6A0170E6-91D4-40AA-9F5C-5C3CB79CECCE}" srcOrd="0" destOrd="0" presId="urn:microsoft.com/office/officeart/2005/8/layout/hierarchy4"/>
    <dgm:cxn modelId="{1C4A3F63-7AC8-411C-BACC-D62C43BF7F9B}" type="presParOf" srcId="{84D55A42-CC95-464A-8BD1-C60FA64C4737}" destId="{E8AC19D2-3B40-4DE8-BE6B-2C5B7A5A206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E67F1D-F6AB-4508-88B3-DBE3727DDCA3}" type="doc">
      <dgm:prSet loTypeId="urn:microsoft.com/office/officeart/2005/8/layout/hierarchy4" loCatId="relationship" qsTypeId="urn:microsoft.com/office/officeart/2005/8/quickstyle/simple3" qsCatId="simple" csTypeId="urn:microsoft.com/office/officeart/2005/8/colors/colorful1" csCatId="colorful" phldr="1"/>
      <dgm:spPr/>
      <dgm:t>
        <a:bodyPr/>
        <a:lstStyle/>
        <a:p>
          <a:endParaRPr lang="en-US"/>
        </a:p>
      </dgm:t>
    </dgm:pt>
    <dgm:pt modelId="{A77DF97B-0980-48AC-A34F-6A0F4C316E97}">
      <dgm:prSet phldrT="[Text]"/>
      <dgm:spPr/>
      <dgm:t>
        <a:bodyPr/>
        <a:lstStyle/>
        <a:p>
          <a:pPr algn="ctr"/>
          <a:r>
            <a:rPr lang="en-US" b="1" dirty="0"/>
            <a:t>Goal: </a:t>
          </a:r>
          <a:r>
            <a:rPr lang="en-US" b="1" dirty="0">
              <a:solidFill>
                <a:schemeClr val="tx1"/>
              </a:solidFill>
              <a:latin typeface="Arial Narrow" panose="020B0606020202030204" pitchFamily="34" charset="0"/>
            </a:rPr>
            <a:t>Strengthen the connection between the K-12 system and the workforce </a:t>
          </a:r>
          <a:endParaRPr lang="en-US" dirty="0"/>
        </a:p>
      </dgm:t>
    </dgm:pt>
    <dgm:pt modelId="{8167C25B-58A3-4545-A939-924F6B06A29B}" type="parTrans" cxnId="{24211E71-5362-4942-ACA4-68AA1BC5213A}">
      <dgm:prSet/>
      <dgm:spPr/>
      <dgm:t>
        <a:bodyPr/>
        <a:lstStyle/>
        <a:p>
          <a:pPr algn="ctr"/>
          <a:endParaRPr lang="en-US"/>
        </a:p>
      </dgm:t>
    </dgm:pt>
    <dgm:pt modelId="{DD24D9DD-4A74-4B76-A0B6-0353192A57F2}" type="sibTrans" cxnId="{24211E71-5362-4942-ACA4-68AA1BC5213A}">
      <dgm:prSet/>
      <dgm:spPr/>
      <dgm:t>
        <a:bodyPr/>
        <a:lstStyle/>
        <a:p>
          <a:pPr algn="ctr"/>
          <a:endParaRPr lang="en-US"/>
        </a:p>
      </dgm:t>
    </dgm:pt>
    <dgm:pt modelId="{736118AB-2C3D-4EE7-BE3A-3AF7F1302E2D}">
      <dgm:prSet phldrT="[Text]"/>
      <dgm:spPr/>
      <dgm:t>
        <a:bodyPr/>
        <a:lstStyle/>
        <a:p>
          <a:pPr algn="ctr"/>
          <a:r>
            <a:rPr lang="en-US" dirty="0"/>
            <a:t>Levers: Data gathering, data analysis, and plan approval</a:t>
          </a:r>
        </a:p>
      </dgm:t>
    </dgm:pt>
    <dgm:pt modelId="{5AC12AD6-7436-4704-ACE9-15F8C19EA142}" type="parTrans" cxnId="{C0609863-E679-43AF-ACEE-4B07E3F219BF}">
      <dgm:prSet/>
      <dgm:spPr/>
      <dgm:t>
        <a:bodyPr/>
        <a:lstStyle/>
        <a:p>
          <a:pPr algn="ctr"/>
          <a:endParaRPr lang="en-US"/>
        </a:p>
      </dgm:t>
    </dgm:pt>
    <dgm:pt modelId="{0315D1F3-4DBC-4C80-A440-34124DECAF2E}" type="sibTrans" cxnId="{C0609863-E679-43AF-ACEE-4B07E3F219BF}">
      <dgm:prSet/>
      <dgm:spPr/>
      <dgm:t>
        <a:bodyPr/>
        <a:lstStyle/>
        <a:p>
          <a:pPr algn="ctr"/>
          <a:endParaRPr lang="en-US"/>
        </a:p>
      </dgm:t>
    </dgm:pt>
    <dgm:pt modelId="{81672982-3EA7-4014-8E68-10448C369956}">
      <dgm:prSet phldrT="[Text]"/>
      <dgm:spPr/>
      <dgm:t>
        <a:bodyPr/>
        <a:lstStyle/>
        <a:p>
          <a:pPr algn="ctr"/>
          <a:r>
            <a:rPr lang="en-US" dirty="0">
              <a:solidFill>
                <a:schemeClr val="tx1"/>
              </a:solidFill>
              <a:latin typeface="Arial Narrow" panose="020B0606020202030204" pitchFamily="34" charset="0"/>
            </a:rPr>
            <a:t>Data Gathering and Analysis: </a:t>
          </a:r>
        </a:p>
        <a:p>
          <a:pPr algn="ctr"/>
          <a:r>
            <a:rPr lang="en-US" dirty="0">
              <a:solidFill>
                <a:schemeClr val="tx1"/>
              </a:solidFill>
              <a:latin typeface="Arial Narrow" panose="020B0606020202030204" pitchFamily="34" charset="0"/>
            </a:rPr>
            <a:t>In collaboration with key partners, such as Helios, AC4, ABOR, and the Greater Phoenix Leadership, gather and analyze data related to the connection between K-12 and the workforce to make data-driven decisions on future actions </a:t>
          </a:r>
          <a:endParaRPr lang="en-US" dirty="0"/>
        </a:p>
      </dgm:t>
    </dgm:pt>
    <dgm:pt modelId="{8F3FF370-5954-4C30-979D-CF58C7C35249}" type="parTrans" cxnId="{4536F0D5-780B-4486-ADB4-3120F2531FB8}">
      <dgm:prSet/>
      <dgm:spPr/>
      <dgm:t>
        <a:bodyPr/>
        <a:lstStyle/>
        <a:p>
          <a:pPr algn="ctr"/>
          <a:endParaRPr lang="en-US"/>
        </a:p>
      </dgm:t>
    </dgm:pt>
    <dgm:pt modelId="{C8183AFE-4CFA-44D2-9C61-B89C4D12E3D8}" type="sibTrans" cxnId="{4536F0D5-780B-4486-ADB4-3120F2531FB8}">
      <dgm:prSet/>
      <dgm:spPr/>
      <dgm:t>
        <a:bodyPr/>
        <a:lstStyle/>
        <a:p>
          <a:pPr algn="ctr"/>
          <a:endParaRPr lang="en-US"/>
        </a:p>
      </dgm:t>
    </dgm:pt>
    <dgm:pt modelId="{96D00931-8BE6-4A7F-9805-704E26D417AE}">
      <dgm:prSet phldrT="[Text]"/>
      <dgm:spPr/>
      <dgm:t>
        <a:bodyPr/>
        <a:lstStyle/>
        <a:p>
          <a:pPr algn="ctr"/>
          <a:r>
            <a:rPr lang="en-US" dirty="0">
              <a:latin typeface="Arial Narrow" panose="020B0606020202030204" pitchFamily="34" charset="0"/>
            </a:rPr>
            <a:t>Plan Approval: </a:t>
          </a:r>
        </a:p>
        <a:p>
          <a:pPr algn="ctr"/>
          <a:r>
            <a:rPr lang="en-US" dirty="0">
              <a:latin typeface="Arial Narrow" panose="020B0606020202030204" pitchFamily="34" charset="0"/>
            </a:rPr>
            <a:t>Collaborate with key partners, such as ADE and AC4, to hone the Perkins V State Plan to strengthen CTE programs and the high school to postsecondary pipeline</a:t>
          </a:r>
        </a:p>
      </dgm:t>
    </dgm:pt>
    <dgm:pt modelId="{67EBB8A0-54CA-40B1-90ED-F7BB2A53435F}" type="parTrans" cxnId="{01987C83-C621-47B7-A7B0-4FE5CA19CFD2}">
      <dgm:prSet/>
      <dgm:spPr/>
      <dgm:t>
        <a:bodyPr/>
        <a:lstStyle/>
        <a:p>
          <a:endParaRPr lang="en-US"/>
        </a:p>
      </dgm:t>
    </dgm:pt>
    <dgm:pt modelId="{9A2A5F6C-B7C2-4F68-8DB1-704B8694B228}" type="sibTrans" cxnId="{01987C83-C621-47B7-A7B0-4FE5CA19CFD2}">
      <dgm:prSet/>
      <dgm:spPr/>
      <dgm:t>
        <a:bodyPr/>
        <a:lstStyle/>
        <a:p>
          <a:endParaRPr lang="en-US"/>
        </a:p>
      </dgm:t>
    </dgm:pt>
    <dgm:pt modelId="{27086527-1DD0-41E5-93CE-1B99384D096C}" type="pres">
      <dgm:prSet presAssocID="{DCE67F1D-F6AB-4508-88B3-DBE3727DDCA3}" presName="Name0" presStyleCnt="0">
        <dgm:presLayoutVars>
          <dgm:chPref val="1"/>
          <dgm:dir/>
          <dgm:animOne val="branch"/>
          <dgm:animLvl val="lvl"/>
          <dgm:resizeHandles/>
        </dgm:presLayoutVars>
      </dgm:prSet>
      <dgm:spPr/>
    </dgm:pt>
    <dgm:pt modelId="{82C419B4-D587-4C71-8196-B19A96C46A68}" type="pres">
      <dgm:prSet presAssocID="{A77DF97B-0980-48AC-A34F-6A0F4C316E97}" presName="vertOne" presStyleCnt="0"/>
      <dgm:spPr/>
    </dgm:pt>
    <dgm:pt modelId="{C4E34208-CE2A-4A9D-8CDB-A63E565EBED3}" type="pres">
      <dgm:prSet presAssocID="{A77DF97B-0980-48AC-A34F-6A0F4C316E97}" presName="txOne" presStyleLbl="node0" presStyleIdx="0" presStyleCnt="1">
        <dgm:presLayoutVars>
          <dgm:chPref val="3"/>
        </dgm:presLayoutVars>
      </dgm:prSet>
      <dgm:spPr/>
    </dgm:pt>
    <dgm:pt modelId="{C676D796-693C-41BC-8E24-17B94CB000A2}" type="pres">
      <dgm:prSet presAssocID="{A77DF97B-0980-48AC-A34F-6A0F4C316E97}" presName="parTransOne" presStyleCnt="0"/>
      <dgm:spPr/>
    </dgm:pt>
    <dgm:pt modelId="{3F106E8B-E07C-4977-B9B8-B7FA71946C75}" type="pres">
      <dgm:prSet presAssocID="{A77DF97B-0980-48AC-A34F-6A0F4C316E97}" presName="horzOne" presStyleCnt="0"/>
      <dgm:spPr/>
    </dgm:pt>
    <dgm:pt modelId="{F1F0D5EA-1594-43CF-8348-B19E08BFFA6D}" type="pres">
      <dgm:prSet presAssocID="{736118AB-2C3D-4EE7-BE3A-3AF7F1302E2D}" presName="vertTwo" presStyleCnt="0"/>
      <dgm:spPr/>
    </dgm:pt>
    <dgm:pt modelId="{D5166EBC-24B3-481A-9C60-489B70E6F9B1}" type="pres">
      <dgm:prSet presAssocID="{736118AB-2C3D-4EE7-BE3A-3AF7F1302E2D}" presName="txTwo" presStyleLbl="node2" presStyleIdx="0" presStyleCnt="1" custScaleY="26511">
        <dgm:presLayoutVars>
          <dgm:chPref val="3"/>
        </dgm:presLayoutVars>
      </dgm:prSet>
      <dgm:spPr/>
    </dgm:pt>
    <dgm:pt modelId="{71A9DA0B-2912-4A61-A4BA-E6ADC0631F8C}" type="pres">
      <dgm:prSet presAssocID="{736118AB-2C3D-4EE7-BE3A-3AF7F1302E2D}" presName="parTransTwo" presStyleCnt="0"/>
      <dgm:spPr/>
    </dgm:pt>
    <dgm:pt modelId="{7BFB9DDD-D79A-405B-BA76-1BC0F476697E}" type="pres">
      <dgm:prSet presAssocID="{736118AB-2C3D-4EE7-BE3A-3AF7F1302E2D}" presName="horzTwo" presStyleCnt="0"/>
      <dgm:spPr/>
    </dgm:pt>
    <dgm:pt modelId="{06408293-01FB-4724-90EA-66D072DACD23}" type="pres">
      <dgm:prSet presAssocID="{81672982-3EA7-4014-8E68-10448C369956}" presName="vertThree" presStyleCnt="0"/>
      <dgm:spPr/>
    </dgm:pt>
    <dgm:pt modelId="{164CAB4C-7794-4262-A7CA-5B386648EBCD}" type="pres">
      <dgm:prSet presAssocID="{81672982-3EA7-4014-8E68-10448C369956}" presName="txThree" presStyleLbl="node3" presStyleIdx="0" presStyleCnt="2" custLinFactNeighborX="-278" custLinFactNeighborY="132">
        <dgm:presLayoutVars>
          <dgm:chPref val="3"/>
        </dgm:presLayoutVars>
      </dgm:prSet>
      <dgm:spPr/>
    </dgm:pt>
    <dgm:pt modelId="{E21A5BEF-8D69-4FE7-B160-EF584FBF74F0}" type="pres">
      <dgm:prSet presAssocID="{81672982-3EA7-4014-8E68-10448C369956}" presName="horzThree" presStyleCnt="0"/>
      <dgm:spPr/>
    </dgm:pt>
    <dgm:pt modelId="{57ECF060-FDB4-45DA-B1B0-C27E84BC461E}" type="pres">
      <dgm:prSet presAssocID="{C8183AFE-4CFA-44D2-9C61-B89C4D12E3D8}" presName="sibSpaceThree" presStyleCnt="0"/>
      <dgm:spPr/>
    </dgm:pt>
    <dgm:pt modelId="{AD75833D-A16D-4415-B72F-7E30F1AA7AA0}" type="pres">
      <dgm:prSet presAssocID="{96D00931-8BE6-4A7F-9805-704E26D417AE}" presName="vertThree" presStyleCnt="0"/>
      <dgm:spPr/>
    </dgm:pt>
    <dgm:pt modelId="{EC4D6B18-FA60-4F14-A824-1884FB43E540}" type="pres">
      <dgm:prSet presAssocID="{96D00931-8BE6-4A7F-9805-704E26D417AE}" presName="txThree" presStyleLbl="node3" presStyleIdx="1" presStyleCnt="2">
        <dgm:presLayoutVars>
          <dgm:chPref val="3"/>
        </dgm:presLayoutVars>
      </dgm:prSet>
      <dgm:spPr/>
    </dgm:pt>
    <dgm:pt modelId="{EB832B5A-F40F-4D75-9157-2B23CB393D8A}" type="pres">
      <dgm:prSet presAssocID="{96D00931-8BE6-4A7F-9805-704E26D417AE}" presName="horzThree" presStyleCnt="0"/>
      <dgm:spPr/>
    </dgm:pt>
  </dgm:ptLst>
  <dgm:cxnLst>
    <dgm:cxn modelId="{58C80B30-5472-4736-AC63-E98023BD718F}" type="presOf" srcId="{736118AB-2C3D-4EE7-BE3A-3AF7F1302E2D}" destId="{D5166EBC-24B3-481A-9C60-489B70E6F9B1}" srcOrd="0" destOrd="0" presId="urn:microsoft.com/office/officeart/2005/8/layout/hierarchy4"/>
    <dgm:cxn modelId="{C0609863-E679-43AF-ACEE-4B07E3F219BF}" srcId="{A77DF97B-0980-48AC-A34F-6A0F4C316E97}" destId="{736118AB-2C3D-4EE7-BE3A-3AF7F1302E2D}" srcOrd="0" destOrd="0" parTransId="{5AC12AD6-7436-4704-ACE9-15F8C19EA142}" sibTransId="{0315D1F3-4DBC-4C80-A440-34124DECAF2E}"/>
    <dgm:cxn modelId="{A41F9268-2D98-48D0-B5EC-B59CC9B8BDE4}" type="presOf" srcId="{A77DF97B-0980-48AC-A34F-6A0F4C316E97}" destId="{C4E34208-CE2A-4A9D-8CDB-A63E565EBED3}" srcOrd="0" destOrd="0" presId="urn:microsoft.com/office/officeart/2005/8/layout/hierarchy4"/>
    <dgm:cxn modelId="{24211E71-5362-4942-ACA4-68AA1BC5213A}" srcId="{DCE67F1D-F6AB-4508-88B3-DBE3727DDCA3}" destId="{A77DF97B-0980-48AC-A34F-6A0F4C316E97}" srcOrd="0" destOrd="0" parTransId="{8167C25B-58A3-4545-A939-924F6B06A29B}" sibTransId="{DD24D9DD-4A74-4B76-A0B6-0353192A57F2}"/>
    <dgm:cxn modelId="{B5C52176-2400-49A4-83DA-CF5E3F94426F}" type="presOf" srcId="{96D00931-8BE6-4A7F-9805-704E26D417AE}" destId="{EC4D6B18-FA60-4F14-A824-1884FB43E540}" srcOrd="0" destOrd="0" presId="urn:microsoft.com/office/officeart/2005/8/layout/hierarchy4"/>
    <dgm:cxn modelId="{01987C83-C621-47B7-A7B0-4FE5CA19CFD2}" srcId="{736118AB-2C3D-4EE7-BE3A-3AF7F1302E2D}" destId="{96D00931-8BE6-4A7F-9805-704E26D417AE}" srcOrd="1" destOrd="0" parTransId="{67EBB8A0-54CA-40B1-90ED-F7BB2A53435F}" sibTransId="{9A2A5F6C-B7C2-4F68-8DB1-704B8694B228}"/>
    <dgm:cxn modelId="{1218E6BC-D8B0-46CB-A14D-78B03BCBA09C}" type="presOf" srcId="{DCE67F1D-F6AB-4508-88B3-DBE3727DDCA3}" destId="{27086527-1DD0-41E5-93CE-1B99384D096C}" srcOrd="0" destOrd="0" presId="urn:microsoft.com/office/officeart/2005/8/layout/hierarchy4"/>
    <dgm:cxn modelId="{C7CA03C2-9735-41D5-A833-9AB8BEA49B95}" type="presOf" srcId="{81672982-3EA7-4014-8E68-10448C369956}" destId="{164CAB4C-7794-4262-A7CA-5B386648EBCD}" srcOrd="0" destOrd="0" presId="urn:microsoft.com/office/officeart/2005/8/layout/hierarchy4"/>
    <dgm:cxn modelId="{4536F0D5-780B-4486-ADB4-3120F2531FB8}" srcId="{736118AB-2C3D-4EE7-BE3A-3AF7F1302E2D}" destId="{81672982-3EA7-4014-8E68-10448C369956}" srcOrd="0" destOrd="0" parTransId="{8F3FF370-5954-4C30-979D-CF58C7C35249}" sibTransId="{C8183AFE-4CFA-44D2-9C61-B89C4D12E3D8}"/>
    <dgm:cxn modelId="{276CBA13-788E-4D21-A8EB-E588E57614BF}" type="presParOf" srcId="{27086527-1DD0-41E5-93CE-1B99384D096C}" destId="{82C419B4-D587-4C71-8196-B19A96C46A68}" srcOrd="0" destOrd="0" presId="urn:microsoft.com/office/officeart/2005/8/layout/hierarchy4"/>
    <dgm:cxn modelId="{5385C238-C04C-44C7-A1B0-8704D57DB741}" type="presParOf" srcId="{82C419B4-D587-4C71-8196-B19A96C46A68}" destId="{C4E34208-CE2A-4A9D-8CDB-A63E565EBED3}" srcOrd="0" destOrd="0" presId="urn:microsoft.com/office/officeart/2005/8/layout/hierarchy4"/>
    <dgm:cxn modelId="{F197B6D1-7F59-411D-B172-62926098050F}" type="presParOf" srcId="{82C419B4-D587-4C71-8196-B19A96C46A68}" destId="{C676D796-693C-41BC-8E24-17B94CB000A2}" srcOrd="1" destOrd="0" presId="urn:microsoft.com/office/officeart/2005/8/layout/hierarchy4"/>
    <dgm:cxn modelId="{1336FEB7-CC9E-4573-ADA6-49E9556AAEB2}" type="presParOf" srcId="{82C419B4-D587-4C71-8196-B19A96C46A68}" destId="{3F106E8B-E07C-4977-B9B8-B7FA71946C75}" srcOrd="2" destOrd="0" presId="urn:microsoft.com/office/officeart/2005/8/layout/hierarchy4"/>
    <dgm:cxn modelId="{4DC08375-E468-4BBA-97A7-2AF5EB5DFAEB}" type="presParOf" srcId="{3F106E8B-E07C-4977-B9B8-B7FA71946C75}" destId="{F1F0D5EA-1594-43CF-8348-B19E08BFFA6D}" srcOrd="0" destOrd="0" presId="urn:microsoft.com/office/officeart/2005/8/layout/hierarchy4"/>
    <dgm:cxn modelId="{8EAAC396-D5E5-4C83-B5B0-E1EB4FAFDC58}" type="presParOf" srcId="{F1F0D5EA-1594-43CF-8348-B19E08BFFA6D}" destId="{D5166EBC-24B3-481A-9C60-489B70E6F9B1}" srcOrd="0" destOrd="0" presId="urn:microsoft.com/office/officeart/2005/8/layout/hierarchy4"/>
    <dgm:cxn modelId="{E84D829F-E44B-45CB-8EB9-A9E65AD83510}" type="presParOf" srcId="{F1F0D5EA-1594-43CF-8348-B19E08BFFA6D}" destId="{71A9DA0B-2912-4A61-A4BA-E6ADC0631F8C}" srcOrd="1" destOrd="0" presId="urn:microsoft.com/office/officeart/2005/8/layout/hierarchy4"/>
    <dgm:cxn modelId="{AB0BD059-1416-44FA-BD4B-CF17FCC8A7FF}" type="presParOf" srcId="{F1F0D5EA-1594-43CF-8348-B19E08BFFA6D}" destId="{7BFB9DDD-D79A-405B-BA76-1BC0F476697E}" srcOrd="2" destOrd="0" presId="urn:microsoft.com/office/officeart/2005/8/layout/hierarchy4"/>
    <dgm:cxn modelId="{F70B76E7-CB2A-4308-8217-73DAF406A332}" type="presParOf" srcId="{7BFB9DDD-D79A-405B-BA76-1BC0F476697E}" destId="{06408293-01FB-4724-90EA-66D072DACD23}" srcOrd="0" destOrd="0" presId="urn:microsoft.com/office/officeart/2005/8/layout/hierarchy4"/>
    <dgm:cxn modelId="{3236D93A-F25F-4E63-AB5B-588721BE9EBB}" type="presParOf" srcId="{06408293-01FB-4724-90EA-66D072DACD23}" destId="{164CAB4C-7794-4262-A7CA-5B386648EBCD}" srcOrd="0" destOrd="0" presId="urn:microsoft.com/office/officeart/2005/8/layout/hierarchy4"/>
    <dgm:cxn modelId="{B9F8EC59-1C43-430B-ACB5-F224F1C45F8D}" type="presParOf" srcId="{06408293-01FB-4724-90EA-66D072DACD23}" destId="{E21A5BEF-8D69-4FE7-B160-EF584FBF74F0}" srcOrd="1" destOrd="0" presId="urn:microsoft.com/office/officeart/2005/8/layout/hierarchy4"/>
    <dgm:cxn modelId="{C3D83225-6663-4A81-A6BD-51FD44D3CD4F}" type="presParOf" srcId="{7BFB9DDD-D79A-405B-BA76-1BC0F476697E}" destId="{57ECF060-FDB4-45DA-B1B0-C27E84BC461E}" srcOrd="1" destOrd="0" presId="urn:microsoft.com/office/officeart/2005/8/layout/hierarchy4"/>
    <dgm:cxn modelId="{D5F43179-285F-48F4-887D-D44E5D39C90E}" type="presParOf" srcId="{7BFB9DDD-D79A-405B-BA76-1BC0F476697E}" destId="{AD75833D-A16D-4415-B72F-7E30F1AA7AA0}" srcOrd="2" destOrd="0" presId="urn:microsoft.com/office/officeart/2005/8/layout/hierarchy4"/>
    <dgm:cxn modelId="{D591F480-33F5-4E21-97C2-E37A48C06282}" type="presParOf" srcId="{AD75833D-A16D-4415-B72F-7E30F1AA7AA0}" destId="{EC4D6B18-FA60-4F14-A824-1884FB43E540}" srcOrd="0" destOrd="0" presId="urn:microsoft.com/office/officeart/2005/8/layout/hierarchy4"/>
    <dgm:cxn modelId="{3B40C93A-FAFA-40A5-BD41-E85ACACE32E1}" type="presParOf" srcId="{AD75833D-A16D-4415-B72F-7E30F1AA7AA0}" destId="{EB832B5A-F40F-4D75-9157-2B23CB393D8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34208-CE2A-4A9D-8CDB-A63E565EBED3}">
      <dsp:nvSpPr>
        <dsp:cNvPr id="0" name=""/>
        <dsp:cNvSpPr/>
      </dsp:nvSpPr>
      <dsp:spPr>
        <a:xfrm>
          <a:off x="3080" y="2237"/>
          <a:ext cx="8382524" cy="225354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b="1" kern="1200" dirty="0"/>
            <a:t>Goal: </a:t>
          </a:r>
          <a:r>
            <a:rPr lang="en-US" sz="3700" b="1" kern="1200" dirty="0">
              <a:solidFill>
                <a:schemeClr val="tx1"/>
              </a:solidFill>
              <a:latin typeface="Arial Narrow" panose="020B0606020202030204" pitchFamily="34" charset="0"/>
            </a:rPr>
            <a:t>Recruit and retain effective educators so that all students have access to a high-quality educational environment </a:t>
          </a:r>
          <a:endParaRPr lang="en-US" sz="3700" kern="1200" dirty="0"/>
        </a:p>
      </dsp:txBody>
      <dsp:txXfrm>
        <a:off x="69084" y="68241"/>
        <a:ext cx="8250516" cy="2121539"/>
      </dsp:txXfrm>
    </dsp:sp>
    <dsp:sp modelId="{D5166EBC-24B3-481A-9C60-489B70E6F9B1}">
      <dsp:nvSpPr>
        <dsp:cNvPr id="0" name=""/>
        <dsp:cNvSpPr/>
      </dsp:nvSpPr>
      <dsp:spPr>
        <a:xfrm>
          <a:off x="11262" y="2448462"/>
          <a:ext cx="8366160" cy="597438"/>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Levers: Data gathering, data analysis, guidance, and legislative actions </a:t>
          </a:r>
        </a:p>
      </dsp:txBody>
      <dsp:txXfrm>
        <a:off x="28760" y="2465960"/>
        <a:ext cx="8331164" cy="562442"/>
      </dsp:txXfrm>
    </dsp:sp>
    <dsp:sp modelId="{164CAB4C-7794-4262-A7CA-5B386648EBCD}">
      <dsp:nvSpPr>
        <dsp:cNvPr id="0" name=""/>
        <dsp:cNvSpPr/>
      </dsp:nvSpPr>
      <dsp:spPr>
        <a:xfrm>
          <a:off x="11262" y="3238578"/>
          <a:ext cx="2027668"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Data Analysis and Guidance: </a:t>
          </a:r>
        </a:p>
        <a:p>
          <a:pPr marL="0" lvl="0" indent="0" algn="ctr" defTabSz="533400">
            <a:lnSpc>
              <a:spcPct val="90000"/>
            </a:lnSpc>
            <a:spcBef>
              <a:spcPct val="0"/>
            </a:spcBef>
            <a:spcAft>
              <a:spcPct val="35000"/>
            </a:spcAft>
            <a:buNone/>
          </a:pPr>
          <a:r>
            <a:rPr lang="en-US" sz="1200" kern="1200" dirty="0">
              <a:latin typeface="Arial Narrow" panose="020B0606020202030204" pitchFamily="34" charset="0"/>
            </a:rPr>
            <a:t>Collaborate with key partners, such as ADE and Helios, to identify schools that are having success recruiting and retaining teachers to build and disseminate a list of best practices for Arizona schools  </a:t>
          </a:r>
        </a:p>
      </dsp:txBody>
      <dsp:txXfrm>
        <a:off x="70650" y="3297966"/>
        <a:ext cx="1908892" cy="2134771"/>
      </dsp:txXfrm>
    </dsp:sp>
    <dsp:sp modelId="{6A0170E6-91D4-40AA-9F5C-5C3CB79CECCE}">
      <dsp:nvSpPr>
        <dsp:cNvPr id="0" name=""/>
        <dsp:cNvSpPr/>
      </dsp:nvSpPr>
      <dsp:spPr>
        <a:xfrm>
          <a:off x="2124092" y="3238578"/>
          <a:ext cx="2027668"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Data Gathering and Analysis: </a:t>
          </a:r>
        </a:p>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Collaborate with key partners, such as ADE and the Governor’s office, to complete an annual Teacher Recruitment and Retention Report to provide data for policy makers to address Arizona’s teacher shortage</a:t>
          </a:r>
        </a:p>
      </dsp:txBody>
      <dsp:txXfrm>
        <a:off x="2183480" y="3297966"/>
        <a:ext cx="1908892" cy="2134771"/>
      </dsp:txXfrm>
    </dsp:sp>
    <dsp:sp modelId="{22FA3421-712A-4A31-B089-D10904299025}">
      <dsp:nvSpPr>
        <dsp:cNvPr id="0" name=""/>
        <dsp:cNvSpPr/>
      </dsp:nvSpPr>
      <dsp:spPr>
        <a:xfrm>
          <a:off x="4236923" y="3238578"/>
          <a:ext cx="2027668"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Data Gathering and Analysis: </a:t>
          </a:r>
        </a:p>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Collaborate with key partners, such as ADE, AC4, and ABOR, to gather and analyze data on the success of key educator preparation pathways, such as traditional programs, alternative programs, and apprenticeships, to inform policy makers and target funding and supports </a:t>
          </a:r>
        </a:p>
      </dsp:txBody>
      <dsp:txXfrm>
        <a:off x="4296311" y="3297966"/>
        <a:ext cx="1908892" cy="2134771"/>
      </dsp:txXfrm>
    </dsp:sp>
    <dsp:sp modelId="{79754CA1-3F68-42EF-BA28-736969D0F64C}">
      <dsp:nvSpPr>
        <dsp:cNvPr id="0" name=""/>
        <dsp:cNvSpPr/>
      </dsp:nvSpPr>
      <dsp:spPr>
        <a:xfrm>
          <a:off x="6349754" y="3238578"/>
          <a:ext cx="2027668"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Legislation: </a:t>
          </a:r>
        </a:p>
        <a:p>
          <a:pPr marL="0" lvl="0" indent="0" algn="ctr" defTabSz="533400">
            <a:lnSpc>
              <a:spcPct val="90000"/>
            </a:lnSpc>
            <a:spcBef>
              <a:spcPct val="0"/>
            </a:spcBef>
            <a:spcAft>
              <a:spcPct val="35000"/>
            </a:spcAft>
            <a:buNone/>
          </a:pPr>
          <a:r>
            <a:rPr lang="en-US" sz="1200" kern="1200" dirty="0">
              <a:solidFill>
                <a:schemeClr val="tx1"/>
              </a:solidFill>
              <a:latin typeface="Arial Narrow" panose="020B0606020202030204" pitchFamily="34" charset="0"/>
            </a:rPr>
            <a:t>Support appropriate legislative efforts to restore/increase funding for the Arizona Teachers Academy, increase pay for educators and classified staff, and provide incentives for college students to become teachers </a:t>
          </a:r>
        </a:p>
      </dsp:txBody>
      <dsp:txXfrm>
        <a:off x="6409142" y="3297966"/>
        <a:ext cx="1908892" cy="21347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34208-CE2A-4A9D-8CDB-A63E565EBED3}">
      <dsp:nvSpPr>
        <dsp:cNvPr id="0" name=""/>
        <dsp:cNvSpPr/>
      </dsp:nvSpPr>
      <dsp:spPr>
        <a:xfrm>
          <a:off x="3014" y="2237"/>
          <a:ext cx="8382655" cy="225354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b="1" kern="1200" dirty="0"/>
            <a:t>Goal: </a:t>
          </a:r>
          <a:r>
            <a:rPr lang="en-US" sz="4300" b="1" kern="1200" dirty="0">
              <a:solidFill>
                <a:schemeClr val="tx1"/>
              </a:solidFill>
              <a:latin typeface="Arial Narrow" panose="020B0606020202030204" pitchFamily="34" charset="0"/>
            </a:rPr>
            <a:t>All students are reading at or above grade-level by the end of third grade</a:t>
          </a:r>
          <a:endParaRPr lang="en-US" sz="4300" kern="1200" dirty="0"/>
        </a:p>
      </dsp:txBody>
      <dsp:txXfrm>
        <a:off x="69018" y="68241"/>
        <a:ext cx="8250647" cy="2121539"/>
      </dsp:txXfrm>
    </dsp:sp>
    <dsp:sp modelId="{D5166EBC-24B3-481A-9C60-489B70E6F9B1}">
      <dsp:nvSpPr>
        <dsp:cNvPr id="0" name=""/>
        <dsp:cNvSpPr/>
      </dsp:nvSpPr>
      <dsp:spPr>
        <a:xfrm>
          <a:off x="11196" y="2448462"/>
          <a:ext cx="8366291" cy="597438"/>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Levers: Guidance, Board action, educator preparation approval, legislative actions, and advocacy </a:t>
          </a:r>
        </a:p>
      </dsp:txBody>
      <dsp:txXfrm>
        <a:off x="28694" y="2465960"/>
        <a:ext cx="8331295" cy="562442"/>
      </dsp:txXfrm>
    </dsp:sp>
    <dsp:sp modelId="{670D1642-A4F3-4EEB-B2A6-B05E91E3A998}">
      <dsp:nvSpPr>
        <dsp:cNvPr id="0" name=""/>
        <dsp:cNvSpPr/>
      </dsp:nvSpPr>
      <dsp:spPr>
        <a:xfrm>
          <a:off x="11196"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Guidance: </a:t>
          </a:r>
        </a:p>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Collaborate with ADE to ensure the successful implementation of the recommendations of the K-3 Early Literacy Subcommittee adopted by the Board</a:t>
          </a:r>
        </a:p>
      </dsp:txBody>
      <dsp:txXfrm>
        <a:off x="58611" y="3285993"/>
        <a:ext cx="1524034" cy="2158717"/>
      </dsp:txXfrm>
    </dsp:sp>
    <dsp:sp modelId="{164CAB4C-7794-4262-A7CA-5B386648EBCD}">
      <dsp:nvSpPr>
        <dsp:cNvPr id="0" name=""/>
        <dsp:cNvSpPr/>
      </dsp:nvSpPr>
      <dsp:spPr>
        <a:xfrm>
          <a:off x="1698053"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Board Action:</a:t>
          </a:r>
        </a:p>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 Implement the Board-adopted K-3 Early Literacy Subcommittee recommendations for actions by the Board to support early literacy</a:t>
          </a:r>
        </a:p>
      </dsp:txBody>
      <dsp:txXfrm>
        <a:off x="1745468" y="3285993"/>
        <a:ext cx="1524034" cy="2158717"/>
      </dsp:txXfrm>
    </dsp:sp>
    <dsp:sp modelId="{6A0170E6-91D4-40AA-9F5C-5C3CB79CECCE}">
      <dsp:nvSpPr>
        <dsp:cNvPr id="0" name=""/>
        <dsp:cNvSpPr/>
      </dsp:nvSpPr>
      <dsp:spPr>
        <a:xfrm>
          <a:off x="3384910"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Education Preparation Approval Guidance: </a:t>
          </a:r>
        </a:p>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Work with the ADE Certification and MOWR teams and key partners to align the requirements for educator preparation programs to the requirements of the K-5 Literacy Endorsement and ensure high-quality preparation in </a:t>
          </a:r>
          <a:r>
            <a:rPr lang="en-US" sz="1100" kern="1200">
              <a:solidFill>
                <a:schemeClr val="tx1"/>
              </a:solidFill>
              <a:latin typeface="Arial Narrow" panose="020B0606020202030204" pitchFamily="34" charset="0"/>
            </a:rPr>
            <a:t>early literacy</a:t>
          </a:r>
          <a:endParaRPr lang="en-US" sz="1100" kern="1200" dirty="0">
            <a:solidFill>
              <a:schemeClr val="tx1"/>
            </a:solidFill>
            <a:latin typeface="Arial Narrow" panose="020B0606020202030204" pitchFamily="34" charset="0"/>
          </a:endParaRPr>
        </a:p>
      </dsp:txBody>
      <dsp:txXfrm>
        <a:off x="3432325" y="3285993"/>
        <a:ext cx="1524034" cy="2158717"/>
      </dsp:txXfrm>
    </dsp:sp>
    <dsp:sp modelId="{79754CA1-3F68-42EF-BA28-736969D0F64C}">
      <dsp:nvSpPr>
        <dsp:cNvPr id="0" name=""/>
        <dsp:cNvSpPr/>
      </dsp:nvSpPr>
      <dsp:spPr>
        <a:xfrm>
          <a:off x="5071767"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Legislation: </a:t>
          </a:r>
        </a:p>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Support appropriate legislation to implement and/or augment early literacy initiatives and oppose legislation that seeks to minimize early literacy initiatives, such as Move On When Reading and the K-5 Early Literacy Endorsement</a:t>
          </a:r>
        </a:p>
      </dsp:txBody>
      <dsp:txXfrm>
        <a:off x="5119182" y="3285993"/>
        <a:ext cx="1524034" cy="2158717"/>
      </dsp:txXfrm>
    </dsp:sp>
    <dsp:sp modelId="{6DA7BD37-8BD1-4F9A-91B4-A9E5EEA7D0F6}">
      <dsp:nvSpPr>
        <dsp:cNvPr id="0" name=""/>
        <dsp:cNvSpPr/>
      </dsp:nvSpPr>
      <dsp:spPr>
        <a:xfrm>
          <a:off x="6758623"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Advocacy: </a:t>
          </a:r>
        </a:p>
        <a:p>
          <a:pPr marL="0" lvl="0" indent="0" algn="ctr" defTabSz="488950">
            <a:lnSpc>
              <a:spcPct val="90000"/>
            </a:lnSpc>
            <a:spcBef>
              <a:spcPct val="0"/>
            </a:spcBef>
            <a:spcAft>
              <a:spcPct val="35000"/>
            </a:spcAft>
            <a:buNone/>
          </a:pPr>
          <a:r>
            <a:rPr lang="en-US" sz="1100" kern="1200" dirty="0">
              <a:solidFill>
                <a:schemeClr val="tx1"/>
              </a:solidFill>
              <a:latin typeface="Arial Narrow" panose="020B0606020202030204" pitchFamily="34" charset="0"/>
            </a:rPr>
            <a:t>Work with partner organizations, such as Read on Arizona, to educate stakeholders, legislators, and policymakers in best practices in early literacy</a:t>
          </a:r>
        </a:p>
      </dsp:txBody>
      <dsp:txXfrm>
        <a:off x="6806038" y="3285993"/>
        <a:ext cx="1524034" cy="21587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34208-CE2A-4A9D-8CDB-A63E565EBED3}">
      <dsp:nvSpPr>
        <dsp:cNvPr id="0" name=""/>
        <dsp:cNvSpPr/>
      </dsp:nvSpPr>
      <dsp:spPr>
        <a:xfrm>
          <a:off x="3014" y="2237"/>
          <a:ext cx="8382655" cy="225354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b="1" kern="1200" dirty="0"/>
            <a:t>Goal: </a:t>
          </a:r>
          <a:r>
            <a:rPr lang="en-US" sz="3400" b="1" kern="1200" dirty="0">
              <a:latin typeface="Arial Narrow" panose="020B0606020202030204" pitchFamily="34" charset="0"/>
            </a:rPr>
            <a:t>To increase postsecondary access, matriculation, and persistence for all students, especially students from historically underserved populations </a:t>
          </a:r>
          <a:r>
            <a:rPr lang="en-US" sz="3400" kern="1200" dirty="0"/>
            <a:t> </a:t>
          </a:r>
        </a:p>
      </dsp:txBody>
      <dsp:txXfrm>
        <a:off x="69018" y="68241"/>
        <a:ext cx="8250647" cy="2121539"/>
      </dsp:txXfrm>
    </dsp:sp>
    <dsp:sp modelId="{D5166EBC-24B3-481A-9C60-489B70E6F9B1}">
      <dsp:nvSpPr>
        <dsp:cNvPr id="0" name=""/>
        <dsp:cNvSpPr/>
      </dsp:nvSpPr>
      <dsp:spPr>
        <a:xfrm>
          <a:off x="11196" y="2448462"/>
          <a:ext cx="8366291" cy="597438"/>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Levers: Guidance, legislative actions, data analysis, and advocacy </a:t>
          </a:r>
        </a:p>
      </dsp:txBody>
      <dsp:txXfrm>
        <a:off x="28694" y="2465960"/>
        <a:ext cx="8331295" cy="562442"/>
      </dsp:txXfrm>
    </dsp:sp>
    <dsp:sp modelId="{670D1642-A4F3-4EEB-B2A6-B05E91E3A998}">
      <dsp:nvSpPr>
        <dsp:cNvPr id="0" name=""/>
        <dsp:cNvSpPr/>
      </dsp:nvSpPr>
      <dsp:spPr>
        <a:xfrm>
          <a:off x="11196"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Guidance: </a:t>
          </a:r>
        </a:p>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Collaborate with ADE to develop guidance for </a:t>
          </a:r>
          <a:r>
            <a:rPr lang="en-US" sz="1200" kern="1200" dirty="0">
              <a:latin typeface="Arial Narrow" panose="020B0606020202030204" pitchFamily="34" charset="0"/>
            </a:rPr>
            <a:t>schools</a:t>
          </a:r>
          <a:r>
            <a:rPr lang="en-US" sz="1400" kern="1200" dirty="0">
              <a:latin typeface="Arial Narrow" panose="020B0606020202030204" pitchFamily="34" charset="0"/>
            </a:rPr>
            <a:t> to increase the number of students with disabilities enrolled in dual enrollment courses </a:t>
          </a:r>
          <a:endParaRPr lang="en-US" sz="1400" kern="1200" dirty="0"/>
        </a:p>
      </dsp:txBody>
      <dsp:txXfrm>
        <a:off x="58611" y="3285993"/>
        <a:ext cx="1524034" cy="2158717"/>
      </dsp:txXfrm>
    </dsp:sp>
    <dsp:sp modelId="{6A0170E6-91D4-40AA-9F5C-5C3CB79CECCE}">
      <dsp:nvSpPr>
        <dsp:cNvPr id="0" name=""/>
        <dsp:cNvSpPr/>
      </dsp:nvSpPr>
      <dsp:spPr>
        <a:xfrm>
          <a:off x="1698053"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Legislation: </a:t>
          </a:r>
        </a:p>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Support legislative efforts to restore and/or increase funding for dual enrollment programs</a:t>
          </a:r>
        </a:p>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(*Aligned with the recommendation of the Student Advisory Panel) </a:t>
          </a:r>
        </a:p>
      </dsp:txBody>
      <dsp:txXfrm>
        <a:off x="1745468" y="3285993"/>
        <a:ext cx="1524034" cy="2158717"/>
      </dsp:txXfrm>
    </dsp:sp>
    <dsp:sp modelId="{58696678-0D8D-4A02-8013-D354EB9E728D}">
      <dsp:nvSpPr>
        <dsp:cNvPr id="0" name=""/>
        <dsp:cNvSpPr/>
      </dsp:nvSpPr>
      <dsp:spPr>
        <a:xfrm>
          <a:off x="3384910"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Legislation: </a:t>
          </a:r>
        </a:p>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Support legislative efforts for funding to increase the number of guidance counselors in schools and districts</a:t>
          </a:r>
        </a:p>
      </dsp:txBody>
      <dsp:txXfrm>
        <a:off x="3432325" y="3285993"/>
        <a:ext cx="1524034" cy="2158717"/>
      </dsp:txXfrm>
    </dsp:sp>
    <dsp:sp modelId="{A9539120-F1D2-4399-ABF9-82C350184BFA}">
      <dsp:nvSpPr>
        <dsp:cNvPr id="0" name=""/>
        <dsp:cNvSpPr/>
      </dsp:nvSpPr>
      <dsp:spPr>
        <a:xfrm>
          <a:off x="5071767"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Data Analysis and Spotlighting: </a:t>
          </a:r>
        </a:p>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Collaborate with key partners, such as Helios, to identify schools having success with postsecondary matriculation to build a list of best practices </a:t>
          </a:r>
        </a:p>
      </dsp:txBody>
      <dsp:txXfrm>
        <a:off x="5119182" y="3285993"/>
        <a:ext cx="1524034" cy="2158717"/>
      </dsp:txXfrm>
    </dsp:sp>
    <dsp:sp modelId="{36E2163F-DDA6-4A41-A4B8-A129E0DC51BF}">
      <dsp:nvSpPr>
        <dsp:cNvPr id="0" name=""/>
        <dsp:cNvSpPr/>
      </dsp:nvSpPr>
      <dsp:spPr>
        <a:xfrm>
          <a:off x="6758623" y="3238578"/>
          <a:ext cx="1618864"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Spotlighting: </a:t>
          </a:r>
        </a:p>
        <a:p>
          <a:pPr marL="0" lvl="0" indent="0" algn="ctr" defTabSz="622300">
            <a:lnSpc>
              <a:spcPct val="90000"/>
            </a:lnSpc>
            <a:spcBef>
              <a:spcPct val="0"/>
            </a:spcBef>
            <a:spcAft>
              <a:spcPct val="35000"/>
            </a:spcAft>
            <a:buNone/>
          </a:pPr>
          <a:r>
            <a:rPr lang="en-US" sz="1400" kern="1200" dirty="0">
              <a:latin typeface="Arial Narrow" panose="020B0606020202030204" pitchFamily="34" charset="0"/>
            </a:rPr>
            <a:t>Support statewide initiatives to promote FAFSA completion</a:t>
          </a:r>
        </a:p>
        <a:p>
          <a:pPr marL="0" lvl="0" indent="0" algn="ctr" defTabSz="622300">
            <a:lnSpc>
              <a:spcPct val="90000"/>
            </a:lnSpc>
            <a:spcBef>
              <a:spcPct val="0"/>
            </a:spcBef>
            <a:spcAft>
              <a:spcPct val="35000"/>
            </a:spcAft>
            <a:buNone/>
          </a:pPr>
          <a:r>
            <a:rPr lang="en-US" sz="1400" kern="1200">
              <a:latin typeface="Arial Narrow" panose="020B0606020202030204" pitchFamily="34" charset="0"/>
            </a:rPr>
            <a:t>(*Aligned with the recommendation of the Student Advisory Panel) </a:t>
          </a:r>
          <a:endParaRPr lang="en-US" sz="1400" kern="1200" dirty="0">
            <a:latin typeface="Arial Narrow" panose="020B0606020202030204" pitchFamily="34" charset="0"/>
          </a:endParaRPr>
        </a:p>
      </dsp:txBody>
      <dsp:txXfrm>
        <a:off x="6806038" y="3285993"/>
        <a:ext cx="1524034" cy="21587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34208-CE2A-4A9D-8CDB-A63E565EBED3}">
      <dsp:nvSpPr>
        <dsp:cNvPr id="0" name=""/>
        <dsp:cNvSpPr/>
      </dsp:nvSpPr>
      <dsp:spPr>
        <a:xfrm>
          <a:off x="3924" y="2237"/>
          <a:ext cx="8380836" cy="225354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b="1" kern="1200" dirty="0"/>
            <a:t>Goal: </a:t>
          </a:r>
          <a:r>
            <a:rPr lang="en-US" sz="4300" b="1" kern="1200" dirty="0">
              <a:solidFill>
                <a:schemeClr val="tx1"/>
              </a:solidFill>
              <a:latin typeface="Arial Narrow" panose="020B0606020202030204" pitchFamily="34" charset="0"/>
            </a:rPr>
            <a:t>Increase opportunities and educational outcomes for special education students</a:t>
          </a:r>
          <a:endParaRPr lang="en-US" sz="4300" kern="1200" dirty="0"/>
        </a:p>
      </dsp:txBody>
      <dsp:txXfrm>
        <a:off x="69928" y="68241"/>
        <a:ext cx="8248828" cy="2121539"/>
      </dsp:txXfrm>
    </dsp:sp>
    <dsp:sp modelId="{D5166EBC-24B3-481A-9C60-489B70E6F9B1}">
      <dsp:nvSpPr>
        <dsp:cNvPr id="0" name=""/>
        <dsp:cNvSpPr/>
      </dsp:nvSpPr>
      <dsp:spPr>
        <a:xfrm>
          <a:off x="12104" y="2448462"/>
          <a:ext cx="8364476" cy="597438"/>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Levers: Guidance, rulemaking, and legislative actions </a:t>
          </a:r>
        </a:p>
      </dsp:txBody>
      <dsp:txXfrm>
        <a:off x="29602" y="2465960"/>
        <a:ext cx="8329480" cy="562442"/>
      </dsp:txXfrm>
    </dsp:sp>
    <dsp:sp modelId="{164CAB4C-7794-4262-A7CA-5B386648EBCD}">
      <dsp:nvSpPr>
        <dsp:cNvPr id="0" name=""/>
        <dsp:cNvSpPr/>
      </dsp:nvSpPr>
      <dsp:spPr>
        <a:xfrm>
          <a:off x="4272580" y="3240816"/>
          <a:ext cx="4096217"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latin typeface="Arial Narrow" panose="020B0606020202030204" pitchFamily="34" charset="0"/>
            </a:rPr>
            <a:t>Rulemaking: </a:t>
          </a:r>
        </a:p>
        <a:p>
          <a:pPr marL="0" lvl="0" indent="0" algn="ctr" defTabSz="977900">
            <a:lnSpc>
              <a:spcPct val="90000"/>
            </a:lnSpc>
            <a:spcBef>
              <a:spcPct val="0"/>
            </a:spcBef>
            <a:spcAft>
              <a:spcPct val="35000"/>
            </a:spcAft>
            <a:buNone/>
          </a:pPr>
          <a:r>
            <a:rPr lang="en-US" sz="2200" kern="1200" dirty="0">
              <a:solidFill>
                <a:schemeClr val="tx1"/>
              </a:solidFill>
              <a:latin typeface="Arial Narrow" panose="020B0606020202030204" pitchFamily="34" charset="0"/>
            </a:rPr>
            <a:t>Implement changes to rule to change the age/grade in which transition services begin and to clarify graduation policies for students with disabilities </a:t>
          </a:r>
          <a:endParaRPr lang="en-US" sz="2200" kern="1200" dirty="0"/>
        </a:p>
      </dsp:txBody>
      <dsp:txXfrm>
        <a:off x="4338584" y="3306820"/>
        <a:ext cx="3964209" cy="2121539"/>
      </dsp:txXfrm>
    </dsp:sp>
    <dsp:sp modelId="{6A0170E6-91D4-40AA-9F5C-5C3CB79CECCE}">
      <dsp:nvSpPr>
        <dsp:cNvPr id="0" name=""/>
        <dsp:cNvSpPr/>
      </dsp:nvSpPr>
      <dsp:spPr>
        <a:xfrm>
          <a:off x="0" y="3240816"/>
          <a:ext cx="4096217"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latin typeface="Arial Narrow" panose="020B0606020202030204" pitchFamily="34" charset="0"/>
            </a:rPr>
            <a:t>Guidance: </a:t>
          </a:r>
        </a:p>
        <a:p>
          <a:pPr marL="0" lvl="0" indent="0" algn="ctr" defTabSz="977900">
            <a:lnSpc>
              <a:spcPct val="90000"/>
            </a:lnSpc>
            <a:spcBef>
              <a:spcPct val="0"/>
            </a:spcBef>
            <a:spcAft>
              <a:spcPct val="35000"/>
            </a:spcAft>
            <a:buNone/>
          </a:pPr>
          <a:r>
            <a:rPr lang="en-US" sz="2200" kern="1200" dirty="0">
              <a:solidFill>
                <a:schemeClr val="tx1"/>
              </a:solidFill>
              <a:latin typeface="Arial Narrow" panose="020B0606020202030204" pitchFamily="34" charset="0"/>
            </a:rPr>
            <a:t>Collaborate with ADE to ensure the successful implementation of the recommendations of the Special Education Evaluations Subcommittee adopted by the Board</a:t>
          </a:r>
        </a:p>
      </dsp:txBody>
      <dsp:txXfrm>
        <a:off x="66004" y="3306820"/>
        <a:ext cx="3964209" cy="21215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34208-CE2A-4A9D-8CDB-A63E565EBED3}">
      <dsp:nvSpPr>
        <dsp:cNvPr id="0" name=""/>
        <dsp:cNvSpPr/>
      </dsp:nvSpPr>
      <dsp:spPr>
        <a:xfrm>
          <a:off x="3924" y="2237"/>
          <a:ext cx="8380836" cy="225354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b="1" kern="1200" dirty="0"/>
            <a:t>Goal: </a:t>
          </a:r>
          <a:r>
            <a:rPr lang="en-US" sz="4300" b="1" kern="1200" dirty="0">
              <a:solidFill>
                <a:schemeClr val="tx1"/>
              </a:solidFill>
              <a:latin typeface="Arial Narrow" panose="020B0606020202030204" pitchFamily="34" charset="0"/>
            </a:rPr>
            <a:t>Strengthen the connection between the K-12 system and the workforce </a:t>
          </a:r>
          <a:endParaRPr lang="en-US" sz="4300" kern="1200" dirty="0"/>
        </a:p>
      </dsp:txBody>
      <dsp:txXfrm>
        <a:off x="69928" y="68241"/>
        <a:ext cx="8248828" cy="2121539"/>
      </dsp:txXfrm>
    </dsp:sp>
    <dsp:sp modelId="{D5166EBC-24B3-481A-9C60-489B70E6F9B1}">
      <dsp:nvSpPr>
        <dsp:cNvPr id="0" name=""/>
        <dsp:cNvSpPr/>
      </dsp:nvSpPr>
      <dsp:spPr>
        <a:xfrm>
          <a:off x="12104" y="2448462"/>
          <a:ext cx="8364476" cy="597438"/>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Levers: Data gathering, data analysis, and plan approval</a:t>
          </a:r>
        </a:p>
      </dsp:txBody>
      <dsp:txXfrm>
        <a:off x="29602" y="2465960"/>
        <a:ext cx="8329480" cy="562442"/>
      </dsp:txXfrm>
    </dsp:sp>
    <dsp:sp modelId="{164CAB4C-7794-4262-A7CA-5B386648EBCD}">
      <dsp:nvSpPr>
        <dsp:cNvPr id="0" name=""/>
        <dsp:cNvSpPr/>
      </dsp:nvSpPr>
      <dsp:spPr>
        <a:xfrm>
          <a:off x="716" y="3240816"/>
          <a:ext cx="4096217"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latin typeface="Arial Narrow" panose="020B0606020202030204" pitchFamily="34" charset="0"/>
            </a:rPr>
            <a:t>Data Gathering and Analysis: </a:t>
          </a:r>
        </a:p>
        <a:p>
          <a:pPr marL="0" lvl="0" indent="0" algn="ctr" defTabSz="889000">
            <a:lnSpc>
              <a:spcPct val="90000"/>
            </a:lnSpc>
            <a:spcBef>
              <a:spcPct val="0"/>
            </a:spcBef>
            <a:spcAft>
              <a:spcPct val="35000"/>
            </a:spcAft>
            <a:buNone/>
          </a:pPr>
          <a:r>
            <a:rPr lang="en-US" sz="2000" kern="1200" dirty="0">
              <a:solidFill>
                <a:schemeClr val="tx1"/>
              </a:solidFill>
              <a:latin typeface="Arial Narrow" panose="020B0606020202030204" pitchFamily="34" charset="0"/>
            </a:rPr>
            <a:t>In collaboration with key partners, such as Helios, AC4, ABOR, and the Greater Phoenix Leadership, gather and analyze data related to the connection between K-12 and the workforce to make data-driven decisions on future actions </a:t>
          </a:r>
          <a:endParaRPr lang="en-US" sz="2000" kern="1200" dirty="0"/>
        </a:p>
      </dsp:txBody>
      <dsp:txXfrm>
        <a:off x="66720" y="3306820"/>
        <a:ext cx="3964209" cy="2121539"/>
      </dsp:txXfrm>
    </dsp:sp>
    <dsp:sp modelId="{EC4D6B18-FA60-4F14-A824-1884FB43E540}">
      <dsp:nvSpPr>
        <dsp:cNvPr id="0" name=""/>
        <dsp:cNvSpPr/>
      </dsp:nvSpPr>
      <dsp:spPr>
        <a:xfrm>
          <a:off x="4280363" y="3238578"/>
          <a:ext cx="4096217" cy="2253547"/>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Narrow" panose="020B0606020202030204" pitchFamily="34" charset="0"/>
            </a:rPr>
            <a:t>Plan Approval: </a:t>
          </a:r>
        </a:p>
        <a:p>
          <a:pPr marL="0" lvl="0" indent="0" algn="ctr" defTabSz="889000">
            <a:lnSpc>
              <a:spcPct val="90000"/>
            </a:lnSpc>
            <a:spcBef>
              <a:spcPct val="0"/>
            </a:spcBef>
            <a:spcAft>
              <a:spcPct val="35000"/>
            </a:spcAft>
            <a:buNone/>
          </a:pPr>
          <a:r>
            <a:rPr lang="en-US" sz="2000" kern="1200" dirty="0">
              <a:latin typeface="Arial Narrow" panose="020B0606020202030204" pitchFamily="34" charset="0"/>
            </a:rPr>
            <a:t>Collaborate with key partners, such as ADE and AC4, to hone the Perkins V State Plan to strengthen CTE programs and the high school to postsecondary pipeline</a:t>
          </a:r>
        </a:p>
      </dsp:txBody>
      <dsp:txXfrm>
        <a:off x="4346367" y="3304582"/>
        <a:ext cx="3964209" cy="21215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C8E8-B5D5-4ECF-94CB-E32AD68856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56931B-860E-4117-A74D-75AC10B3F4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A76A6-6957-469A-B1A9-0F3ADED3BF40}"/>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5" name="Footer Placeholder 4">
            <a:extLst>
              <a:ext uri="{FF2B5EF4-FFF2-40B4-BE49-F238E27FC236}">
                <a16:creationId xmlns:a16="http://schemas.microsoft.com/office/drawing/2014/main" id="{C37FE2F1-DDDE-4944-8615-43DE1962DF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6C9C27-33F0-40DC-A2C2-E91D2F4FE297}"/>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203492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BD4B-B4B5-4378-848C-122381C2F2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D9283A-96EE-4358-8E14-DDBC0CA8EBB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B7AA66-6F72-4300-BF80-2F7800199FE9}"/>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5" name="Footer Placeholder 4">
            <a:extLst>
              <a:ext uri="{FF2B5EF4-FFF2-40B4-BE49-F238E27FC236}">
                <a16:creationId xmlns:a16="http://schemas.microsoft.com/office/drawing/2014/main" id="{35D4711C-9FED-4775-BF3A-5E1E6467D8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B09D96-B236-47D3-898D-AC337F3BC4F1}"/>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63864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19E78A-E7C2-40EA-8BBA-B6AB1C1C75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ADF4B8-7F85-444C-880F-02B7F169123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579EC7-D53E-4FEF-931C-EC4E7C01FC58}"/>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5" name="Footer Placeholder 4">
            <a:extLst>
              <a:ext uri="{FF2B5EF4-FFF2-40B4-BE49-F238E27FC236}">
                <a16:creationId xmlns:a16="http://schemas.microsoft.com/office/drawing/2014/main" id="{CEA93B48-713E-478E-B3C5-0D9825C5E0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41F2D8-4100-4F97-A956-0E3E72C38B3D}"/>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3258105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6B373A1-7E98-4588-BB8D-6C1450088CB6}"/>
              </a:ext>
            </a:extLst>
          </p:cNvPr>
          <p:cNvSpPr/>
          <p:nvPr userDrawn="1"/>
        </p:nvSpPr>
        <p:spPr>
          <a:xfrm>
            <a:off x="0" y="1122364"/>
            <a:ext cx="10668000" cy="2387600"/>
          </a:xfrm>
          <a:prstGeom prst="rect">
            <a:avLst/>
          </a:prstGeom>
          <a:solidFill>
            <a:schemeClr val="bg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B78CC251-7675-46FA-A092-29A0E98558B5}"/>
              </a:ext>
            </a:extLst>
          </p:cNvPr>
          <p:cNvSpPr/>
          <p:nvPr userDrawn="1"/>
        </p:nvSpPr>
        <p:spPr>
          <a:xfrm>
            <a:off x="1523999" y="3602037"/>
            <a:ext cx="10667999" cy="636588"/>
          </a:xfrm>
          <a:prstGeom prst="rect">
            <a:avLst/>
          </a:prstGeom>
          <a:solidFill>
            <a:schemeClr val="accent4"/>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C15EC2-E7B7-4B62-B4AE-9A17E24AECAB}"/>
              </a:ext>
            </a:extLst>
          </p:cNvPr>
          <p:cNvSpPr>
            <a:spLocks noGrp="1"/>
          </p:cNvSpPr>
          <p:nvPr>
            <p:ph type="ctrTitle"/>
          </p:nvPr>
        </p:nvSpPr>
        <p:spPr>
          <a:xfrm>
            <a:off x="1524000" y="1122363"/>
            <a:ext cx="9144000" cy="2387600"/>
          </a:xfrm>
          <a:ln>
            <a:noFill/>
          </a:ln>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0F0053B4-9766-46C2-9016-BB5B7B534B9F}"/>
              </a:ext>
            </a:extLst>
          </p:cNvPr>
          <p:cNvSpPr>
            <a:spLocks noGrp="1"/>
          </p:cNvSpPr>
          <p:nvPr>
            <p:ph type="subTitle" idx="1"/>
          </p:nvPr>
        </p:nvSpPr>
        <p:spPr>
          <a:xfrm>
            <a:off x="1524000" y="3602038"/>
            <a:ext cx="9144000" cy="63658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17AB55A-4CC8-4898-A536-21093176FC36}"/>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5" name="Footer Placeholder 4">
            <a:extLst>
              <a:ext uri="{FF2B5EF4-FFF2-40B4-BE49-F238E27FC236}">
                <a16:creationId xmlns:a16="http://schemas.microsoft.com/office/drawing/2014/main" id="{300BDB60-F256-4D71-9BB3-0B4C7AE5C6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2F1C43-E43A-4AB4-8C60-B58723F6AA42}"/>
              </a:ext>
            </a:extLst>
          </p:cNvPr>
          <p:cNvSpPr>
            <a:spLocks noGrp="1"/>
          </p:cNvSpPr>
          <p:nvPr>
            <p:ph type="sldNum" sz="quarter" idx="12"/>
          </p:nvPr>
        </p:nvSpPr>
        <p:spPr/>
        <p:txBody>
          <a:bodyPr/>
          <a:lstStyle/>
          <a:p>
            <a:fld id="{CDDB2F37-5455-45B5-950D-5B8F4ADE0F60}" type="slidenum">
              <a:rPr lang="en-US" smtClean="0"/>
              <a:t>‹#›</a:t>
            </a:fld>
            <a:endParaRPr lang="en-US" dirty="0"/>
          </a:p>
        </p:txBody>
      </p:sp>
      <p:pic>
        <p:nvPicPr>
          <p:cNvPr id="14" name="Picture 13">
            <a:extLst>
              <a:ext uri="{FF2B5EF4-FFF2-40B4-BE49-F238E27FC236}">
                <a16:creationId xmlns:a16="http://schemas.microsoft.com/office/drawing/2014/main" id="{1FFEFC80-4787-4192-861D-F59D3915079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182336" y="4621211"/>
            <a:ext cx="1827328" cy="1828800"/>
          </a:xfrm>
          <a:prstGeom prst="rect">
            <a:avLst/>
          </a:prstGeom>
        </p:spPr>
      </p:pic>
    </p:spTree>
    <p:extLst>
      <p:ext uri="{BB962C8B-B14F-4D97-AF65-F5344CB8AC3E}">
        <p14:creationId xmlns:p14="http://schemas.microsoft.com/office/powerpoint/2010/main" val="147285577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Title Slide 2">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97953-C2F0-43FF-8BD0-1B546A15A1C6}"/>
              </a:ext>
            </a:extLst>
          </p:cNvPr>
          <p:cNvSpPr>
            <a:spLocks noGrp="1"/>
          </p:cNvSpPr>
          <p:nvPr>
            <p:ph type="title"/>
          </p:nvPr>
        </p:nvSpPr>
        <p:spPr>
          <a:xfrm>
            <a:off x="4295774" y="1709738"/>
            <a:ext cx="7051675" cy="2852737"/>
          </a:xfrm>
        </p:spPr>
        <p:txBody>
          <a:bodyPr anchor="b"/>
          <a:lstStyle>
            <a:lvl1pPr>
              <a:defRPr sz="60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DD0CBCC5-B345-4161-873E-99A164C8C66A}"/>
              </a:ext>
            </a:extLst>
          </p:cNvPr>
          <p:cNvSpPr>
            <a:spLocks noGrp="1"/>
          </p:cNvSpPr>
          <p:nvPr>
            <p:ph type="body" idx="1"/>
          </p:nvPr>
        </p:nvSpPr>
        <p:spPr>
          <a:xfrm>
            <a:off x="4295774" y="4589463"/>
            <a:ext cx="7051676"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677D96C8-85FF-4D3B-B025-B82CCD702FF6}"/>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5" name="Footer Placeholder 4">
            <a:extLst>
              <a:ext uri="{FF2B5EF4-FFF2-40B4-BE49-F238E27FC236}">
                <a16:creationId xmlns:a16="http://schemas.microsoft.com/office/drawing/2014/main" id="{0D6F8732-2072-4A22-A733-468CB9761D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826B56-6125-468D-B7BA-BC20D46848B0}"/>
              </a:ext>
            </a:extLst>
          </p:cNvPr>
          <p:cNvSpPr>
            <a:spLocks noGrp="1"/>
          </p:cNvSpPr>
          <p:nvPr>
            <p:ph type="sldNum" sz="quarter" idx="12"/>
          </p:nvPr>
        </p:nvSpPr>
        <p:spPr/>
        <p:txBody>
          <a:bodyPr/>
          <a:lstStyle/>
          <a:p>
            <a:fld id="{CDDB2F37-5455-45B5-950D-5B8F4ADE0F60}" type="slidenum">
              <a:rPr lang="en-US" smtClean="0"/>
              <a:t>‹#›</a:t>
            </a:fld>
            <a:endParaRPr lang="en-US" dirty="0"/>
          </a:p>
        </p:txBody>
      </p:sp>
      <p:pic>
        <p:nvPicPr>
          <p:cNvPr id="8" name="Picture 7">
            <a:extLst>
              <a:ext uri="{FF2B5EF4-FFF2-40B4-BE49-F238E27FC236}">
                <a16:creationId xmlns:a16="http://schemas.microsoft.com/office/drawing/2014/main" id="{E3F4A18D-7958-4CC8-8CCF-E25D10DCE09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29976" y="1288256"/>
            <a:ext cx="3694218" cy="3695700"/>
          </a:xfrm>
          <a:prstGeom prst="rect">
            <a:avLst/>
          </a:prstGeom>
        </p:spPr>
      </p:pic>
    </p:spTree>
    <p:extLst>
      <p:ext uri="{BB962C8B-B14F-4D97-AF65-F5344CB8AC3E}">
        <p14:creationId xmlns:p14="http://schemas.microsoft.com/office/powerpoint/2010/main" val="2195768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97953-C2F0-43FF-8BD0-1B546A15A1C6}"/>
              </a:ext>
            </a:extLst>
          </p:cNvPr>
          <p:cNvSpPr>
            <a:spLocks noGrp="1"/>
          </p:cNvSpPr>
          <p:nvPr>
            <p:ph type="title"/>
          </p:nvPr>
        </p:nvSpPr>
        <p:spPr>
          <a:xfrm>
            <a:off x="838200" y="1490663"/>
            <a:ext cx="10509249" cy="2852737"/>
          </a:xfrm>
        </p:spPr>
        <p:txBody>
          <a:bodyPr anchor="b"/>
          <a:lstStyle>
            <a:lvl1pP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DD0CBCC5-B345-4161-873E-99A164C8C66A}"/>
              </a:ext>
            </a:extLst>
          </p:cNvPr>
          <p:cNvSpPr>
            <a:spLocks noGrp="1"/>
          </p:cNvSpPr>
          <p:nvPr>
            <p:ph type="body" idx="1"/>
          </p:nvPr>
        </p:nvSpPr>
        <p:spPr>
          <a:xfrm>
            <a:off x="838200" y="4589464"/>
            <a:ext cx="10509250" cy="1217612"/>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677D96C8-85FF-4D3B-B025-B82CCD702FF6}"/>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5" name="Footer Placeholder 4">
            <a:extLst>
              <a:ext uri="{FF2B5EF4-FFF2-40B4-BE49-F238E27FC236}">
                <a16:creationId xmlns:a16="http://schemas.microsoft.com/office/drawing/2014/main" id="{0D6F8732-2072-4A22-A733-468CB9761D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826B56-6125-468D-B7BA-BC20D46848B0}"/>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9" name="Rectangle 8">
            <a:extLst>
              <a:ext uri="{FF2B5EF4-FFF2-40B4-BE49-F238E27FC236}">
                <a16:creationId xmlns:a16="http://schemas.microsoft.com/office/drawing/2014/main" id="{927625AD-D4C9-4D03-9E93-09EAC4D4D013}"/>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DC8A171E-0EF3-442C-8788-7BB661E078B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
        <p:nvSpPr>
          <p:cNvPr id="7" name="Rectangle 6">
            <a:extLst>
              <a:ext uri="{FF2B5EF4-FFF2-40B4-BE49-F238E27FC236}">
                <a16:creationId xmlns:a16="http://schemas.microsoft.com/office/drawing/2014/main" id="{E92D7859-E7A9-4D64-8E90-D56ED1FDD9F6}"/>
              </a:ext>
            </a:extLst>
          </p:cNvPr>
          <p:cNvSpPr/>
          <p:nvPr userDrawn="1"/>
        </p:nvSpPr>
        <p:spPr>
          <a:xfrm>
            <a:off x="752475" y="1490663"/>
            <a:ext cx="91440" cy="2955927"/>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B323B63-AB3C-4509-A7C3-7A02102034B8}"/>
              </a:ext>
            </a:extLst>
          </p:cNvPr>
          <p:cNvSpPr/>
          <p:nvPr userDrawn="1"/>
        </p:nvSpPr>
        <p:spPr>
          <a:xfrm rot="16200000">
            <a:off x="6050282" y="-855343"/>
            <a:ext cx="91440" cy="105156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24171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0570-8C51-4D40-A4E2-EF689C0D243A}"/>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4C590C-0053-4762-9F7F-C41F1806CE56}"/>
              </a:ext>
            </a:extLst>
          </p:cNvPr>
          <p:cNvSpPr>
            <a:spLocks noGrp="1"/>
          </p:cNvSpPr>
          <p:nvPr>
            <p:ph idx="1"/>
          </p:nvPr>
        </p:nvSpPr>
        <p:spPr>
          <a:xfrm>
            <a:off x="838200" y="1825625"/>
            <a:ext cx="10515600" cy="404177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22A1153-DABE-4C84-B754-E1A50442D489}"/>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5" name="Footer Placeholder 4">
            <a:extLst>
              <a:ext uri="{FF2B5EF4-FFF2-40B4-BE49-F238E27FC236}">
                <a16:creationId xmlns:a16="http://schemas.microsoft.com/office/drawing/2014/main" id="{0F394EFA-4E5B-45A3-8D03-7D8380418A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A0343C-07B1-48C8-9E24-44BA6CADEE3D}"/>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7" name="Rectangle 6">
            <a:extLst>
              <a:ext uri="{FF2B5EF4-FFF2-40B4-BE49-F238E27FC236}">
                <a16:creationId xmlns:a16="http://schemas.microsoft.com/office/drawing/2014/main" id="{22F27C45-245E-4ECB-8583-FF58AE56A7E1}"/>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D11E4DD2-4BFC-4383-9B60-ABE95E76140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341207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F8102-AD9B-4312-9758-A8AE297B2BA9}"/>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7AA26EC4-CD6C-43F0-B35A-925D21A0907E}"/>
              </a:ext>
            </a:extLst>
          </p:cNvPr>
          <p:cNvSpPr>
            <a:spLocks noGrp="1"/>
          </p:cNvSpPr>
          <p:nvPr>
            <p:ph sz="half" idx="1"/>
          </p:nvPr>
        </p:nvSpPr>
        <p:spPr>
          <a:xfrm>
            <a:off x="838200" y="1825625"/>
            <a:ext cx="5181600" cy="412432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6508B32-E234-426E-8AF7-94AC3064859D}"/>
              </a:ext>
            </a:extLst>
          </p:cNvPr>
          <p:cNvSpPr>
            <a:spLocks noGrp="1"/>
          </p:cNvSpPr>
          <p:nvPr>
            <p:ph sz="half" idx="2"/>
          </p:nvPr>
        </p:nvSpPr>
        <p:spPr>
          <a:xfrm>
            <a:off x="6172200" y="1825625"/>
            <a:ext cx="5181600" cy="412432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175C4A9-1575-4FDE-A118-FDB2967126F5}"/>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6" name="Footer Placeholder 5">
            <a:extLst>
              <a:ext uri="{FF2B5EF4-FFF2-40B4-BE49-F238E27FC236}">
                <a16:creationId xmlns:a16="http://schemas.microsoft.com/office/drawing/2014/main" id="{A99B2D47-6B4F-44DF-98C5-2A3B709C5D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B73F1E-7F05-43F7-AB38-810BB4E340D4}"/>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8" name="Rectangle 7">
            <a:extLst>
              <a:ext uri="{FF2B5EF4-FFF2-40B4-BE49-F238E27FC236}">
                <a16:creationId xmlns:a16="http://schemas.microsoft.com/office/drawing/2014/main" id="{71DF6992-4E33-4B3E-B3F6-BB4A16E2545D}"/>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87D3625-E68B-4EE8-BEA2-E247EC8E8D5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4138891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05B8-4B0F-4CBB-8A33-8FE08A5AD5D4}"/>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CFA7C09E-ABA4-4B29-A92F-9C9E1CE982A5}"/>
              </a:ext>
            </a:extLst>
          </p:cNvPr>
          <p:cNvSpPr>
            <a:spLocks noGrp="1"/>
          </p:cNvSpPr>
          <p:nvPr>
            <p:ph type="body" idx="1"/>
          </p:nvPr>
        </p:nvSpPr>
        <p:spPr>
          <a:xfrm>
            <a:off x="839788" y="1681163"/>
            <a:ext cx="5157787" cy="823912"/>
          </a:xfrm>
        </p:spPr>
        <p:txBody>
          <a:bodyPr anchor="b"/>
          <a:lstStyle>
            <a:lvl1pPr marL="0" indent="0">
              <a:buNone/>
              <a:defRPr sz="2400" b="1" u="sng">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9B79554E-F6A9-40C0-B378-238D5AB00BB4}"/>
              </a:ext>
            </a:extLst>
          </p:cNvPr>
          <p:cNvSpPr>
            <a:spLocks noGrp="1"/>
          </p:cNvSpPr>
          <p:nvPr>
            <p:ph sz="half" idx="2"/>
          </p:nvPr>
        </p:nvSpPr>
        <p:spPr>
          <a:xfrm>
            <a:off x="839788" y="2505075"/>
            <a:ext cx="5157787" cy="344487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9CE0556F-1BC3-4787-BA6A-DF70D7FBC485}"/>
              </a:ext>
            </a:extLst>
          </p:cNvPr>
          <p:cNvSpPr>
            <a:spLocks noGrp="1"/>
          </p:cNvSpPr>
          <p:nvPr>
            <p:ph type="body" sz="quarter" idx="3"/>
          </p:nvPr>
        </p:nvSpPr>
        <p:spPr>
          <a:xfrm>
            <a:off x="6172200" y="1681163"/>
            <a:ext cx="5183188" cy="823912"/>
          </a:xfrm>
        </p:spPr>
        <p:txBody>
          <a:bodyPr anchor="b"/>
          <a:lstStyle>
            <a:lvl1pPr marL="0" indent="0">
              <a:buNone/>
              <a:defRPr sz="2400" b="1" u="sng">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2E1C820-6EEE-4520-AF85-5AA04FBF9BC0}"/>
              </a:ext>
            </a:extLst>
          </p:cNvPr>
          <p:cNvSpPr>
            <a:spLocks noGrp="1"/>
          </p:cNvSpPr>
          <p:nvPr>
            <p:ph sz="quarter" idx="4"/>
          </p:nvPr>
        </p:nvSpPr>
        <p:spPr>
          <a:xfrm>
            <a:off x="6172200" y="2505075"/>
            <a:ext cx="5183188" cy="343852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D07FFDE-AB90-4E57-AFBF-B3C125484065}"/>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8" name="Footer Placeholder 7">
            <a:extLst>
              <a:ext uri="{FF2B5EF4-FFF2-40B4-BE49-F238E27FC236}">
                <a16:creationId xmlns:a16="http://schemas.microsoft.com/office/drawing/2014/main" id="{007D4A96-BE56-414B-8164-469396F6D6E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102500C-A72B-42D1-BC51-BC7570E38E80}"/>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10" name="Rectangle 9">
            <a:extLst>
              <a:ext uri="{FF2B5EF4-FFF2-40B4-BE49-F238E27FC236}">
                <a16:creationId xmlns:a16="http://schemas.microsoft.com/office/drawing/2014/main" id="{D798944A-EED3-4BF9-A938-83EF6240C643}"/>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C9F7FD4-AD53-4F19-A8FA-747B1CEDC52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3974263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F35E1-7BF0-438B-917D-D597D1FE7C18}"/>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AB86A49F-429C-4DD1-89D6-CFE4CA08FBA2}"/>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4" name="Footer Placeholder 3">
            <a:extLst>
              <a:ext uri="{FF2B5EF4-FFF2-40B4-BE49-F238E27FC236}">
                <a16:creationId xmlns:a16="http://schemas.microsoft.com/office/drawing/2014/main" id="{50790EC0-CA29-454F-ABB1-FF6C4C6220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C66318D-2199-4190-91CB-3D2C1A92F01F}"/>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6" name="Rectangle 5">
            <a:extLst>
              <a:ext uri="{FF2B5EF4-FFF2-40B4-BE49-F238E27FC236}">
                <a16:creationId xmlns:a16="http://schemas.microsoft.com/office/drawing/2014/main" id="{368A2E33-1742-4757-97DE-AC092CE4F61C}"/>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F4B95598-C731-42A0-A37F-A6DA0D164E0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1490069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052EC0-7FED-421F-81CA-1EEA26BB6623}"/>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3" name="Footer Placeholder 2">
            <a:extLst>
              <a:ext uri="{FF2B5EF4-FFF2-40B4-BE49-F238E27FC236}">
                <a16:creationId xmlns:a16="http://schemas.microsoft.com/office/drawing/2014/main" id="{EDBC85A2-03BC-44E4-8264-DD7500028C1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49D65AA-9A01-44FB-8D8D-9BE63A2A0085}"/>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5" name="Rectangle 4">
            <a:extLst>
              <a:ext uri="{FF2B5EF4-FFF2-40B4-BE49-F238E27FC236}">
                <a16:creationId xmlns:a16="http://schemas.microsoft.com/office/drawing/2014/main" id="{1BBE7722-D555-495A-B963-AE1A1AC9A589}"/>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E8677B9A-00F7-4B18-8D60-59713102C11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296654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276E-4A6B-4C01-B1DA-58A2489251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159480-8480-44B7-819F-2187F80E2A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F4FAB2-3974-45DC-AF4C-36948ABCE571}"/>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5" name="Footer Placeholder 4">
            <a:extLst>
              <a:ext uri="{FF2B5EF4-FFF2-40B4-BE49-F238E27FC236}">
                <a16:creationId xmlns:a16="http://schemas.microsoft.com/office/drawing/2014/main" id="{C786B22D-A691-4EF2-8231-34BCC161DE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F68780-CA87-4EED-9AF5-E2C45C762E31}"/>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35849941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6C6A-7AED-4BBB-A23E-282B561CA0D7}"/>
              </a:ext>
            </a:extLst>
          </p:cNvPr>
          <p:cNvSpPr>
            <a:spLocks noGrp="1"/>
          </p:cNvSpPr>
          <p:nvPr>
            <p:ph type="title"/>
          </p:nvPr>
        </p:nvSpPr>
        <p:spPr>
          <a:xfrm>
            <a:off x="839788" y="457200"/>
            <a:ext cx="3932237" cy="1600200"/>
          </a:xfrm>
        </p:spPr>
        <p:txBody>
          <a:bodyPr anchor="b"/>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6FA9108F-EDD3-4168-A521-2310DED2A600}"/>
              </a:ext>
            </a:extLst>
          </p:cNvPr>
          <p:cNvSpPr>
            <a:spLocks noGrp="1"/>
          </p:cNvSpPr>
          <p:nvPr>
            <p:ph idx="1"/>
          </p:nvPr>
        </p:nvSpPr>
        <p:spPr>
          <a:xfrm>
            <a:off x="5183188" y="987425"/>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6BEBF5-EE56-4BF4-A6D0-9CA93AEFA9D6}"/>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15F05A11-6B8C-423C-8B28-7ED8039AA31D}"/>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6" name="Footer Placeholder 5">
            <a:extLst>
              <a:ext uri="{FF2B5EF4-FFF2-40B4-BE49-F238E27FC236}">
                <a16:creationId xmlns:a16="http://schemas.microsoft.com/office/drawing/2014/main" id="{4BE14FEF-16CD-48E5-A038-E26A5980DEB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0957B2-ED02-404A-90ED-B2135E75D6D3}"/>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8" name="Rectangle 7">
            <a:extLst>
              <a:ext uri="{FF2B5EF4-FFF2-40B4-BE49-F238E27FC236}">
                <a16:creationId xmlns:a16="http://schemas.microsoft.com/office/drawing/2014/main" id="{A1BF33C3-2374-4C96-AE71-7DA3B450C6F2}"/>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19D14D5F-6378-486C-841D-C3364419D4B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477188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E3091-AC30-446B-91C5-01AA51FCABF7}"/>
              </a:ext>
            </a:extLst>
          </p:cNvPr>
          <p:cNvSpPr>
            <a:spLocks noGrp="1"/>
          </p:cNvSpPr>
          <p:nvPr>
            <p:ph type="title"/>
          </p:nvPr>
        </p:nvSpPr>
        <p:spPr>
          <a:xfrm>
            <a:off x="839788" y="457200"/>
            <a:ext cx="3932237" cy="1600200"/>
          </a:xfrm>
        </p:spPr>
        <p:txBody>
          <a:bodyPr anchor="b"/>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8C6234A4-9498-417D-BAF4-6EAB686F22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07CC507-D91E-43F4-A359-3BB7B2EF60A1}"/>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B21427E7-8663-42B9-964F-B21036C3F3A8}"/>
              </a:ext>
            </a:extLst>
          </p:cNvPr>
          <p:cNvSpPr>
            <a:spLocks noGrp="1"/>
          </p:cNvSpPr>
          <p:nvPr>
            <p:ph type="dt" sz="half" idx="10"/>
          </p:nvPr>
        </p:nvSpPr>
        <p:spPr/>
        <p:txBody>
          <a:bodyPr/>
          <a:lstStyle/>
          <a:p>
            <a:fld id="{9F5D15E2-0E8C-4017-BB71-5878C093D821}" type="datetimeFigureOut">
              <a:rPr lang="en-US" smtClean="0"/>
              <a:t>12/10/2024</a:t>
            </a:fld>
            <a:endParaRPr lang="en-US" dirty="0"/>
          </a:p>
        </p:txBody>
      </p:sp>
      <p:sp>
        <p:nvSpPr>
          <p:cNvPr id="6" name="Footer Placeholder 5">
            <a:extLst>
              <a:ext uri="{FF2B5EF4-FFF2-40B4-BE49-F238E27FC236}">
                <a16:creationId xmlns:a16="http://schemas.microsoft.com/office/drawing/2014/main" id="{8A942C6C-DEB7-47A4-B0BD-343D4BEC84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F17B946-0F86-43FA-94E8-02F19730D7B3}"/>
              </a:ext>
            </a:extLst>
          </p:cNvPr>
          <p:cNvSpPr>
            <a:spLocks noGrp="1"/>
          </p:cNvSpPr>
          <p:nvPr>
            <p:ph type="sldNum" sz="quarter" idx="12"/>
          </p:nvPr>
        </p:nvSpPr>
        <p:spPr/>
        <p:txBody>
          <a:bodyPr/>
          <a:lstStyle/>
          <a:p>
            <a:fld id="{CDDB2F37-5455-45B5-950D-5B8F4ADE0F60}" type="slidenum">
              <a:rPr lang="en-US" smtClean="0"/>
              <a:t>‹#›</a:t>
            </a:fld>
            <a:endParaRPr lang="en-US" dirty="0"/>
          </a:p>
        </p:txBody>
      </p:sp>
      <p:sp>
        <p:nvSpPr>
          <p:cNvPr id="8" name="Rectangle 7">
            <a:extLst>
              <a:ext uri="{FF2B5EF4-FFF2-40B4-BE49-F238E27FC236}">
                <a16:creationId xmlns:a16="http://schemas.microsoft.com/office/drawing/2014/main" id="{C554EA10-0CB8-4D9F-A302-7B863F3CFCBF}"/>
              </a:ext>
            </a:extLst>
          </p:cNvPr>
          <p:cNvSpPr/>
          <p:nvPr userDrawn="1"/>
        </p:nvSpPr>
        <p:spPr>
          <a:xfrm>
            <a:off x="0" y="5949949"/>
            <a:ext cx="12192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3AA4B01A-40E6-48D7-8817-9CADD4FCD04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189969" y="6003924"/>
            <a:ext cx="820421" cy="822960"/>
          </a:xfrm>
          <a:prstGeom prst="rect">
            <a:avLst/>
          </a:prstGeom>
        </p:spPr>
      </p:pic>
    </p:spTree>
    <p:extLst>
      <p:ext uri="{BB962C8B-B14F-4D97-AF65-F5344CB8AC3E}">
        <p14:creationId xmlns:p14="http://schemas.microsoft.com/office/powerpoint/2010/main" val="2323308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A2171-1E62-4DC6-9C04-D39A050D32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17F21C-3B26-4480-8AF5-C8F595912C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E8FFCA-200C-4862-8DD0-013880B05D0D}"/>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5" name="Footer Placeholder 4">
            <a:extLst>
              <a:ext uri="{FF2B5EF4-FFF2-40B4-BE49-F238E27FC236}">
                <a16:creationId xmlns:a16="http://schemas.microsoft.com/office/drawing/2014/main" id="{B3354299-DF7F-4DCB-8FF8-E17DBC12A1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F6DC8-4627-4403-B975-F6C422EE362D}"/>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1487018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2724-2FAE-49B7-8DB9-B36C8432B9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AC8A05-C258-4CDB-B289-6D4F235B7D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203E0C-882F-4246-9FC1-DAABFFD3A0D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6A0F2B-1BA3-4681-979C-A56CCBD1D4EF}"/>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6" name="Footer Placeholder 5">
            <a:extLst>
              <a:ext uri="{FF2B5EF4-FFF2-40B4-BE49-F238E27FC236}">
                <a16:creationId xmlns:a16="http://schemas.microsoft.com/office/drawing/2014/main" id="{4CF749D3-51ED-4532-BF3E-8850016745E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6F8EA78-11BF-44E3-B0BE-893D96C3CB76}"/>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13069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606B-BCB8-4E13-97DB-1E8E9D05BB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B78474-E3EB-4C87-B427-88EA2010F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CB53F81-5F4C-408D-8383-725C217364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CFDFB9-DB49-403F-94DD-30FDA317F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DA20D8-FD0F-4807-93FB-E4C66DD0C0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885BA3-4AC2-4E94-8159-CD15F612A39B}"/>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8" name="Footer Placeholder 7">
            <a:extLst>
              <a:ext uri="{FF2B5EF4-FFF2-40B4-BE49-F238E27FC236}">
                <a16:creationId xmlns:a16="http://schemas.microsoft.com/office/drawing/2014/main" id="{433EF726-9D01-4DA3-804B-D4564E1E66A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57F8564-2C48-4516-ACDD-0CB6AD69305B}"/>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84239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6022-0A36-4715-B536-6A6BC9185E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32C5A9-21F2-477B-AB79-285C7CA0A249}"/>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4" name="Footer Placeholder 3">
            <a:extLst>
              <a:ext uri="{FF2B5EF4-FFF2-40B4-BE49-F238E27FC236}">
                <a16:creationId xmlns:a16="http://schemas.microsoft.com/office/drawing/2014/main" id="{B70EEE4A-1B6F-4C4C-A889-E6FC2248204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DF8F618-6543-49CA-923B-CE73AFB235EB}"/>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8062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3AFE52-D6EB-4BA6-8BED-7EBEAD578CE0}"/>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3" name="Footer Placeholder 2">
            <a:extLst>
              <a:ext uri="{FF2B5EF4-FFF2-40B4-BE49-F238E27FC236}">
                <a16:creationId xmlns:a16="http://schemas.microsoft.com/office/drawing/2014/main" id="{819BD380-AD63-4165-B22B-AA56F49135B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4CC8C89-F09A-4A51-92BB-B9EF10F12CCD}"/>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14407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EBE94-802C-401C-B141-B4FC39FAC2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F0974A-A9AF-4A30-95AF-944C638A0C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88101F-5ECB-4BE3-9E8C-984DA0D71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F2A25A-16E8-4DB1-A56C-6A809BDDA0E6}"/>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6" name="Footer Placeholder 5">
            <a:extLst>
              <a:ext uri="{FF2B5EF4-FFF2-40B4-BE49-F238E27FC236}">
                <a16:creationId xmlns:a16="http://schemas.microsoft.com/office/drawing/2014/main" id="{0D49C102-55FF-4B5B-A074-8ABF2366FF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128A57-4968-4C06-9C7E-7E6BED26E6D7}"/>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238402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145FF-2266-4406-A310-34DE6BE3BC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66FCD5-CA91-4AF3-A01E-6A50B2CC8D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12490ED-9379-4FB1-981E-530A534BD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5D752B-46B6-43A9-99B0-E1029E034682}"/>
              </a:ext>
            </a:extLst>
          </p:cNvPr>
          <p:cNvSpPr>
            <a:spLocks noGrp="1"/>
          </p:cNvSpPr>
          <p:nvPr>
            <p:ph type="dt" sz="half" idx="10"/>
          </p:nvPr>
        </p:nvSpPr>
        <p:spPr/>
        <p:txBody>
          <a:bodyPr/>
          <a:lstStyle/>
          <a:p>
            <a:fld id="{136B30DD-A65E-4BAC-B68C-405EB5A26281}" type="datetimeFigureOut">
              <a:rPr lang="en-US" smtClean="0"/>
              <a:t>12/10/2024</a:t>
            </a:fld>
            <a:endParaRPr lang="en-US" dirty="0"/>
          </a:p>
        </p:txBody>
      </p:sp>
      <p:sp>
        <p:nvSpPr>
          <p:cNvPr id="6" name="Footer Placeholder 5">
            <a:extLst>
              <a:ext uri="{FF2B5EF4-FFF2-40B4-BE49-F238E27FC236}">
                <a16:creationId xmlns:a16="http://schemas.microsoft.com/office/drawing/2014/main" id="{AF072FF1-BDB9-4CF9-A280-22B1E2E782F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0724D4-0FB7-4DA0-A785-A02DBB3C4D58}"/>
              </a:ext>
            </a:extLst>
          </p:cNvPr>
          <p:cNvSpPr>
            <a:spLocks noGrp="1"/>
          </p:cNvSpPr>
          <p:nvPr>
            <p:ph type="sldNum" sz="quarter" idx="12"/>
          </p:nvPr>
        </p:nvSpPr>
        <p:spPr/>
        <p:txBody>
          <a:bodyPr/>
          <a:lstStyle/>
          <a:p>
            <a:fld id="{833FE6E0-AD7A-47A5-9F89-AFA9EA4EE720}" type="slidenum">
              <a:rPr lang="en-US" smtClean="0"/>
              <a:t>‹#›</a:t>
            </a:fld>
            <a:endParaRPr lang="en-US" dirty="0"/>
          </a:p>
        </p:txBody>
      </p:sp>
    </p:spTree>
    <p:extLst>
      <p:ext uri="{BB962C8B-B14F-4D97-AF65-F5344CB8AC3E}">
        <p14:creationId xmlns:p14="http://schemas.microsoft.com/office/powerpoint/2010/main" val="415259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565C1E-48DA-43C4-8D3D-A28A4F4D23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6B4EBD-D3C2-483F-A8B0-C21F3CCBD0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882847-F941-42CB-B052-F006A382D2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B30DD-A65E-4BAC-B68C-405EB5A26281}" type="datetimeFigureOut">
              <a:rPr lang="en-US" smtClean="0"/>
              <a:t>12/10/2024</a:t>
            </a:fld>
            <a:endParaRPr lang="en-US" dirty="0"/>
          </a:p>
        </p:txBody>
      </p:sp>
      <p:sp>
        <p:nvSpPr>
          <p:cNvPr id="5" name="Footer Placeholder 4">
            <a:extLst>
              <a:ext uri="{FF2B5EF4-FFF2-40B4-BE49-F238E27FC236}">
                <a16:creationId xmlns:a16="http://schemas.microsoft.com/office/drawing/2014/main" id="{7E6652B0-FD4D-449A-8DEF-4D2F943DDE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1E94377-4F32-47CD-A479-AAC9502F49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3FE6E0-AD7A-47A5-9F89-AFA9EA4EE720}" type="slidenum">
              <a:rPr lang="en-US" smtClean="0"/>
              <a:t>‹#›</a:t>
            </a:fld>
            <a:endParaRPr lang="en-US" dirty="0"/>
          </a:p>
        </p:txBody>
      </p:sp>
    </p:spTree>
    <p:extLst>
      <p:ext uri="{BB962C8B-B14F-4D97-AF65-F5344CB8AC3E}">
        <p14:creationId xmlns:p14="http://schemas.microsoft.com/office/powerpoint/2010/main" val="288546883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4D8775-138B-4061-B505-45060EE947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A52A4A5-676A-4B74-815A-0FC3C6C2CD4E}"/>
              </a:ext>
            </a:extLst>
          </p:cNvPr>
          <p:cNvSpPr>
            <a:spLocks noGrp="1"/>
          </p:cNvSpPr>
          <p:nvPr>
            <p:ph type="body" idx="1"/>
          </p:nvPr>
        </p:nvSpPr>
        <p:spPr>
          <a:xfrm>
            <a:off x="838200" y="1825625"/>
            <a:ext cx="10515600" cy="39814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A5A72E2-779D-4B8E-871C-9132C80FF9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D15E2-0E8C-4017-BB71-5878C093D821}" type="datetimeFigureOut">
              <a:rPr lang="en-US" smtClean="0"/>
              <a:t>12/10/2024</a:t>
            </a:fld>
            <a:endParaRPr lang="en-US" dirty="0"/>
          </a:p>
        </p:txBody>
      </p:sp>
      <p:sp>
        <p:nvSpPr>
          <p:cNvPr id="5" name="Footer Placeholder 4">
            <a:extLst>
              <a:ext uri="{FF2B5EF4-FFF2-40B4-BE49-F238E27FC236}">
                <a16:creationId xmlns:a16="http://schemas.microsoft.com/office/drawing/2014/main" id="{84F6194B-08E1-4ED8-A88F-D9DAD81355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EE1AFA7-4EC6-402C-9678-A9F63FADE6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B2F37-5455-45B5-950D-5B8F4ADE0F60}" type="slidenum">
              <a:rPr lang="en-US" smtClean="0"/>
              <a:t>‹#›</a:t>
            </a:fld>
            <a:endParaRPr lang="en-US" dirty="0"/>
          </a:p>
        </p:txBody>
      </p:sp>
    </p:spTree>
    <p:extLst>
      <p:ext uri="{BB962C8B-B14F-4D97-AF65-F5344CB8AC3E}">
        <p14:creationId xmlns:p14="http://schemas.microsoft.com/office/powerpoint/2010/main" val="204691647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Lst>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9BB6-F0D8-4263-87AE-ED5409AEF044}"/>
              </a:ext>
            </a:extLst>
          </p:cNvPr>
          <p:cNvSpPr>
            <a:spLocks noGrp="1"/>
          </p:cNvSpPr>
          <p:nvPr>
            <p:ph type="ctrTitle"/>
          </p:nvPr>
        </p:nvSpPr>
        <p:spPr>
          <a:xfrm>
            <a:off x="0" y="1122363"/>
            <a:ext cx="10668000" cy="2387600"/>
          </a:xfrm>
        </p:spPr>
        <p:txBody>
          <a:bodyPr>
            <a:normAutofit fontScale="90000"/>
          </a:bodyPr>
          <a:lstStyle/>
          <a:p>
            <a:br>
              <a:rPr lang="en-US" dirty="0"/>
            </a:br>
            <a:r>
              <a:rPr lang="en-US" sz="5600" dirty="0"/>
              <a:t>State Board 2025 Strategic Plan, Legislative Agenda, and Research Agenda </a:t>
            </a:r>
          </a:p>
        </p:txBody>
      </p:sp>
      <p:sp>
        <p:nvSpPr>
          <p:cNvPr id="3" name="Subtitle 2">
            <a:extLst>
              <a:ext uri="{FF2B5EF4-FFF2-40B4-BE49-F238E27FC236}">
                <a16:creationId xmlns:a16="http://schemas.microsoft.com/office/drawing/2014/main" id="{CB9A8D2D-CC6D-41D6-B25B-48C702FE62B4}"/>
              </a:ext>
            </a:extLst>
          </p:cNvPr>
          <p:cNvSpPr>
            <a:spLocks noGrp="1"/>
          </p:cNvSpPr>
          <p:nvPr>
            <p:ph type="subTitle" idx="1"/>
          </p:nvPr>
        </p:nvSpPr>
        <p:spPr/>
        <p:txBody>
          <a:bodyPr>
            <a:normAutofit fontScale="92500" lnSpcReduction="10000"/>
          </a:bodyPr>
          <a:lstStyle/>
          <a:p>
            <a:pPr algn="l"/>
            <a:r>
              <a:rPr lang="en-US" dirty="0"/>
              <a:t>The mission of the Arizona State Board of Education is to develop successful citizens through robust public education</a:t>
            </a:r>
          </a:p>
        </p:txBody>
      </p:sp>
    </p:spTree>
    <p:extLst>
      <p:ext uri="{BB962C8B-B14F-4D97-AF65-F5344CB8AC3E}">
        <p14:creationId xmlns:p14="http://schemas.microsoft.com/office/powerpoint/2010/main" val="287733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285" y="1"/>
            <a:ext cx="10515600" cy="1022887"/>
          </a:xfrm>
        </p:spPr>
        <p:txBody>
          <a:bodyPr/>
          <a:lstStyle/>
          <a:p>
            <a:r>
              <a:rPr lang="en-US" dirty="0"/>
              <a:t>Proposed 2025 Legislative Agenda</a:t>
            </a:r>
          </a:p>
        </p:txBody>
      </p:sp>
      <p:sp>
        <p:nvSpPr>
          <p:cNvPr id="5" name="Content Placeholder 4"/>
          <p:cNvSpPr>
            <a:spLocks noGrp="1"/>
          </p:cNvSpPr>
          <p:nvPr>
            <p:ph idx="1"/>
          </p:nvPr>
        </p:nvSpPr>
        <p:spPr>
          <a:xfrm>
            <a:off x="148525" y="984600"/>
            <a:ext cx="11916906" cy="4850512"/>
          </a:xfrm>
        </p:spPr>
        <p:txBody>
          <a:bodyPr>
            <a:normAutofit/>
          </a:bodyPr>
          <a:lstStyle/>
          <a:p>
            <a:pPr marL="342900" indent="-342900"/>
            <a:r>
              <a:rPr lang="en-US" sz="2100" b="1" dirty="0"/>
              <a:t>Overall:</a:t>
            </a:r>
            <a:r>
              <a:rPr lang="en-US" sz="2100" dirty="0"/>
              <a:t> Providing the Legislature with information and technical assistance related to the Board and Arizona’s K-12 Education System.</a:t>
            </a:r>
            <a:endParaRPr lang="en-US" sz="2100" b="1" dirty="0"/>
          </a:p>
          <a:p>
            <a:pPr marL="342900" indent="-342900">
              <a:buFont typeface="Arial" panose="020B0604020202020204" pitchFamily="34" charset="0"/>
              <a:buChar char="•"/>
            </a:pPr>
            <a:r>
              <a:rPr lang="en-US" sz="2100" b="1" dirty="0"/>
              <a:t>Teacher Recruitment and Retention: </a:t>
            </a:r>
            <a:r>
              <a:rPr lang="en-US" sz="2100" dirty="0"/>
              <a:t>As appropriate, supporting legislation aimed at attracting, retaining and supporting high-quality teachers; recommending the restoration/increase of funding for the Arizona Teacher’s Academy; supporting legislation to increase educator and classified staff pay; and supporting legislation to provide greater incentives for college students to become teachers.</a:t>
            </a:r>
          </a:p>
          <a:p>
            <a:pPr marL="342900" indent="-342900"/>
            <a:r>
              <a:rPr lang="en-US" sz="2100" b="1" dirty="0"/>
              <a:t>Early Literacy: </a:t>
            </a:r>
            <a:r>
              <a:rPr lang="en-US" sz="2100" dirty="0"/>
              <a:t>Supporting legislation consistent with the Board’s drive to improve early literacy and opposing legislation that seeks to minimize early literacy policies, such as Move on When Reading and the K-5 Literacy Endorsement. (*This priority shall include the Board’s K-3 Early Literacy Subcommittee legislative recommendations pending adoption on 12/9/24.)</a:t>
            </a:r>
          </a:p>
          <a:p>
            <a:pPr marL="342900" indent="-342900">
              <a:buFont typeface="Arial" panose="020B0604020202020204" pitchFamily="34" charset="0"/>
              <a:buChar char="•"/>
            </a:pPr>
            <a:r>
              <a:rPr lang="en-US" sz="2100" b="1" dirty="0"/>
              <a:t>Postsecondary Matriculation: </a:t>
            </a:r>
            <a:r>
              <a:rPr lang="en-US" sz="2100" dirty="0"/>
              <a:t>Supporting legislation that increases access for students to postsecondary pathways, especially students from vulnerable populations; the recovery of prior year of dual enrollment funding; and the increase of funding related to efforts to increase the amount of school guidance counselors in schools.</a:t>
            </a:r>
          </a:p>
        </p:txBody>
      </p:sp>
    </p:spTree>
    <p:extLst>
      <p:ext uri="{BB962C8B-B14F-4D97-AF65-F5344CB8AC3E}">
        <p14:creationId xmlns:p14="http://schemas.microsoft.com/office/powerpoint/2010/main" val="2559128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9BB6-F0D8-4263-87AE-ED5409AEF044}"/>
              </a:ext>
            </a:extLst>
          </p:cNvPr>
          <p:cNvSpPr>
            <a:spLocks noGrp="1"/>
          </p:cNvSpPr>
          <p:nvPr>
            <p:ph type="ctrTitle"/>
          </p:nvPr>
        </p:nvSpPr>
        <p:spPr>
          <a:xfrm>
            <a:off x="0" y="1176607"/>
            <a:ext cx="10668000" cy="1620837"/>
          </a:xfrm>
        </p:spPr>
        <p:txBody>
          <a:bodyPr/>
          <a:lstStyle/>
          <a:p>
            <a:r>
              <a:rPr lang="en-US" dirty="0"/>
              <a:t>Research Plan 2025</a:t>
            </a:r>
          </a:p>
        </p:txBody>
      </p:sp>
      <p:sp>
        <p:nvSpPr>
          <p:cNvPr id="3" name="Subtitle 2">
            <a:extLst>
              <a:ext uri="{FF2B5EF4-FFF2-40B4-BE49-F238E27FC236}">
                <a16:creationId xmlns:a16="http://schemas.microsoft.com/office/drawing/2014/main" id="{CB9A8D2D-CC6D-41D6-B25B-48C702FE62B4}"/>
              </a:ext>
            </a:extLst>
          </p:cNvPr>
          <p:cNvSpPr>
            <a:spLocks noGrp="1"/>
          </p:cNvSpPr>
          <p:nvPr>
            <p:ph type="subTitle" idx="1"/>
          </p:nvPr>
        </p:nvSpPr>
        <p:spPr/>
        <p:txBody>
          <a:bodyPr>
            <a:normAutofit fontScale="92500" lnSpcReduction="10000"/>
          </a:bodyPr>
          <a:lstStyle/>
          <a:p>
            <a:r>
              <a:rPr lang="en-US" dirty="0"/>
              <a:t>The mission of the Arizona State Board of Education is to develop successful citizens through robust public education</a:t>
            </a:r>
          </a:p>
          <a:p>
            <a:endParaRPr lang="en-US" dirty="0"/>
          </a:p>
        </p:txBody>
      </p:sp>
    </p:spTree>
    <p:extLst>
      <p:ext uri="{BB962C8B-B14F-4D97-AF65-F5344CB8AC3E}">
        <p14:creationId xmlns:p14="http://schemas.microsoft.com/office/powerpoint/2010/main" val="1081843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515600" cy="759417"/>
          </a:xfrm>
        </p:spPr>
        <p:txBody>
          <a:bodyPr/>
          <a:lstStyle/>
          <a:p>
            <a:r>
              <a:rPr lang="en-US" dirty="0"/>
              <a:t>Purpose</a:t>
            </a:r>
          </a:p>
        </p:txBody>
      </p:sp>
      <p:sp>
        <p:nvSpPr>
          <p:cNvPr id="5" name="Content Placeholder 4"/>
          <p:cNvSpPr>
            <a:spLocks noGrp="1"/>
          </p:cNvSpPr>
          <p:nvPr>
            <p:ph idx="1"/>
          </p:nvPr>
        </p:nvSpPr>
        <p:spPr>
          <a:xfrm>
            <a:off x="218267" y="759417"/>
            <a:ext cx="11839414" cy="5005952"/>
          </a:xfrm>
        </p:spPr>
        <p:txBody>
          <a:bodyPr>
            <a:normAutofit/>
          </a:bodyPr>
          <a:lstStyle/>
          <a:p>
            <a:r>
              <a:rPr lang="en-US" sz="3300" dirty="0"/>
              <a:t>This research plan identifies areas of interests within the Board’s priorities established for 2025. </a:t>
            </a:r>
          </a:p>
          <a:p>
            <a:r>
              <a:rPr lang="en-US" sz="3300" dirty="0"/>
              <a:t>While other research will be conducted in 2025 related to the Board’s ongoing responsibilities, this plan encourages Board members to identify research questions and interests that enable the success of the Board’s strategic and legislative priorities. </a:t>
            </a:r>
          </a:p>
        </p:txBody>
      </p:sp>
    </p:spTree>
    <p:extLst>
      <p:ext uri="{BB962C8B-B14F-4D97-AF65-F5344CB8AC3E}">
        <p14:creationId xmlns:p14="http://schemas.microsoft.com/office/powerpoint/2010/main" val="2889870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536" y="0"/>
            <a:ext cx="10515600" cy="1325563"/>
          </a:xfrm>
        </p:spPr>
        <p:txBody>
          <a:bodyPr/>
          <a:lstStyle/>
          <a:p>
            <a:r>
              <a:rPr lang="en-US" dirty="0"/>
              <a:t>Research Topics</a:t>
            </a:r>
          </a:p>
        </p:txBody>
      </p:sp>
      <p:sp>
        <p:nvSpPr>
          <p:cNvPr id="5" name="Content Placeholder 4"/>
          <p:cNvSpPr>
            <a:spLocks noGrp="1"/>
          </p:cNvSpPr>
          <p:nvPr>
            <p:ph sz="half" idx="1"/>
          </p:nvPr>
        </p:nvSpPr>
        <p:spPr>
          <a:xfrm>
            <a:off x="404248" y="1122520"/>
            <a:ext cx="5013960" cy="1167923"/>
          </a:xfrm>
          <a:ln>
            <a:solidFill>
              <a:schemeClr val="accent4"/>
            </a:solidFill>
          </a:ln>
        </p:spPr>
        <p:txBody>
          <a:bodyPr>
            <a:noAutofit/>
          </a:bodyPr>
          <a:lstStyle/>
          <a:p>
            <a:pPr marL="0" lvl="0" indent="0">
              <a:buNone/>
            </a:pPr>
            <a:r>
              <a:rPr lang="en-US" sz="1600" u="sng" dirty="0"/>
              <a:t>K-12 and Workforce Alignment</a:t>
            </a:r>
          </a:p>
          <a:p>
            <a:pPr lvl="0">
              <a:spcBef>
                <a:spcPts val="0"/>
              </a:spcBef>
            </a:pPr>
            <a:r>
              <a:rPr lang="en-US" sz="1500" dirty="0"/>
              <a:t>The Board will analyze data related to the connection between K-12 and the workforce to make data-driven decisions on future actions through collaboration with other partners.</a:t>
            </a:r>
          </a:p>
        </p:txBody>
      </p:sp>
      <p:sp>
        <p:nvSpPr>
          <p:cNvPr id="7" name="Rectangle 6"/>
          <p:cNvSpPr/>
          <p:nvPr/>
        </p:nvSpPr>
        <p:spPr>
          <a:xfrm>
            <a:off x="404248" y="2649561"/>
            <a:ext cx="5013960" cy="2431435"/>
          </a:xfrm>
          <a:prstGeom prst="rect">
            <a:avLst/>
          </a:prstGeom>
          <a:ln>
            <a:solidFill>
              <a:schemeClr val="accent4"/>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Postsecondary Access, Matriculation, and Persistence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Through data monitoring and within A-F, the Board will support statewide initiatives to promote FAFSA completion.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Board will identify high schools with proven success in postsecondary matriculation and performance to develop, disseminate, and support and monitor the implementation of a list of successful strategies in collaboration with other partners.</a:t>
            </a:r>
          </a:p>
        </p:txBody>
      </p:sp>
      <p:sp>
        <p:nvSpPr>
          <p:cNvPr id="8" name="Rectangle 7"/>
          <p:cNvSpPr/>
          <p:nvPr/>
        </p:nvSpPr>
        <p:spPr>
          <a:xfrm>
            <a:off x="6096000" y="1122520"/>
            <a:ext cx="5181600" cy="3108543"/>
          </a:xfrm>
          <a:prstGeom prst="rect">
            <a:avLst/>
          </a:prstGeom>
          <a:ln>
            <a:solidFill>
              <a:schemeClr val="accent4"/>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Teacher Recruitment and Retention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Through collaborating with other partners, the Board will identify schools that are having success recruiting and retaining teachers to build and disseminate a list of best practices for Arizona schools.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Board will complete the annual Teacher Recruitment and Retention Report in collaboration with other partners.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Board will analyze education preparation pathway data gathered by ADE, AC4, and ABOR to identify successful programs in alignment with the Board’s priority to inform policy makers and target funding and supports.</a:t>
            </a:r>
          </a:p>
        </p:txBody>
      </p:sp>
    </p:spTree>
    <p:extLst>
      <p:ext uri="{BB962C8B-B14F-4D97-AF65-F5344CB8AC3E}">
        <p14:creationId xmlns:p14="http://schemas.microsoft.com/office/powerpoint/2010/main" val="2609095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0501" y="101372"/>
            <a:ext cx="4876799" cy="5909310"/>
          </a:xfrm>
          <a:prstGeom prst="rect">
            <a:avLst/>
          </a:prstGeom>
          <a:noFill/>
        </p:spPr>
        <p:txBody>
          <a:bodyPr wrap="square" rtlCol="0">
            <a:spAutoFit/>
          </a:bodyPr>
          <a:lstStyle/>
          <a:p>
            <a:r>
              <a:rPr lang="en-US" b="1" u="sng" dirty="0"/>
              <a:t>Ongoing Board Responsibilities</a:t>
            </a:r>
          </a:p>
          <a:p>
            <a:pPr marL="342900" indent="-342900">
              <a:buFont typeface="Arial" panose="020B0604020202020204" pitchFamily="34" charset="0"/>
              <a:buChar char="•"/>
            </a:pPr>
            <a:r>
              <a:rPr lang="en-US" dirty="0"/>
              <a:t>Rulemaking </a:t>
            </a:r>
          </a:p>
          <a:p>
            <a:pPr marL="342900" indent="-342900">
              <a:buFont typeface="Arial" panose="020B0604020202020204" pitchFamily="34" charset="0"/>
              <a:buChar char="•"/>
            </a:pPr>
            <a:r>
              <a:rPr lang="en-US" dirty="0"/>
              <a:t>Legislative Action and Support </a:t>
            </a:r>
          </a:p>
          <a:p>
            <a:pPr marL="342900" indent="-342900">
              <a:buFont typeface="Arial" panose="020B0604020202020204" pitchFamily="34" charset="0"/>
              <a:buChar char="•"/>
            </a:pPr>
            <a:r>
              <a:rPr lang="en-US" dirty="0"/>
              <a:t>A-F Accountability System </a:t>
            </a:r>
          </a:p>
          <a:p>
            <a:pPr marL="800100" lvl="1" indent="-342900">
              <a:buFont typeface="Arial" panose="020B0604020202020204" pitchFamily="34" charset="0"/>
              <a:buChar char="•"/>
            </a:pPr>
            <a:r>
              <a:rPr lang="en-US" dirty="0"/>
              <a:t>Evaluate and Refine – ATAC/AATAC </a:t>
            </a:r>
          </a:p>
          <a:p>
            <a:pPr marL="800100" lvl="1" indent="-342900">
              <a:buFont typeface="Arial" panose="020B0604020202020204" pitchFamily="34" charset="0"/>
              <a:buChar char="•"/>
            </a:pPr>
            <a:r>
              <a:rPr lang="en-US" dirty="0"/>
              <a:t>Adopt Business Rules</a:t>
            </a:r>
          </a:p>
          <a:p>
            <a:pPr marL="800100" lvl="1" indent="-342900">
              <a:buFont typeface="Arial" panose="020B0604020202020204" pitchFamily="34" charset="0"/>
              <a:buChar char="•"/>
            </a:pPr>
            <a:r>
              <a:rPr lang="en-US" dirty="0"/>
              <a:t>Establish Cut Scores </a:t>
            </a:r>
          </a:p>
          <a:p>
            <a:pPr marL="800100" lvl="1" indent="-342900">
              <a:buFont typeface="Arial" panose="020B0604020202020204" pitchFamily="34" charset="0"/>
              <a:buChar char="•"/>
            </a:pPr>
            <a:r>
              <a:rPr lang="en-US" dirty="0"/>
              <a:t>Evaluate Appeals </a:t>
            </a:r>
          </a:p>
          <a:p>
            <a:pPr marL="342900" indent="-342900">
              <a:buFont typeface="Arial" panose="020B0604020202020204" pitchFamily="34" charset="0"/>
              <a:buChar char="•"/>
            </a:pPr>
            <a:r>
              <a:rPr lang="en-US" dirty="0"/>
              <a:t>Educator Discipline </a:t>
            </a:r>
          </a:p>
          <a:p>
            <a:pPr marL="800100" lvl="1" indent="-342900">
              <a:buFont typeface="Arial" panose="020B0604020202020204" pitchFamily="34" charset="0"/>
              <a:buChar char="•"/>
            </a:pPr>
            <a:r>
              <a:rPr lang="en-US" dirty="0"/>
              <a:t>Training </a:t>
            </a:r>
          </a:p>
          <a:p>
            <a:pPr marL="800100" lvl="1" indent="-342900">
              <a:buFont typeface="Arial" panose="020B0604020202020204" pitchFamily="34" charset="0"/>
              <a:buChar char="•"/>
            </a:pPr>
            <a:r>
              <a:rPr lang="en-US" dirty="0"/>
              <a:t>Investigations </a:t>
            </a:r>
          </a:p>
          <a:p>
            <a:pPr marL="800100" lvl="1" indent="-342900">
              <a:buFont typeface="Arial" panose="020B0604020202020204" pitchFamily="34" charset="0"/>
              <a:buChar char="•"/>
            </a:pPr>
            <a:r>
              <a:rPr lang="en-US" dirty="0"/>
              <a:t>Enforcement </a:t>
            </a:r>
          </a:p>
          <a:p>
            <a:pPr marL="1257300" lvl="2" indent="-342900">
              <a:buFont typeface="Arial" panose="020B0604020202020204" pitchFamily="34" charset="0"/>
              <a:buChar char="•"/>
            </a:pPr>
            <a:r>
              <a:rPr lang="en-US" dirty="0"/>
              <a:t>PPAC </a:t>
            </a:r>
          </a:p>
          <a:p>
            <a:pPr marL="342900" indent="-342900">
              <a:buFont typeface="Arial" panose="020B0604020202020204" pitchFamily="34" charset="0"/>
              <a:buChar char="•"/>
            </a:pPr>
            <a:r>
              <a:rPr lang="en-US" dirty="0"/>
              <a:t>Empowerment Scholarship Accounts</a:t>
            </a:r>
          </a:p>
          <a:p>
            <a:pPr marL="800100" lvl="1" indent="-342900">
              <a:buFont typeface="Arial" panose="020B0604020202020204" pitchFamily="34" charset="0"/>
              <a:buChar char="•"/>
            </a:pPr>
            <a:r>
              <a:rPr lang="en-US" dirty="0"/>
              <a:t>Handbook Approval</a:t>
            </a:r>
          </a:p>
          <a:p>
            <a:pPr marL="800100" lvl="1" indent="-342900">
              <a:buFont typeface="Arial" panose="020B0604020202020204" pitchFamily="34" charset="0"/>
              <a:buChar char="•"/>
            </a:pPr>
            <a:r>
              <a:rPr lang="en-US" dirty="0"/>
              <a:t>Appeals </a:t>
            </a:r>
          </a:p>
          <a:p>
            <a:pPr marL="342900" indent="-342900">
              <a:buFont typeface="Arial" panose="020B0604020202020204" pitchFamily="34" charset="0"/>
              <a:buChar char="•"/>
            </a:pPr>
            <a:r>
              <a:rPr lang="en-US" dirty="0"/>
              <a:t>Certification Oversight </a:t>
            </a:r>
          </a:p>
          <a:p>
            <a:pPr marL="800100" lvl="1" indent="-342900">
              <a:buFont typeface="Arial" panose="020B0604020202020204" pitchFamily="34" charset="0"/>
              <a:buChar char="•"/>
            </a:pPr>
            <a:r>
              <a:rPr lang="en-US" dirty="0"/>
              <a:t>CAC </a:t>
            </a:r>
          </a:p>
          <a:p>
            <a:pPr marL="800100" lvl="1" indent="-342900">
              <a:buFont typeface="Arial" panose="020B0604020202020204" pitchFamily="34" charset="0"/>
              <a:buChar char="•"/>
            </a:pPr>
            <a:r>
              <a:rPr lang="en-US" dirty="0"/>
              <a:t>Educator Preparation Programs</a:t>
            </a:r>
          </a:p>
          <a:p>
            <a:pPr marL="342900" indent="-342900">
              <a:buFont typeface="Arial" panose="020B0604020202020204" pitchFamily="34" charset="0"/>
              <a:buChar char="•"/>
            </a:pPr>
            <a:r>
              <a:rPr lang="en-US" dirty="0"/>
              <a:t>Constituent Services </a:t>
            </a:r>
          </a:p>
          <a:p>
            <a:pPr marL="342900" indent="-342900">
              <a:buFont typeface="Arial" panose="020B0604020202020204" pitchFamily="34" charset="0"/>
              <a:buChar char="•"/>
            </a:pPr>
            <a:r>
              <a:rPr lang="en-US" dirty="0"/>
              <a:t>Research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7160" y="385416"/>
            <a:ext cx="3540566" cy="5306703"/>
          </a:xfrm>
          <a:prstGeom prst="rect">
            <a:avLst/>
          </a:prstGeom>
        </p:spPr>
      </p:pic>
    </p:spTree>
    <p:extLst>
      <p:ext uri="{BB962C8B-B14F-4D97-AF65-F5344CB8AC3E}">
        <p14:creationId xmlns:p14="http://schemas.microsoft.com/office/powerpoint/2010/main" val="4012625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7C0C98F-C752-4E0F-8A85-C07C213E1A0B}"/>
              </a:ext>
            </a:extLst>
          </p:cNvPr>
          <p:cNvSpPr/>
          <p:nvPr/>
        </p:nvSpPr>
        <p:spPr>
          <a:xfrm>
            <a:off x="1500251" y="338140"/>
            <a:ext cx="9191499" cy="584775"/>
          </a:xfrm>
          <a:prstGeom prst="rect">
            <a:avLst/>
          </a:prstGeom>
          <a:solidFill>
            <a:srgbClr val="153156"/>
          </a:solid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A9BE2AB3-FB32-46D0-8CFC-7DDC41D59E4D}"/>
              </a:ext>
            </a:extLst>
          </p:cNvPr>
          <p:cNvSpPr/>
          <p:nvPr/>
        </p:nvSpPr>
        <p:spPr>
          <a:xfrm>
            <a:off x="1349379" y="223864"/>
            <a:ext cx="9493242" cy="800907"/>
          </a:xfrm>
          <a:prstGeom prst="rect">
            <a:avLst/>
          </a:prstGeom>
          <a:no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E87B4D1-17E4-473D-9937-955A2245ED21}"/>
              </a:ext>
            </a:extLst>
          </p:cNvPr>
          <p:cNvSpPr txBox="1"/>
          <p:nvPr/>
        </p:nvSpPr>
        <p:spPr>
          <a:xfrm>
            <a:off x="1500252" y="352381"/>
            <a:ext cx="9191498" cy="507831"/>
          </a:xfrm>
          <a:prstGeom prst="rect">
            <a:avLst/>
          </a:prstGeom>
          <a:noFill/>
        </p:spPr>
        <p:txBody>
          <a:bodyPr wrap="square" rtlCol="0">
            <a:spAutoFit/>
          </a:bodyPr>
          <a:lstStyle/>
          <a:p>
            <a:pPr algn="ctr"/>
            <a:r>
              <a:rPr lang="en-US" sz="2700" dirty="0">
                <a:solidFill>
                  <a:schemeClr val="bg1"/>
                </a:solidFill>
                <a:latin typeface="Arial Black" panose="020B0A04020102020204" pitchFamily="34" charset="0"/>
              </a:rPr>
              <a:t>Priority 1: Teacher Recruitment and Retention</a:t>
            </a:r>
          </a:p>
        </p:txBody>
      </p:sp>
      <p:graphicFrame>
        <p:nvGraphicFramePr>
          <p:cNvPr id="6" name="Diagram 5"/>
          <p:cNvGraphicFramePr/>
          <p:nvPr>
            <p:extLst>
              <p:ext uri="{D42A27DB-BD31-4B8C-83A1-F6EECF244321}">
                <p14:modId xmlns:p14="http://schemas.microsoft.com/office/powerpoint/2010/main" val="137060225"/>
              </p:ext>
            </p:extLst>
          </p:nvPr>
        </p:nvGraphicFramePr>
        <p:xfrm>
          <a:off x="1806072" y="1139047"/>
          <a:ext cx="8388685" cy="549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1321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7C0C98F-C752-4E0F-8A85-C07C213E1A0B}"/>
              </a:ext>
            </a:extLst>
          </p:cNvPr>
          <p:cNvSpPr/>
          <p:nvPr/>
        </p:nvSpPr>
        <p:spPr>
          <a:xfrm>
            <a:off x="1500251" y="338140"/>
            <a:ext cx="9191499" cy="584775"/>
          </a:xfrm>
          <a:prstGeom prst="rect">
            <a:avLst/>
          </a:prstGeom>
          <a:solidFill>
            <a:srgbClr val="153156"/>
          </a:solid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A9BE2AB3-FB32-46D0-8CFC-7DDC41D59E4D}"/>
              </a:ext>
            </a:extLst>
          </p:cNvPr>
          <p:cNvSpPr/>
          <p:nvPr/>
        </p:nvSpPr>
        <p:spPr>
          <a:xfrm>
            <a:off x="1349379" y="223864"/>
            <a:ext cx="9493242" cy="800907"/>
          </a:xfrm>
          <a:prstGeom prst="rect">
            <a:avLst/>
          </a:prstGeom>
          <a:no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E87B4D1-17E4-473D-9937-955A2245ED21}"/>
              </a:ext>
            </a:extLst>
          </p:cNvPr>
          <p:cNvSpPr txBox="1"/>
          <p:nvPr/>
        </p:nvSpPr>
        <p:spPr>
          <a:xfrm>
            <a:off x="1500252" y="352381"/>
            <a:ext cx="9191498" cy="507831"/>
          </a:xfrm>
          <a:prstGeom prst="rect">
            <a:avLst/>
          </a:prstGeom>
          <a:noFill/>
        </p:spPr>
        <p:txBody>
          <a:bodyPr wrap="square" rtlCol="0">
            <a:spAutoFit/>
          </a:bodyPr>
          <a:lstStyle/>
          <a:p>
            <a:pPr algn="ctr"/>
            <a:r>
              <a:rPr lang="en-US" sz="2700" dirty="0">
                <a:solidFill>
                  <a:schemeClr val="bg1"/>
                </a:solidFill>
                <a:latin typeface="Arial Black" panose="020B0A04020102020204" pitchFamily="34" charset="0"/>
              </a:rPr>
              <a:t>Priority 2: Early Literacy </a:t>
            </a:r>
          </a:p>
        </p:txBody>
      </p:sp>
      <p:graphicFrame>
        <p:nvGraphicFramePr>
          <p:cNvPr id="6" name="Diagram 5"/>
          <p:cNvGraphicFramePr/>
          <p:nvPr>
            <p:extLst>
              <p:ext uri="{D42A27DB-BD31-4B8C-83A1-F6EECF244321}">
                <p14:modId xmlns:p14="http://schemas.microsoft.com/office/powerpoint/2010/main" val="380972753"/>
              </p:ext>
            </p:extLst>
          </p:nvPr>
        </p:nvGraphicFramePr>
        <p:xfrm>
          <a:off x="1806072" y="1139047"/>
          <a:ext cx="8388685" cy="549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5182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7C0C98F-C752-4E0F-8A85-C07C213E1A0B}"/>
              </a:ext>
            </a:extLst>
          </p:cNvPr>
          <p:cNvSpPr/>
          <p:nvPr/>
        </p:nvSpPr>
        <p:spPr>
          <a:xfrm>
            <a:off x="1500251" y="338140"/>
            <a:ext cx="9191499" cy="584775"/>
          </a:xfrm>
          <a:prstGeom prst="rect">
            <a:avLst/>
          </a:prstGeom>
          <a:solidFill>
            <a:srgbClr val="153156"/>
          </a:solid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A9BE2AB3-FB32-46D0-8CFC-7DDC41D59E4D}"/>
              </a:ext>
            </a:extLst>
          </p:cNvPr>
          <p:cNvSpPr/>
          <p:nvPr/>
        </p:nvSpPr>
        <p:spPr>
          <a:xfrm>
            <a:off x="1349379" y="223864"/>
            <a:ext cx="9493242" cy="800907"/>
          </a:xfrm>
          <a:prstGeom prst="rect">
            <a:avLst/>
          </a:prstGeom>
          <a:no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E87B4D1-17E4-473D-9937-955A2245ED21}"/>
              </a:ext>
            </a:extLst>
          </p:cNvPr>
          <p:cNvSpPr txBox="1"/>
          <p:nvPr/>
        </p:nvSpPr>
        <p:spPr>
          <a:xfrm>
            <a:off x="1415011" y="424262"/>
            <a:ext cx="9495795" cy="400110"/>
          </a:xfrm>
          <a:prstGeom prst="rect">
            <a:avLst/>
          </a:prstGeom>
          <a:noFill/>
        </p:spPr>
        <p:txBody>
          <a:bodyPr wrap="square" rtlCol="0">
            <a:spAutoFit/>
          </a:bodyPr>
          <a:lstStyle/>
          <a:p>
            <a:pPr algn="ctr"/>
            <a:r>
              <a:rPr lang="en-US" sz="2000" dirty="0">
                <a:solidFill>
                  <a:schemeClr val="bg1"/>
                </a:solidFill>
                <a:latin typeface="Arial Black" panose="020B0A04020102020204" pitchFamily="34" charset="0"/>
              </a:rPr>
              <a:t>Priority 3: Postsecondary Access, Matriculation, and Persistence </a:t>
            </a:r>
          </a:p>
        </p:txBody>
      </p:sp>
      <p:graphicFrame>
        <p:nvGraphicFramePr>
          <p:cNvPr id="6" name="Diagram 5"/>
          <p:cNvGraphicFramePr/>
          <p:nvPr>
            <p:extLst>
              <p:ext uri="{D42A27DB-BD31-4B8C-83A1-F6EECF244321}">
                <p14:modId xmlns:p14="http://schemas.microsoft.com/office/powerpoint/2010/main" val="2706486431"/>
              </p:ext>
            </p:extLst>
          </p:nvPr>
        </p:nvGraphicFramePr>
        <p:xfrm>
          <a:off x="1806072" y="1139047"/>
          <a:ext cx="8388685" cy="549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554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7C0C98F-C752-4E0F-8A85-C07C213E1A0B}"/>
              </a:ext>
            </a:extLst>
          </p:cNvPr>
          <p:cNvSpPr/>
          <p:nvPr/>
        </p:nvSpPr>
        <p:spPr>
          <a:xfrm>
            <a:off x="1500251" y="338140"/>
            <a:ext cx="9191499" cy="584775"/>
          </a:xfrm>
          <a:prstGeom prst="rect">
            <a:avLst/>
          </a:prstGeom>
          <a:solidFill>
            <a:srgbClr val="153156"/>
          </a:solid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A9BE2AB3-FB32-46D0-8CFC-7DDC41D59E4D}"/>
              </a:ext>
            </a:extLst>
          </p:cNvPr>
          <p:cNvSpPr/>
          <p:nvPr/>
        </p:nvSpPr>
        <p:spPr>
          <a:xfrm>
            <a:off x="1349379" y="223864"/>
            <a:ext cx="9493242" cy="800907"/>
          </a:xfrm>
          <a:prstGeom prst="rect">
            <a:avLst/>
          </a:prstGeom>
          <a:no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E87B4D1-17E4-473D-9937-955A2245ED21}"/>
              </a:ext>
            </a:extLst>
          </p:cNvPr>
          <p:cNvSpPr txBox="1"/>
          <p:nvPr/>
        </p:nvSpPr>
        <p:spPr>
          <a:xfrm>
            <a:off x="1500252" y="352381"/>
            <a:ext cx="9191498" cy="507831"/>
          </a:xfrm>
          <a:prstGeom prst="rect">
            <a:avLst/>
          </a:prstGeom>
          <a:noFill/>
        </p:spPr>
        <p:txBody>
          <a:bodyPr wrap="square" rtlCol="0">
            <a:spAutoFit/>
          </a:bodyPr>
          <a:lstStyle/>
          <a:p>
            <a:pPr algn="ctr"/>
            <a:r>
              <a:rPr lang="en-US" sz="2700" dirty="0">
                <a:solidFill>
                  <a:schemeClr val="bg1"/>
                </a:solidFill>
                <a:latin typeface="Arial Black" panose="020B0A04020102020204" pitchFamily="34" charset="0"/>
              </a:rPr>
              <a:t>Priority 4: Special Education </a:t>
            </a:r>
          </a:p>
        </p:txBody>
      </p:sp>
      <p:graphicFrame>
        <p:nvGraphicFramePr>
          <p:cNvPr id="6" name="Diagram 5"/>
          <p:cNvGraphicFramePr/>
          <p:nvPr>
            <p:extLst>
              <p:ext uri="{D42A27DB-BD31-4B8C-83A1-F6EECF244321}">
                <p14:modId xmlns:p14="http://schemas.microsoft.com/office/powerpoint/2010/main" val="2777812745"/>
              </p:ext>
            </p:extLst>
          </p:nvPr>
        </p:nvGraphicFramePr>
        <p:xfrm>
          <a:off x="1806072" y="1139047"/>
          <a:ext cx="8388685" cy="549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065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7C0C98F-C752-4E0F-8A85-C07C213E1A0B}"/>
              </a:ext>
            </a:extLst>
          </p:cNvPr>
          <p:cNvSpPr/>
          <p:nvPr/>
        </p:nvSpPr>
        <p:spPr>
          <a:xfrm>
            <a:off x="1500251" y="338140"/>
            <a:ext cx="9191499" cy="584775"/>
          </a:xfrm>
          <a:prstGeom prst="rect">
            <a:avLst/>
          </a:prstGeom>
          <a:solidFill>
            <a:srgbClr val="153156"/>
          </a:solid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A9BE2AB3-FB32-46D0-8CFC-7DDC41D59E4D}"/>
              </a:ext>
            </a:extLst>
          </p:cNvPr>
          <p:cNvSpPr/>
          <p:nvPr/>
        </p:nvSpPr>
        <p:spPr>
          <a:xfrm>
            <a:off x="1349379" y="223864"/>
            <a:ext cx="9493242" cy="800907"/>
          </a:xfrm>
          <a:prstGeom prst="rect">
            <a:avLst/>
          </a:prstGeom>
          <a:noFill/>
          <a:ln w="38100">
            <a:solidFill>
              <a:srgbClr val="1531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E87B4D1-17E4-473D-9937-955A2245ED21}"/>
              </a:ext>
            </a:extLst>
          </p:cNvPr>
          <p:cNvSpPr txBox="1"/>
          <p:nvPr/>
        </p:nvSpPr>
        <p:spPr>
          <a:xfrm>
            <a:off x="1500252" y="352381"/>
            <a:ext cx="9191498" cy="507831"/>
          </a:xfrm>
          <a:prstGeom prst="rect">
            <a:avLst/>
          </a:prstGeom>
          <a:noFill/>
        </p:spPr>
        <p:txBody>
          <a:bodyPr wrap="square" rtlCol="0">
            <a:spAutoFit/>
          </a:bodyPr>
          <a:lstStyle/>
          <a:p>
            <a:pPr algn="ctr"/>
            <a:r>
              <a:rPr lang="en-US" sz="2700" dirty="0">
                <a:solidFill>
                  <a:schemeClr val="bg1"/>
                </a:solidFill>
                <a:latin typeface="Arial Black" panose="020B0A04020102020204" pitchFamily="34" charset="0"/>
              </a:rPr>
              <a:t>Priority 5: K-12 and Workforce Alignment</a:t>
            </a:r>
          </a:p>
        </p:txBody>
      </p:sp>
      <p:graphicFrame>
        <p:nvGraphicFramePr>
          <p:cNvPr id="6" name="Diagram 5"/>
          <p:cNvGraphicFramePr/>
          <p:nvPr>
            <p:extLst>
              <p:ext uri="{D42A27DB-BD31-4B8C-83A1-F6EECF244321}">
                <p14:modId xmlns:p14="http://schemas.microsoft.com/office/powerpoint/2010/main" val="3437050175"/>
              </p:ext>
            </p:extLst>
          </p:nvPr>
        </p:nvGraphicFramePr>
        <p:xfrm>
          <a:off x="1806072" y="1139047"/>
          <a:ext cx="8388685" cy="549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573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9BB6-F0D8-4263-87AE-ED5409AEF044}"/>
              </a:ext>
            </a:extLst>
          </p:cNvPr>
          <p:cNvSpPr>
            <a:spLocks noGrp="1"/>
          </p:cNvSpPr>
          <p:nvPr>
            <p:ph type="ctrTitle"/>
          </p:nvPr>
        </p:nvSpPr>
        <p:spPr>
          <a:xfrm>
            <a:off x="1" y="1122363"/>
            <a:ext cx="10668000" cy="1977298"/>
          </a:xfrm>
        </p:spPr>
        <p:txBody>
          <a:bodyPr/>
          <a:lstStyle/>
          <a:p>
            <a:r>
              <a:rPr lang="en-US" dirty="0"/>
              <a:t>State Board Legislative Priorities 2025</a:t>
            </a:r>
          </a:p>
        </p:txBody>
      </p:sp>
      <p:sp>
        <p:nvSpPr>
          <p:cNvPr id="3" name="Subtitle 2">
            <a:extLst>
              <a:ext uri="{FF2B5EF4-FFF2-40B4-BE49-F238E27FC236}">
                <a16:creationId xmlns:a16="http://schemas.microsoft.com/office/drawing/2014/main" id="{CB9A8D2D-CC6D-41D6-B25B-48C702FE62B4}"/>
              </a:ext>
            </a:extLst>
          </p:cNvPr>
          <p:cNvSpPr>
            <a:spLocks noGrp="1"/>
          </p:cNvSpPr>
          <p:nvPr>
            <p:ph type="subTitle" idx="1"/>
          </p:nvPr>
        </p:nvSpPr>
        <p:spPr/>
        <p:txBody>
          <a:bodyPr>
            <a:normAutofit fontScale="92500" lnSpcReduction="10000"/>
          </a:bodyPr>
          <a:lstStyle/>
          <a:p>
            <a:r>
              <a:rPr lang="en-US" dirty="0"/>
              <a:t>The mission of the Arizona State Board of Education is to develop successful citizens through robust public education</a:t>
            </a:r>
          </a:p>
          <a:p>
            <a:endParaRPr lang="en-US" dirty="0"/>
          </a:p>
        </p:txBody>
      </p:sp>
    </p:spTree>
    <p:extLst>
      <p:ext uri="{BB962C8B-B14F-4D97-AF65-F5344CB8AC3E}">
        <p14:creationId xmlns:p14="http://schemas.microsoft.com/office/powerpoint/2010/main" val="36676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535" y="15499"/>
            <a:ext cx="10515600" cy="991892"/>
          </a:xfrm>
        </p:spPr>
        <p:txBody>
          <a:bodyPr/>
          <a:lstStyle/>
          <a:p>
            <a:r>
              <a:rPr lang="en-US" dirty="0"/>
              <a:t>Prior Year Legislative Review</a:t>
            </a:r>
          </a:p>
        </p:txBody>
      </p:sp>
      <p:sp>
        <p:nvSpPr>
          <p:cNvPr id="5" name="Content Placeholder 4"/>
          <p:cNvSpPr>
            <a:spLocks noGrp="1"/>
          </p:cNvSpPr>
          <p:nvPr>
            <p:ph idx="1"/>
          </p:nvPr>
        </p:nvSpPr>
        <p:spPr>
          <a:xfrm>
            <a:off x="82657" y="1007391"/>
            <a:ext cx="12026685" cy="5104449"/>
          </a:xfrm>
        </p:spPr>
        <p:txBody>
          <a:bodyPr>
            <a:noAutofit/>
          </a:bodyPr>
          <a:lstStyle/>
          <a:p>
            <a:r>
              <a:rPr lang="en-US" sz="2100" b="1" i="0" u="none" strike="noStrike" dirty="0">
                <a:solidFill>
                  <a:srgbClr val="000000"/>
                </a:solidFill>
                <a:effectLst/>
                <a:latin typeface="Arial" panose="020B0604020202020204" pitchFamily="34" charset="0"/>
              </a:rPr>
              <a:t>SB1560 (Passed): </a:t>
            </a:r>
            <a:r>
              <a:rPr lang="en-US" sz="2100" b="0" i="0" u="none" strike="noStrike" dirty="0">
                <a:solidFill>
                  <a:srgbClr val="000000"/>
                </a:solidFill>
                <a:effectLst/>
                <a:latin typeface="Arial" panose="020B0604020202020204" pitchFamily="34" charset="0"/>
              </a:rPr>
              <a:t>Grants the Board’s </a:t>
            </a:r>
            <a:r>
              <a:rPr lang="en-US" sz="2100" dirty="0">
                <a:solidFill>
                  <a:srgbClr val="000000"/>
                </a:solidFill>
              </a:rPr>
              <a:t>Investigative Unit equal authority for certificated and noncertificated educators related to reciprocal discipline. Allows an earlier window for noncertificated educator investigations that strengthens confidence in hiring practices for districts and charter schools. </a:t>
            </a:r>
          </a:p>
          <a:p>
            <a:r>
              <a:rPr lang="en-US" sz="2100" b="1" i="0" u="none" strike="noStrike" dirty="0">
                <a:solidFill>
                  <a:srgbClr val="000000"/>
                </a:solidFill>
                <a:effectLst/>
                <a:latin typeface="Arial" panose="020B0604020202020204" pitchFamily="34" charset="0"/>
              </a:rPr>
              <a:t>K-5 Early Literacy Endorsement: </a:t>
            </a:r>
            <a:r>
              <a:rPr lang="en-US" sz="2100" b="0" i="0" u="none" strike="noStrike" dirty="0">
                <a:solidFill>
                  <a:srgbClr val="000000"/>
                </a:solidFill>
                <a:effectLst/>
                <a:latin typeface="Arial" panose="020B0604020202020204" pitchFamily="34" charset="0"/>
              </a:rPr>
              <a:t>Collaborated with legislators and stakeholder groups to retain the K-5 Early Literacy Endorsement. Reinforced the critical importance of equipping educators with evidence-based literacy instruction training.</a:t>
            </a:r>
          </a:p>
          <a:p>
            <a:r>
              <a:rPr lang="en-US" sz="2100" b="1" i="0" u="none" strike="noStrike" dirty="0">
                <a:solidFill>
                  <a:srgbClr val="000000"/>
                </a:solidFill>
                <a:effectLst/>
                <a:latin typeface="Arial" panose="020B0604020202020204" pitchFamily="34" charset="0"/>
              </a:rPr>
              <a:t>Teacher Recruitment and Retention Report: </a:t>
            </a:r>
            <a:r>
              <a:rPr lang="en-US" sz="2100" b="0" i="0" u="none" strike="noStrike" dirty="0">
                <a:solidFill>
                  <a:srgbClr val="000000"/>
                </a:solidFill>
                <a:effectLst/>
                <a:latin typeface="Arial" panose="020B0604020202020204" pitchFamily="34" charset="0"/>
              </a:rPr>
              <a:t>Collaborated with the Governor’s </a:t>
            </a:r>
            <a:r>
              <a:rPr lang="en-US" sz="2100" dirty="0">
                <a:solidFill>
                  <a:srgbClr val="000000"/>
                </a:solidFill>
              </a:rPr>
              <a:t>Office, ADE, and legislative leaders </a:t>
            </a:r>
            <a:r>
              <a:rPr lang="en-US" sz="2100" b="0" i="0" u="none" strike="noStrike" dirty="0">
                <a:solidFill>
                  <a:srgbClr val="000000"/>
                </a:solidFill>
                <a:effectLst/>
                <a:latin typeface="Arial" panose="020B0604020202020204" pitchFamily="34" charset="0"/>
              </a:rPr>
              <a:t>to design an annual report that provides key insight and statewide data related to teacher recruitment and retention (to be presented at the January SBE meeting).</a:t>
            </a:r>
          </a:p>
          <a:p>
            <a:r>
              <a:rPr lang="en-US" sz="2100" b="1" dirty="0">
                <a:solidFill>
                  <a:srgbClr val="000000"/>
                </a:solidFill>
              </a:rPr>
              <a:t>Provided Technical Expertise to the Legislature: </a:t>
            </a:r>
            <a:r>
              <a:rPr lang="en-US" sz="2100" dirty="0">
                <a:solidFill>
                  <a:srgbClr val="000000"/>
                </a:solidFill>
              </a:rPr>
              <a:t>Delivered timely technical information, analysis, and feedback on issues impacting the Board, ensuring legislators were equipped to make informed decisions</a:t>
            </a:r>
            <a:r>
              <a:rPr lang="en-US" sz="2200" dirty="0">
                <a:solidFill>
                  <a:srgbClr val="000000"/>
                </a:solidFill>
              </a:rPr>
              <a:t>.</a:t>
            </a:r>
            <a:endParaRPr lang="en-US" sz="2400" b="0" i="0" u="none" strike="noStrike" dirty="0">
              <a:solidFill>
                <a:srgbClr val="000000"/>
              </a:solidFill>
              <a:effectLst/>
              <a:latin typeface="Arial" panose="020B0604020202020204" pitchFamily="34" charset="0"/>
            </a:endParaRPr>
          </a:p>
          <a:p>
            <a:endParaRPr lang="en-US" sz="2400" b="0" i="0" u="none" strike="noStrike" dirty="0">
              <a:solidFill>
                <a:srgbClr val="000000"/>
              </a:solidFill>
              <a:effectLst/>
              <a:latin typeface="Arial" panose="020B0604020202020204" pitchFamily="34" charset="0"/>
            </a:endParaRPr>
          </a:p>
          <a:p>
            <a:endParaRPr lang="en-US" sz="2400" b="0" i="0" u="none" strike="noStrike" dirty="0">
              <a:solidFill>
                <a:srgbClr val="000000"/>
              </a:solidFill>
              <a:effectLst/>
              <a:latin typeface="Arial" panose="020B0604020202020204" pitchFamily="34" charset="0"/>
            </a:endParaRPr>
          </a:p>
          <a:p>
            <a:endParaRPr lang="en-US" sz="2100" b="1" dirty="0"/>
          </a:p>
        </p:txBody>
      </p:sp>
    </p:spTree>
    <p:extLst>
      <p:ext uri="{BB962C8B-B14F-4D97-AF65-F5344CB8AC3E}">
        <p14:creationId xmlns:p14="http://schemas.microsoft.com/office/powerpoint/2010/main" val="141134630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53156"/>
      </a:dk2>
      <a:lt2>
        <a:srgbClr val="E7E6E6"/>
      </a:lt2>
      <a:accent1>
        <a:srgbClr val="153156"/>
      </a:accent1>
      <a:accent2>
        <a:srgbClr val="E7A53F"/>
      </a:accent2>
      <a:accent3>
        <a:srgbClr val="D15E29"/>
      </a:accent3>
      <a:accent4>
        <a:srgbClr val="BD462A"/>
      </a:accent4>
      <a:accent5>
        <a:srgbClr val="153156"/>
      </a:accent5>
      <a:accent6>
        <a:srgbClr val="153156"/>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153156"/>
      </a:dk2>
      <a:lt2>
        <a:srgbClr val="E7E6E6"/>
      </a:lt2>
      <a:accent1>
        <a:srgbClr val="153156"/>
      </a:accent1>
      <a:accent2>
        <a:srgbClr val="E7A53F"/>
      </a:accent2>
      <a:accent3>
        <a:srgbClr val="D15E29"/>
      </a:accent3>
      <a:accent4>
        <a:srgbClr val="BD462A"/>
      </a:accent4>
      <a:accent5>
        <a:srgbClr val="153156"/>
      </a:accent5>
      <a:accent6>
        <a:srgbClr val="153156"/>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Template 2023" id="{0A87F8C1-D66D-45BE-AC19-CA376E962248}" vid="{6064ECAF-751D-43E1-B2C5-FD126539F080}"/>
    </a:ext>
  </a:extLst>
</a:theme>
</file>

<file path=docProps/app.xml><?xml version="1.0" encoding="utf-8"?>
<Properties xmlns="http://schemas.openxmlformats.org/officeDocument/2006/extended-properties" xmlns:vt="http://schemas.openxmlformats.org/officeDocument/2006/docPropsVTypes">
  <Template/>
  <TotalTime>18341</TotalTime>
  <Words>1425</Words>
  <Application>Microsoft Office PowerPoint</Application>
  <PresentationFormat>Widescreen</PresentationFormat>
  <Paragraphs>104</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Arial Black</vt:lpstr>
      <vt:lpstr>Arial Narrow</vt:lpstr>
      <vt:lpstr>Calibri</vt:lpstr>
      <vt:lpstr>Calibri Light</vt:lpstr>
      <vt:lpstr>Office Theme</vt:lpstr>
      <vt:lpstr>1_Office Theme</vt:lpstr>
      <vt:lpstr> State Board 2025 Strategic Plan, Legislative Agenda, and Research Agenda </vt:lpstr>
      <vt:lpstr>PowerPoint Presentation</vt:lpstr>
      <vt:lpstr>PowerPoint Presentation</vt:lpstr>
      <vt:lpstr>PowerPoint Presentation</vt:lpstr>
      <vt:lpstr>PowerPoint Presentation</vt:lpstr>
      <vt:lpstr>PowerPoint Presentation</vt:lpstr>
      <vt:lpstr>PowerPoint Presentation</vt:lpstr>
      <vt:lpstr>State Board Legislative Priorities 2025</vt:lpstr>
      <vt:lpstr>Prior Year Legislative Review</vt:lpstr>
      <vt:lpstr>Proposed 2025 Legislative Agenda</vt:lpstr>
      <vt:lpstr>Research Plan 2025</vt:lpstr>
      <vt:lpstr>Purpose</vt:lpstr>
      <vt:lpstr>Research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F. Etz</dc:creator>
  <cp:lastModifiedBy>Sean D Ross</cp:lastModifiedBy>
  <cp:revision>146</cp:revision>
  <cp:lastPrinted>2023-09-21T16:05:06Z</cp:lastPrinted>
  <dcterms:created xsi:type="dcterms:W3CDTF">2023-09-13T16:44:43Z</dcterms:created>
  <dcterms:modified xsi:type="dcterms:W3CDTF">2024-12-10T19:50:56Z</dcterms:modified>
</cp:coreProperties>
</file>